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DM Sans Medium"/>
      <p:regular r:id="rId63"/>
      <p:bold r:id="rId64"/>
      <p:italic r:id="rId65"/>
      <p:boldItalic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Amatic SC"/>
      <p:regular r:id="rId75"/>
      <p:bold r:id="rId76"/>
    </p:embeddedFont>
    <p:embeddedFont>
      <p:font typeface="Plus Jakarta Sans"/>
      <p:regular r:id="rId77"/>
      <p:bold r:id="rId78"/>
      <p:italic r:id="rId79"/>
      <p:boldItalic r:id="rId80"/>
    </p:embeddedFont>
    <p:embeddedFont>
      <p:font typeface="Inter"/>
      <p:regular r:id="rId81"/>
      <p:bold r:id="rId82"/>
      <p:italic r:id="rId83"/>
      <p:boldItalic r:id="rId84"/>
    </p:embeddedFont>
    <p:embeddedFont>
      <p:font typeface="Anaheim"/>
      <p:regular r:id="rId85"/>
      <p:bold r:id="rId86"/>
    </p:embeddedFont>
    <p:embeddedFont>
      <p:font typeface="Lato"/>
      <p:regular r:id="rId87"/>
      <p:bold r:id="rId88"/>
      <p:italic r:id="rId89"/>
      <p:boldItalic r:id="rId90"/>
    </p:embeddedFont>
    <p:embeddedFont>
      <p:font typeface="Plus Jakarta Sans Medium"/>
      <p:regular r:id="rId91"/>
      <p:bold r:id="rId92"/>
      <p:italic r:id="rId93"/>
      <p:boldItalic r:id="rId94"/>
    </p:embeddedFont>
    <p:embeddedFont>
      <p:font typeface="DM Sans"/>
      <p:regular r:id="rId95"/>
      <p:bold r:id="rId96"/>
      <p:italic r:id="rId97"/>
      <p:boldItalic r:id="rId98"/>
    </p:embeddedFont>
    <p:embeddedFont>
      <p:font typeface="Inter Medium"/>
      <p:regular r:id="rId99"/>
      <p:bold r:id="rId100"/>
      <p:italic r:id="rId101"/>
      <p:boldItalic r:id="rId10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556938-8083-48FB-9D83-1096708506A4}">
  <a:tblStyle styleId="{05556938-8083-48FB-9D83-1096708506A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2" Type="http://schemas.openxmlformats.org/officeDocument/2006/relationships/font" Target="fonts/InterMedium-boldItalic.fntdata"/><Relationship Id="rId101" Type="http://schemas.openxmlformats.org/officeDocument/2006/relationships/font" Target="fonts/InterMedium-italic.fntdata"/><Relationship Id="rId100" Type="http://schemas.openxmlformats.org/officeDocument/2006/relationships/font" Target="fonts/InterMedium-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DMSans-regular.fntdata"/><Relationship Id="rId94" Type="http://schemas.openxmlformats.org/officeDocument/2006/relationships/font" Target="fonts/PlusJakartaSansMedium-boldItalic.fntdata"/><Relationship Id="rId97" Type="http://schemas.openxmlformats.org/officeDocument/2006/relationships/font" Target="fonts/DMSans-italic.fntdata"/><Relationship Id="rId96" Type="http://schemas.openxmlformats.org/officeDocument/2006/relationships/font" Target="fonts/DMSans-bold.fntdata"/><Relationship Id="rId11" Type="http://schemas.openxmlformats.org/officeDocument/2006/relationships/slide" Target="slides/slide5.xml"/><Relationship Id="rId99" Type="http://schemas.openxmlformats.org/officeDocument/2006/relationships/font" Target="fonts/InterMedium-regular.fntdata"/><Relationship Id="rId10" Type="http://schemas.openxmlformats.org/officeDocument/2006/relationships/slide" Target="slides/slide4.xml"/><Relationship Id="rId98" Type="http://schemas.openxmlformats.org/officeDocument/2006/relationships/font" Target="fonts/DMSans-bol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PlusJakartaSansMedium-regular.fntdata"/><Relationship Id="rId90" Type="http://schemas.openxmlformats.org/officeDocument/2006/relationships/font" Target="fonts/Lato-boldItalic.fntdata"/><Relationship Id="rId93" Type="http://schemas.openxmlformats.org/officeDocument/2006/relationships/font" Target="fonts/PlusJakartaSansMedium-italic.fntdata"/><Relationship Id="rId92" Type="http://schemas.openxmlformats.org/officeDocument/2006/relationships/font" Target="fonts/PlusJakartaSansMedium-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Inter-boldItalic.fntdata"/><Relationship Id="rId83" Type="http://schemas.openxmlformats.org/officeDocument/2006/relationships/font" Target="fonts/Inter-italic.fntdata"/><Relationship Id="rId86" Type="http://schemas.openxmlformats.org/officeDocument/2006/relationships/font" Target="fonts/Anaheim-bold.fntdata"/><Relationship Id="rId85" Type="http://schemas.openxmlformats.org/officeDocument/2006/relationships/font" Target="fonts/Anaheim-regular.fntdata"/><Relationship Id="rId88" Type="http://schemas.openxmlformats.org/officeDocument/2006/relationships/font" Target="fonts/Lato-bold.fntdata"/><Relationship Id="rId87" Type="http://schemas.openxmlformats.org/officeDocument/2006/relationships/font" Target="fonts/Lato-regular.fntdata"/><Relationship Id="rId89" Type="http://schemas.openxmlformats.org/officeDocument/2006/relationships/font" Target="fonts/Lato-italic.fntdata"/><Relationship Id="rId80" Type="http://schemas.openxmlformats.org/officeDocument/2006/relationships/font" Target="fonts/PlusJakartaSans-boldItalic.fntdata"/><Relationship Id="rId82" Type="http://schemas.openxmlformats.org/officeDocument/2006/relationships/font" Target="fonts/Inter-bold.fntdata"/><Relationship Id="rId81" Type="http://schemas.openxmlformats.org/officeDocument/2006/relationships/font" Target="fonts/Inter-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75" Type="http://schemas.openxmlformats.org/officeDocument/2006/relationships/font" Target="fonts/AmaticSC-regular.fntdata"/><Relationship Id="rId74" Type="http://schemas.openxmlformats.org/officeDocument/2006/relationships/font" Target="fonts/RobotoMedium-boldItalic.fntdata"/><Relationship Id="rId77" Type="http://schemas.openxmlformats.org/officeDocument/2006/relationships/font" Target="fonts/PlusJakartaSans-regular.fntdata"/><Relationship Id="rId76" Type="http://schemas.openxmlformats.org/officeDocument/2006/relationships/font" Target="fonts/AmaticSC-bold.fntdata"/><Relationship Id="rId79" Type="http://schemas.openxmlformats.org/officeDocument/2006/relationships/font" Target="fonts/PlusJakartaSans-italic.fntdata"/><Relationship Id="rId78" Type="http://schemas.openxmlformats.org/officeDocument/2006/relationships/font" Target="fonts/PlusJakartaSans-bold.fntdata"/><Relationship Id="rId71" Type="http://schemas.openxmlformats.org/officeDocument/2006/relationships/font" Target="fonts/RobotoMedium-regular.fntdata"/><Relationship Id="rId70" Type="http://schemas.openxmlformats.org/officeDocument/2006/relationships/font" Target="fonts/ProximaNova-boldItalic.fntdata"/><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font" Target="fonts/DMSansMedium-bold.fntdata"/><Relationship Id="rId63" Type="http://schemas.openxmlformats.org/officeDocument/2006/relationships/font" Target="fonts/DMSansMedium-regular.fntdata"/><Relationship Id="rId66" Type="http://schemas.openxmlformats.org/officeDocument/2006/relationships/font" Target="fonts/DMSansMedium-boldItalic.fntdata"/><Relationship Id="rId65" Type="http://schemas.openxmlformats.org/officeDocument/2006/relationships/font" Target="fonts/DMSansMedium-italic.fntdata"/><Relationship Id="rId68" Type="http://schemas.openxmlformats.org/officeDocument/2006/relationships/font" Target="fonts/ProximaNova-bold.fntdata"/><Relationship Id="rId67" Type="http://schemas.openxmlformats.org/officeDocument/2006/relationships/font" Target="fonts/ProximaNova-regular.fntdata"/><Relationship Id="rId60" Type="http://schemas.openxmlformats.org/officeDocument/2006/relationships/slide" Target="slides/slide54.xml"/><Relationship Id="rId69" Type="http://schemas.openxmlformats.org/officeDocument/2006/relationships/font" Target="fonts/ProximaNova-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3" name="Google Shape;129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 name="Google Shape;1342;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2" name="Shape 1502"/>
        <p:cNvGrpSpPr/>
        <p:nvPr/>
      </p:nvGrpSpPr>
      <p:grpSpPr>
        <a:xfrm>
          <a:off x="0" y="0"/>
          <a:ext cx="0" cy="0"/>
          <a:chOff x="0" y="0"/>
          <a:chExt cx="0" cy="0"/>
        </a:xfrm>
      </p:grpSpPr>
      <p:sp>
        <p:nvSpPr>
          <p:cNvPr id="1503" name="Google Shape;1503;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0" name="Shape 1640"/>
        <p:cNvGrpSpPr/>
        <p:nvPr/>
      </p:nvGrpSpPr>
      <p:grpSpPr>
        <a:xfrm>
          <a:off x="0" y="0"/>
          <a:ext cx="0" cy="0"/>
          <a:chOff x="0" y="0"/>
          <a:chExt cx="0" cy="0"/>
        </a:xfrm>
      </p:grpSpPr>
      <p:sp>
        <p:nvSpPr>
          <p:cNvPr id="1641" name="Google Shape;164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2" name="Google Shape;164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239e6f019ce_1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239e6f019ce_1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3" name="Shape 1793"/>
        <p:cNvGrpSpPr/>
        <p:nvPr/>
      </p:nvGrpSpPr>
      <p:grpSpPr>
        <a:xfrm>
          <a:off x="0" y="0"/>
          <a:ext cx="0" cy="0"/>
          <a:chOff x="0" y="0"/>
          <a:chExt cx="0" cy="0"/>
        </a:xfrm>
      </p:grpSpPr>
      <p:sp>
        <p:nvSpPr>
          <p:cNvPr id="1794" name="Google Shape;1794;g239e6f019ce_1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5" name="Google Shape;1795;g239e6f019ce_1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5" name="Shape 1805"/>
        <p:cNvGrpSpPr/>
        <p:nvPr/>
      </p:nvGrpSpPr>
      <p:grpSpPr>
        <a:xfrm>
          <a:off x="0" y="0"/>
          <a:ext cx="0" cy="0"/>
          <a:chOff x="0" y="0"/>
          <a:chExt cx="0" cy="0"/>
        </a:xfrm>
      </p:grpSpPr>
      <p:sp>
        <p:nvSpPr>
          <p:cNvPr id="1806" name="Google Shape;1806;g239e6f019ce_1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7" name="Google Shape;1807;g239e6f019ce_1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2" name="Shape 1822"/>
        <p:cNvGrpSpPr/>
        <p:nvPr/>
      </p:nvGrpSpPr>
      <p:grpSpPr>
        <a:xfrm>
          <a:off x="0" y="0"/>
          <a:ext cx="0" cy="0"/>
          <a:chOff x="0" y="0"/>
          <a:chExt cx="0" cy="0"/>
        </a:xfrm>
      </p:grpSpPr>
      <p:sp>
        <p:nvSpPr>
          <p:cNvPr id="1823" name="Google Shape;1823;g239e6f019ce_1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4" name="Google Shape;1824;g239e6f019ce_1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g239e6f019ce_1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2" name="Google Shape;1842;g239e6f019ce_1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1" name="Shape 1861"/>
        <p:cNvGrpSpPr/>
        <p:nvPr/>
      </p:nvGrpSpPr>
      <p:grpSpPr>
        <a:xfrm>
          <a:off x="0" y="0"/>
          <a:ext cx="0" cy="0"/>
          <a:chOff x="0" y="0"/>
          <a:chExt cx="0" cy="0"/>
        </a:xfrm>
      </p:grpSpPr>
      <p:sp>
        <p:nvSpPr>
          <p:cNvPr id="1862" name="Google Shape;1862;g239e6f019ce_1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3" name="Google Shape;1863;g239e6f019ce_1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1" name="Shape 1881"/>
        <p:cNvGrpSpPr/>
        <p:nvPr/>
      </p:nvGrpSpPr>
      <p:grpSpPr>
        <a:xfrm>
          <a:off x="0" y="0"/>
          <a:ext cx="0" cy="0"/>
          <a:chOff x="0" y="0"/>
          <a:chExt cx="0" cy="0"/>
        </a:xfrm>
      </p:grpSpPr>
      <p:sp>
        <p:nvSpPr>
          <p:cNvPr id="1882" name="Google Shape;1882;g239e6f019ce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3" name="Google Shape;1883;g239e6f019ce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9" name="Shape 1899"/>
        <p:cNvGrpSpPr/>
        <p:nvPr/>
      </p:nvGrpSpPr>
      <p:grpSpPr>
        <a:xfrm>
          <a:off x="0" y="0"/>
          <a:ext cx="0" cy="0"/>
          <a:chOff x="0" y="0"/>
          <a:chExt cx="0" cy="0"/>
        </a:xfrm>
      </p:grpSpPr>
      <p:sp>
        <p:nvSpPr>
          <p:cNvPr id="1900" name="Google Shape;190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1" name="Google Shape;190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25fa7cdda21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25fa7cdda2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1" name="Shape 2191"/>
        <p:cNvGrpSpPr/>
        <p:nvPr/>
      </p:nvGrpSpPr>
      <p:grpSpPr>
        <a:xfrm>
          <a:off x="0" y="0"/>
          <a:ext cx="0" cy="0"/>
          <a:chOff x="0" y="0"/>
          <a:chExt cx="0" cy="0"/>
        </a:xfrm>
      </p:grpSpPr>
      <p:sp>
        <p:nvSpPr>
          <p:cNvPr id="2192" name="Google Shape;2192;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3" name="Google Shape;2193;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25fa7cdda21_0_11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25fa7cdda21_0_1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g25fa7cdda21_0_11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0" name="Google Shape;2280;g25fa7cdda21_0_11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4" name="Shape 2284"/>
        <p:cNvGrpSpPr/>
        <p:nvPr/>
      </p:nvGrpSpPr>
      <p:grpSpPr>
        <a:xfrm>
          <a:off x="0" y="0"/>
          <a:ext cx="0" cy="0"/>
          <a:chOff x="0" y="0"/>
          <a:chExt cx="0" cy="0"/>
        </a:xfrm>
      </p:grpSpPr>
      <p:sp>
        <p:nvSpPr>
          <p:cNvPr id="2285" name="Google Shape;2285;g25fa7cdda21_0_11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6" name="Google Shape;2286;g25fa7cdda21_0_11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0" name="Shape 2310"/>
        <p:cNvGrpSpPr/>
        <p:nvPr/>
      </p:nvGrpSpPr>
      <p:grpSpPr>
        <a:xfrm>
          <a:off x="0" y="0"/>
          <a:ext cx="0" cy="0"/>
          <a:chOff x="0" y="0"/>
          <a:chExt cx="0" cy="0"/>
        </a:xfrm>
      </p:grpSpPr>
      <p:sp>
        <p:nvSpPr>
          <p:cNvPr id="2311" name="Google Shape;2311;g25fa7cdda21_0_1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2" name="Google Shape;2312;g25fa7cdda21_0_1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6" name="Shape 2326"/>
        <p:cNvGrpSpPr/>
        <p:nvPr/>
      </p:nvGrpSpPr>
      <p:grpSpPr>
        <a:xfrm>
          <a:off x="0" y="0"/>
          <a:ext cx="0" cy="0"/>
          <a:chOff x="0" y="0"/>
          <a:chExt cx="0" cy="0"/>
        </a:xfrm>
      </p:grpSpPr>
      <p:sp>
        <p:nvSpPr>
          <p:cNvPr id="2327" name="Google Shape;2327;g25fa7cdda21_0_1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8" name="Google Shape;2328;g25fa7cdda21_0_1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3" name="Shape 2663"/>
        <p:cNvGrpSpPr/>
        <p:nvPr/>
      </p:nvGrpSpPr>
      <p:grpSpPr>
        <a:xfrm>
          <a:off x="0" y="0"/>
          <a:ext cx="0" cy="0"/>
          <a:chOff x="0" y="0"/>
          <a:chExt cx="0" cy="0"/>
        </a:xfrm>
      </p:grpSpPr>
      <p:sp>
        <p:nvSpPr>
          <p:cNvPr id="2664" name="Google Shape;2664;g25fa7cdda21_0_11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5" name="Google Shape;2665;g25fa7cdda21_0_11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7" name="Shape 8577"/>
        <p:cNvGrpSpPr/>
        <p:nvPr/>
      </p:nvGrpSpPr>
      <p:grpSpPr>
        <a:xfrm>
          <a:off x="0" y="0"/>
          <a:ext cx="0" cy="0"/>
          <a:chOff x="0" y="0"/>
          <a:chExt cx="0" cy="0"/>
        </a:xfrm>
      </p:grpSpPr>
      <p:sp>
        <p:nvSpPr>
          <p:cNvPr id="8578" name="Google Shape;8578;g25fa7cdda21_0_17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9" name="Google Shape;8579;g25fa7cdda21_0_17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4" name="Shape 9004"/>
        <p:cNvGrpSpPr/>
        <p:nvPr/>
      </p:nvGrpSpPr>
      <p:grpSpPr>
        <a:xfrm>
          <a:off x="0" y="0"/>
          <a:ext cx="0" cy="0"/>
          <a:chOff x="0" y="0"/>
          <a:chExt cx="0" cy="0"/>
        </a:xfrm>
      </p:grpSpPr>
      <p:sp>
        <p:nvSpPr>
          <p:cNvPr id="9005" name="Google Shape;9005;g25fa7cdda21_0_17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6" name="Google Shape;9006;g25fa7cdda21_0_17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7" name="Shape 9167"/>
        <p:cNvGrpSpPr/>
        <p:nvPr/>
      </p:nvGrpSpPr>
      <p:grpSpPr>
        <a:xfrm>
          <a:off x="0" y="0"/>
          <a:ext cx="0" cy="0"/>
          <a:chOff x="0" y="0"/>
          <a:chExt cx="0" cy="0"/>
        </a:xfrm>
      </p:grpSpPr>
      <p:sp>
        <p:nvSpPr>
          <p:cNvPr id="9168" name="Google Shape;9168;g25fa7cdda21_0_18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9" name="Google Shape;9169;g25fa7cdda21_0_18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9" name="Shape 9569"/>
        <p:cNvGrpSpPr/>
        <p:nvPr/>
      </p:nvGrpSpPr>
      <p:grpSpPr>
        <a:xfrm>
          <a:off x="0" y="0"/>
          <a:ext cx="0" cy="0"/>
          <a:chOff x="0" y="0"/>
          <a:chExt cx="0" cy="0"/>
        </a:xfrm>
      </p:grpSpPr>
      <p:sp>
        <p:nvSpPr>
          <p:cNvPr id="9570" name="Google Shape;9570;g25fa7cdda21_0_18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1" name="Google Shape;9571;g25fa7cdda21_0_18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0" name="Shape 9940"/>
        <p:cNvGrpSpPr/>
        <p:nvPr/>
      </p:nvGrpSpPr>
      <p:grpSpPr>
        <a:xfrm>
          <a:off x="0" y="0"/>
          <a:ext cx="0" cy="0"/>
          <a:chOff x="0" y="0"/>
          <a:chExt cx="0" cy="0"/>
        </a:xfrm>
      </p:grpSpPr>
      <p:sp>
        <p:nvSpPr>
          <p:cNvPr id="9941" name="Google Shape;9941;g25fa7cdda21_0_18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2" name="Google Shape;9942;g25fa7cdda21_0_18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4" name="Shape 10254"/>
        <p:cNvGrpSpPr/>
        <p:nvPr/>
      </p:nvGrpSpPr>
      <p:grpSpPr>
        <a:xfrm>
          <a:off x="0" y="0"/>
          <a:ext cx="0" cy="0"/>
          <a:chOff x="0" y="0"/>
          <a:chExt cx="0" cy="0"/>
        </a:xfrm>
      </p:grpSpPr>
      <p:sp>
        <p:nvSpPr>
          <p:cNvPr id="10255" name="Google Shape;10255;g25fa7cdda21_0_19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6" name="Google Shape;10256;g25fa7cdda21_0_19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5" name="Shape 10545"/>
        <p:cNvGrpSpPr/>
        <p:nvPr/>
      </p:nvGrpSpPr>
      <p:grpSpPr>
        <a:xfrm>
          <a:off x="0" y="0"/>
          <a:ext cx="0" cy="0"/>
          <a:chOff x="0" y="0"/>
          <a:chExt cx="0" cy="0"/>
        </a:xfrm>
      </p:grpSpPr>
      <p:sp>
        <p:nvSpPr>
          <p:cNvPr id="10546" name="Google Shape;10546;g25fa7cdda21_0_19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7" name="Google Shape;10547;g25fa7cdda21_0_19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4" name="Shape 10904"/>
        <p:cNvGrpSpPr/>
        <p:nvPr/>
      </p:nvGrpSpPr>
      <p:grpSpPr>
        <a:xfrm>
          <a:off x="0" y="0"/>
          <a:ext cx="0" cy="0"/>
          <a:chOff x="0" y="0"/>
          <a:chExt cx="0" cy="0"/>
        </a:xfrm>
      </p:grpSpPr>
      <p:sp>
        <p:nvSpPr>
          <p:cNvPr id="10905" name="Google Shape;10905;g25fa7cdda21_0_19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6" name="Google Shape;10906;g25fa7cdda21_0_19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1" name="Shape 11321"/>
        <p:cNvGrpSpPr/>
        <p:nvPr/>
      </p:nvGrpSpPr>
      <p:grpSpPr>
        <a:xfrm>
          <a:off x="0" y="0"/>
          <a:ext cx="0" cy="0"/>
          <a:chOff x="0" y="0"/>
          <a:chExt cx="0" cy="0"/>
        </a:xfrm>
      </p:grpSpPr>
      <p:sp>
        <p:nvSpPr>
          <p:cNvPr id="11322" name="Google Shape;11322;g25fa7cdda21_0_20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3" name="Google Shape;11323;g25fa7cdda21_0_20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1" name="Shape 11661"/>
        <p:cNvGrpSpPr/>
        <p:nvPr/>
      </p:nvGrpSpPr>
      <p:grpSpPr>
        <a:xfrm>
          <a:off x="0" y="0"/>
          <a:ext cx="0" cy="0"/>
          <a:chOff x="0" y="0"/>
          <a:chExt cx="0" cy="0"/>
        </a:xfrm>
      </p:grpSpPr>
      <p:sp>
        <p:nvSpPr>
          <p:cNvPr id="11662" name="Google Shape;11662;g25fa7cdda21_0_20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3" name="Google Shape;11663;g25fa7cdda21_0_20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9" name="Shape 11849"/>
        <p:cNvGrpSpPr/>
        <p:nvPr/>
      </p:nvGrpSpPr>
      <p:grpSpPr>
        <a:xfrm>
          <a:off x="0" y="0"/>
          <a:ext cx="0" cy="0"/>
          <a:chOff x="0" y="0"/>
          <a:chExt cx="0" cy="0"/>
        </a:xfrm>
      </p:grpSpPr>
      <p:sp>
        <p:nvSpPr>
          <p:cNvPr id="11850" name="Google Shape;11850;g25fa7cdda21_0_20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1" name="Google Shape;11851;g25fa7cdda21_0_20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5" name="Shape 12095"/>
        <p:cNvGrpSpPr/>
        <p:nvPr/>
      </p:nvGrpSpPr>
      <p:grpSpPr>
        <a:xfrm>
          <a:off x="0" y="0"/>
          <a:ext cx="0" cy="0"/>
          <a:chOff x="0" y="0"/>
          <a:chExt cx="0" cy="0"/>
        </a:xfrm>
      </p:grpSpPr>
      <p:sp>
        <p:nvSpPr>
          <p:cNvPr id="12096" name="Google Shape;12096;g25fa7cdda21_0_22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7" name="Google Shape;12097;g25fa7cdda21_0_22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4375" y="1089808"/>
            <a:ext cx="4697100" cy="2175900"/>
          </a:xfrm>
          <a:prstGeom prst="rect">
            <a:avLst/>
          </a:prstGeom>
        </p:spPr>
        <p:txBody>
          <a:bodyPr anchorCtr="0" anchor="b" bIns="91425" lIns="91425" spcFirstLastPara="1" rIns="91425" wrap="square" tIns="91425">
            <a:noAutofit/>
          </a:bodyPr>
          <a:lstStyle>
            <a:lvl1pPr lvl="0" algn="l">
              <a:lnSpc>
                <a:spcPct val="115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24400" y="3374075"/>
            <a:ext cx="2535900" cy="713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5440875" y="-14487"/>
            <a:ext cx="3731208" cy="5157979"/>
            <a:chOff x="5440875" y="-14487"/>
            <a:chExt cx="3731208" cy="5157979"/>
          </a:xfrm>
        </p:grpSpPr>
        <p:grpSp>
          <p:nvGrpSpPr>
            <p:cNvPr id="12" name="Google Shape;12;p2"/>
            <p:cNvGrpSpPr/>
            <p:nvPr/>
          </p:nvGrpSpPr>
          <p:grpSpPr>
            <a:xfrm flipH="1" rot="10800000">
              <a:off x="8477878" y="1822656"/>
              <a:ext cx="694200" cy="1498200"/>
              <a:chOff x="8449803" y="50750"/>
              <a:chExt cx="694200" cy="1498200"/>
            </a:xfrm>
          </p:grpSpPr>
          <p:sp>
            <p:nvSpPr>
              <p:cNvPr id="13" name="Google Shape;13;p2"/>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flipH="1">
              <a:off x="8064179" y="4035432"/>
              <a:ext cx="1107903" cy="1107874"/>
              <a:chOff x="0" y="4449300"/>
              <a:chExt cx="694175" cy="694200"/>
            </a:xfrm>
          </p:grpSpPr>
          <p:sp>
            <p:nvSpPr>
              <p:cNvPr id="18" name="Google Shape;18;p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rot="10800000">
              <a:off x="8055317" y="-14487"/>
              <a:ext cx="1107903" cy="1107943"/>
              <a:chOff x="0" y="4449300"/>
              <a:chExt cx="694175" cy="694200"/>
            </a:xfrm>
          </p:grpSpPr>
          <p:sp>
            <p:nvSpPr>
              <p:cNvPr id="21" name="Google Shape;21;p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flipH="1" rot="-5400000">
              <a:off x="5685736" y="4475366"/>
              <a:ext cx="423265" cy="912987"/>
              <a:chOff x="8720713" y="920432"/>
              <a:chExt cx="423265" cy="912987"/>
            </a:xfrm>
          </p:grpSpPr>
          <p:sp>
            <p:nvSpPr>
              <p:cNvPr id="24" name="Google Shape;24;p2"/>
              <p:cNvSpPr/>
              <p:nvPr/>
            </p:nvSpPr>
            <p:spPr>
              <a:xfrm flipH="1">
                <a:off x="8720713" y="1410154"/>
                <a:ext cx="423265" cy="42326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flipH="1">
                <a:off x="8720713" y="920432"/>
                <a:ext cx="423265" cy="424530"/>
              </a:xfrm>
              <a:custGeom>
                <a:rect b="b" l="l" r="r" t="t"/>
                <a:pathLst>
                  <a:path extrusionOk="0" h="13760" w="13719">
                    <a:moveTo>
                      <a:pt x="0" y="1"/>
                    </a:moveTo>
                    <a:lnTo>
                      <a:pt x="0" y="13760"/>
                    </a:lnTo>
                    <a:lnTo>
                      <a:pt x="13718" y="1376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1" name="Shape 211"/>
        <p:cNvGrpSpPr/>
        <p:nvPr/>
      </p:nvGrpSpPr>
      <p:grpSpPr>
        <a:xfrm>
          <a:off x="0" y="0"/>
          <a:ext cx="0" cy="0"/>
          <a:chOff x="0" y="0"/>
          <a:chExt cx="0" cy="0"/>
        </a:xfrm>
      </p:grpSpPr>
      <p:sp>
        <p:nvSpPr>
          <p:cNvPr id="212" name="Google Shape;212;p11"/>
          <p:cNvSpPr txBox="1"/>
          <p:nvPr>
            <p:ph hasCustomPrompt="1" type="title"/>
          </p:nvPr>
        </p:nvSpPr>
        <p:spPr>
          <a:xfrm>
            <a:off x="2026725" y="1742075"/>
            <a:ext cx="5090700" cy="1031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13" name="Google Shape;213;p11"/>
          <p:cNvSpPr txBox="1"/>
          <p:nvPr>
            <p:ph idx="1" type="subTitle"/>
          </p:nvPr>
        </p:nvSpPr>
        <p:spPr>
          <a:xfrm>
            <a:off x="2026725" y="2774100"/>
            <a:ext cx="50907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14" name="Google Shape;214;p11"/>
          <p:cNvGrpSpPr/>
          <p:nvPr/>
        </p:nvGrpSpPr>
        <p:grpSpPr>
          <a:xfrm>
            <a:off x="-467819" y="-248324"/>
            <a:ext cx="10079644" cy="5563750"/>
            <a:chOff x="-467819" y="-248324"/>
            <a:chExt cx="10079644" cy="5563750"/>
          </a:xfrm>
        </p:grpSpPr>
        <p:grpSp>
          <p:nvGrpSpPr>
            <p:cNvPr id="215" name="Google Shape;215;p11"/>
            <p:cNvGrpSpPr/>
            <p:nvPr/>
          </p:nvGrpSpPr>
          <p:grpSpPr>
            <a:xfrm>
              <a:off x="8730450" y="2077044"/>
              <a:ext cx="423265" cy="912987"/>
              <a:chOff x="8757375" y="2077044"/>
              <a:chExt cx="423265" cy="912987"/>
            </a:xfrm>
          </p:grpSpPr>
          <p:sp>
            <p:nvSpPr>
              <p:cNvPr id="216" name="Google Shape;216;p11"/>
              <p:cNvSpPr/>
              <p:nvPr/>
            </p:nvSpPr>
            <p:spPr>
              <a:xfrm rot="10800000">
                <a:off x="8757375" y="2077044"/>
                <a:ext cx="423265" cy="42326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rot="10800000">
                <a:off x="8757375" y="256550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11"/>
            <p:cNvGrpSpPr/>
            <p:nvPr/>
          </p:nvGrpSpPr>
          <p:grpSpPr>
            <a:xfrm rot="5400000">
              <a:off x="8112613" y="-248312"/>
              <a:ext cx="1499225" cy="1499200"/>
              <a:chOff x="6581450" y="2637538"/>
              <a:chExt cx="1499225" cy="1499200"/>
            </a:xfrm>
          </p:grpSpPr>
          <p:sp>
            <p:nvSpPr>
              <p:cNvPr id="219" name="Google Shape;219;p1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1"/>
            <p:cNvGrpSpPr/>
            <p:nvPr/>
          </p:nvGrpSpPr>
          <p:grpSpPr>
            <a:xfrm flipH="1" rot="5400000">
              <a:off x="8112613" y="3816213"/>
              <a:ext cx="1499225" cy="1499200"/>
              <a:chOff x="6581450" y="2637538"/>
              <a:chExt cx="1499225" cy="1499200"/>
            </a:xfrm>
          </p:grpSpPr>
          <p:sp>
            <p:nvSpPr>
              <p:cNvPr id="227" name="Google Shape;227;p1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flipH="1">
              <a:off x="-9559" y="2077044"/>
              <a:ext cx="423265" cy="912987"/>
              <a:chOff x="8757375" y="2077044"/>
              <a:chExt cx="423265" cy="912987"/>
            </a:xfrm>
          </p:grpSpPr>
          <p:sp>
            <p:nvSpPr>
              <p:cNvPr id="235" name="Google Shape;235;p11"/>
              <p:cNvSpPr/>
              <p:nvPr/>
            </p:nvSpPr>
            <p:spPr>
              <a:xfrm rot="10800000">
                <a:off x="8757375" y="2077044"/>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rot="10800000">
                <a:off x="8757375" y="256550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11"/>
            <p:cNvGrpSpPr/>
            <p:nvPr/>
          </p:nvGrpSpPr>
          <p:grpSpPr>
            <a:xfrm flipH="1" rot="-5400000">
              <a:off x="-467831" y="-248312"/>
              <a:ext cx="1499225" cy="1499200"/>
              <a:chOff x="6581450" y="2637538"/>
              <a:chExt cx="1499225" cy="1499200"/>
            </a:xfrm>
          </p:grpSpPr>
          <p:sp>
            <p:nvSpPr>
              <p:cNvPr id="238" name="Google Shape;238;p1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1"/>
            <p:cNvGrpSpPr/>
            <p:nvPr/>
          </p:nvGrpSpPr>
          <p:grpSpPr>
            <a:xfrm rot="-5400000">
              <a:off x="-467831" y="3816213"/>
              <a:ext cx="1499225" cy="1499200"/>
              <a:chOff x="6581450" y="2637538"/>
              <a:chExt cx="1499225" cy="1499200"/>
            </a:xfrm>
          </p:grpSpPr>
          <p:sp>
            <p:nvSpPr>
              <p:cNvPr id="246" name="Google Shape;246;p1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3" name="Shape 2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54" name="Shape 254"/>
        <p:cNvGrpSpPr/>
        <p:nvPr/>
      </p:nvGrpSpPr>
      <p:grpSpPr>
        <a:xfrm>
          <a:off x="0" y="0"/>
          <a:ext cx="0" cy="0"/>
          <a:chOff x="0" y="0"/>
          <a:chExt cx="0" cy="0"/>
        </a:xfrm>
      </p:grpSpPr>
      <p:sp>
        <p:nvSpPr>
          <p:cNvPr id="255" name="Google Shape;255;p13"/>
          <p:cNvSpPr txBox="1"/>
          <p:nvPr>
            <p:ph idx="1" type="subTitle"/>
          </p:nvPr>
        </p:nvSpPr>
        <p:spPr>
          <a:xfrm>
            <a:off x="720000" y="2139764"/>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13"/>
          <p:cNvSpPr txBox="1"/>
          <p:nvPr>
            <p:ph idx="2" type="subTitle"/>
          </p:nvPr>
        </p:nvSpPr>
        <p:spPr>
          <a:xfrm>
            <a:off x="3419271" y="2139764"/>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13"/>
          <p:cNvSpPr txBox="1"/>
          <p:nvPr>
            <p:ph idx="3" type="subTitle"/>
          </p:nvPr>
        </p:nvSpPr>
        <p:spPr>
          <a:xfrm>
            <a:off x="720000" y="3872946"/>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 name="Google Shape;258;p13"/>
          <p:cNvSpPr txBox="1"/>
          <p:nvPr>
            <p:ph idx="4" type="subTitle"/>
          </p:nvPr>
        </p:nvSpPr>
        <p:spPr>
          <a:xfrm>
            <a:off x="3419271" y="3872946"/>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 name="Google Shape;259;p13"/>
          <p:cNvSpPr txBox="1"/>
          <p:nvPr>
            <p:ph idx="5" type="subTitle"/>
          </p:nvPr>
        </p:nvSpPr>
        <p:spPr>
          <a:xfrm>
            <a:off x="6118549" y="2139764"/>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0" name="Google Shape;260;p13"/>
          <p:cNvSpPr txBox="1"/>
          <p:nvPr>
            <p:ph idx="6" type="subTitle"/>
          </p:nvPr>
        </p:nvSpPr>
        <p:spPr>
          <a:xfrm>
            <a:off x="6118549" y="3872946"/>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13"/>
          <p:cNvSpPr txBox="1"/>
          <p:nvPr>
            <p:ph hasCustomPrompt="1" type="title"/>
          </p:nvPr>
        </p:nvSpPr>
        <p:spPr>
          <a:xfrm>
            <a:off x="1505400" y="133630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p:nvPr>
            <p:ph hasCustomPrompt="1" idx="7" type="title"/>
          </p:nvPr>
        </p:nvSpPr>
        <p:spPr>
          <a:xfrm>
            <a:off x="1505400" y="3068899"/>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p:nvPr>
            <p:ph hasCustomPrompt="1" idx="8" type="title"/>
          </p:nvPr>
        </p:nvSpPr>
        <p:spPr>
          <a:xfrm>
            <a:off x="4204671" y="133630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p:nvPr>
            <p:ph hasCustomPrompt="1" idx="9" type="title"/>
          </p:nvPr>
        </p:nvSpPr>
        <p:spPr>
          <a:xfrm>
            <a:off x="4204671" y="3068899"/>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p:nvPr>
            <p:ph hasCustomPrompt="1" idx="13" type="title"/>
          </p:nvPr>
        </p:nvSpPr>
        <p:spPr>
          <a:xfrm>
            <a:off x="6903949" y="133630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6" name="Google Shape;266;p13"/>
          <p:cNvSpPr txBox="1"/>
          <p:nvPr>
            <p:ph hasCustomPrompt="1" idx="14" type="title"/>
          </p:nvPr>
        </p:nvSpPr>
        <p:spPr>
          <a:xfrm>
            <a:off x="6903949" y="3068899"/>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7" name="Google Shape;267;p13"/>
          <p:cNvSpPr txBox="1"/>
          <p:nvPr>
            <p:ph idx="15" type="subTitle"/>
          </p:nvPr>
        </p:nvSpPr>
        <p:spPr>
          <a:xfrm>
            <a:off x="720000" y="180539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8" name="Google Shape;268;p13"/>
          <p:cNvSpPr txBox="1"/>
          <p:nvPr>
            <p:ph idx="16" type="subTitle"/>
          </p:nvPr>
        </p:nvSpPr>
        <p:spPr>
          <a:xfrm>
            <a:off x="3419271" y="180539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9" name="Google Shape;269;p13"/>
          <p:cNvSpPr txBox="1"/>
          <p:nvPr>
            <p:ph idx="17" type="subTitle"/>
          </p:nvPr>
        </p:nvSpPr>
        <p:spPr>
          <a:xfrm>
            <a:off x="6118549" y="180539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70" name="Google Shape;270;p13"/>
          <p:cNvSpPr txBox="1"/>
          <p:nvPr>
            <p:ph idx="18" type="subTitle"/>
          </p:nvPr>
        </p:nvSpPr>
        <p:spPr>
          <a:xfrm>
            <a:off x="720000" y="353805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71" name="Google Shape;271;p13"/>
          <p:cNvSpPr txBox="1"/>
          <p:nvPr>
            <p:ph idx="19" type="subTitle"/>
          </p:nvPr>
        </p:nvSpPr>
        <p:spPr>
          <a:xfrm>
            <a:off x="3419271" y="353805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72" name="Google Shape;272;p13"/>
          <p:cNvSpPr txBox="1"/>
          <p:nvPr>
            <p:ph idx="20" type="subTitle"/>
          </p:nvPr>
        </p:nvSpPr>
        <p:spPr>
          <a:xfrm>
            <a:off x="6118549" y="3538058"/>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73" name="Google Shape;273;p13"/>
          <p:cNvGrpSpPr/>
          <p:nvPr/>
        </p:nvGrpSpPr>
        <p:grpSpPr>
          <a:xfrm>
            <a:off x="-246850" y="-15950"/>
            <a:ext cx="9637700" cy="5159450"/>
            <a:chOff x="-246850" y="-15950"/>
            <a:chExt cx="9637700" cy="5159450"/>
          </a:xfrm>
        </p:grpSpPr>
        <p:grpSp>
          <p:nvGrpSpPr>
            <p:cNvPr id="274" name="Google Shape;274;p13"/>
            <p:cNvGrpSpPr/>
            <p:nvPr/>
          </p:nvGrpSpPr>
          <p:grpSpPr>
            <a:xfrm>
              <a:off x="7891625" y="-15950"/>
              <a:ext cx="1499225" cy="694200"/>
              <a:chOff x="7925425" y="0"/>
              <a:chExt cx="1499225" cy="694200"/>
            </a:xfrm>
          </p:grpSpPr>
          <p:sp>
            <p:nvSpPr>
              <p:cNvPr id="275" name="Google Shape;275;p13"/>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3"/>
            <p:cNvGrpSpPr/>
            <p:nvPr/>
          </p:nvGrpSpPr>
          <p:grpSpPr>
            <a:xfrm>
              <a:off x="8720725" y="565711"/>
              <a:ext cx="423265" cy="912987"/>
              <a:chOff x="8720713" y="581661"/>
              <a:chExt cx="423265" cy="912987"/>
            </a:xfrm>
          </p:grpSpPr>
          <p:sp>
            <p:nvSpPr>
              <p:cNvPr id="280" name="Google Shape;280;p13"/>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3"/>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3"/>
            <p:cNvGrpSpPr/>
            <p:nvPr/>
          </p:nvGrpSpPr>
          <p:grpSpPr>
            <a:xfrm flipH="1">
              <a:off x="10" y="565711"/>
              <a:ext cx="423265" cy="912987"/>
              <a:chOff x="8720713" y="581661"/>
              <a:chExt cx="423265" cy="912987"/>
            </a:xfrm>
          </p:grpSpPr>
          <p:sp>
            <p:nvSpPr>
              <p:cNvPr id="283" name="Google Shape;283;p13"/>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3"/>
            <p:cNvGrpSpPr/>
            <p:nvPr/>
          </p:nvGrpSpPr>
          <p:grpSpPr>
            <a:xfrm flipH="1">
              <a:off x="-246850" y="-15950"/>
              <a:ext cx="1499225" cy="694200"/>
              <a:chOff x="7925425" y="0"/>
              <a:chExt cx="1499225" cy="694200"/>
            </a:xfrm>
          </p:grpSpPr>
          <p:sp>
            <p:nvSpPr>
              <p:cNvPr id="286" name="Google Shape;286;p13"/>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13"/>
            <p:cNvGrpSpPr/>
            <p:nvPr/>
          </p:nvGrpSpPr>
          <p:grpSpPr>
            <a:xfrm>
              <a:off x="0" y="4449300"/>
              <a:ext cx="694175" cy="694200"/>
              <a:chOff x="0" y="4449300"/>
              <a:chExt cx="694175" cy="694200"/>
            </a:xfrm>
          </p:grpSpPr>
          <p:sp>
            <p:nvSpPr>
              <p:cNvPr id="291" name="Google Shape;291;p13"/>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13"/>
            <p:cNvGrpSpPr/>
            <p:nvPr/>
          </p:nvGrpSpPr>
          <p:grpSpPr>
            <a:xfrm>
              <a:off x="8449825" y="4449300"/>
              <a:ext cx="694175" cy="694200"/>
              <a:chOff x="8449825" y="4449300"/>
              <a:chExt cx="694175" cy="694200"/>
            </a:xfrm>
          </p:grpSpPr>
          <p:sp>
            <p:nvSpPr>
              <p:cNvPr id="294" name="Google Shape;294;p13"/>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6" name="Google Shape;296;p13"/>
          <p:cNvSpPr txBox="1"/>
          <p:nvPr>
            <p:ph idx="21"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97" name="Shape 297"/>
        <p:cNvGrpSpPr/>
        <p:nvPr/>
      </p:nvGrpSpPr>
      <p:grpSpPr>
        <a:xfrm>
          <a:off x="0" y="0"/>
          <a:ext cx="0" cy="0"/>
          <a:chOff x="0" y="0"/>
          <a:chExt cx="0" cy="0"/>
        </a:xfrm>
      </p:grpSpPr>
      <p:sp>
        <p:nvSpPr>
          <p:cNvPr id="298" name="Google Shape;298;p14"/>
          <p:cNvSpPr txBox="1"/>
          <p:nvPr>
            <p:ph type="title"/>
          </p:nvPr>
        </p:nvSpPr>
        <p:spPr>
          <a:xfrm>
            <a:off x="1224775" y="3172500"/>
            <a:ext cx="6694500" cy="661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sz="2400">
                <a:latin typeface="Plus Jakarta Sans Medium"/>
                <a:ea typeface="Plus Jakarta Sans Medium"/>
                <a:cs typeface="Plus Jakarta Sans Medium"/>
                <a:sym typeface="Plus Jakarta Sans Medium"/>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99" name="Google Shape;299;p14"/>
          <p:cNvSpPr txBox="1"/>
          <p:nvPr>
            <p:ph idx="1" type="subTitle"/>
          </p:nvPr>
        </p:nvSpPr>
        <p:spPr>
          <a:xfrm>
            <a:off x="1224775" y="1309200"/>
            <a:ext cx="6694500" cy="1863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300" name="Google Shape;300;p14"/>
          <p:cNvGrpSpPr/>
          <p:nvPr/>
        </p:nvGrpSpPr>
        <p:grpSpPr>
          <a:xfrm>
            <a:off x="-8" y="-14487"/>
            <a:ext cx="9144017" cy="5157792"/>
            <a:chOff x="-8" y="-14487"/>
            <a:chExt cx="9144017" cy="5157792"/>
          </a:xfrm>
        </p:grpSpPr>
        <p:grpSp>
          <p:nvGrpSpPr>
            <p:cNvPr id="301" name="Google Shape;301;p14"/>
            <p:cNvGrpSpPr/>
            <p:nvPr/>
          </p:nvGrpSpPr>
          <p:grpSpPr>
            <a:xfrm flipH="1" rot="10800000">
              <a:off x="8449791" y="1822656"/>
              <a:ext cx="694200" cy="1498200"/>
              <a:chOff x="8449803" y="50750"/>
              <a:chExt cx="694200" cy="1498200"/>
            </a:xfrm>
          </p:grpSpPr>
          <p:sp>
            <p:nvSpPr>
              <p:cNvPr id="302" name="Google Shape;302;p14"/>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4"/>
            <p:cNvGrpSpPr/>
            <p:nvPr/>
          </p:nvGrpSpPr>
          <p:grpSpPr>
            <a:xfrm flipH="1">
              <a:off x="8036092" y="4035432"/>
              <a:ext cx="1107903" cy="1107874"/>
              <a:chOff x="0" y="4449300"/>
              <a:chExt cx="694175" cy="694200"/>
            </a:xfrm>
          </p:grpSpPr>
          <p:sp>
            <p:nvSpPr>
              <p:cNvPr id="307" name="Google Shape;307;p14"/>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4"/>
            <p:cNvGrpSpPr/>
            <p:nvPr/>
          </p:nvGrpSpPr>
          <p:grpSpPr>
            <a:xfrm rot="10800000">
              <a:off x="8036105" y="-14487"/>
              <a:ext cx="1107903" cy="1107943"/>
              <a:chOff x="0" y="4449300"/>
              <a:chExt cx="694175" cy="694200"/>
            </a:xfrm>
          </p:grpSpPr>
          <p:sp>
            <p:nvSpPr>
              <p:cNvPr id="310" name="Google Shape;310;p14"/>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14"/>
            <p:cNvGrpSpPr/>
            <p:nvPr/>
          </p:nvGrpSpPr>
          <p:grpSpPr>
            <a:xfrm flipH="1">
              <a:off x="8466453" y="1112849"/>
              <a:ext cx="660886" cy="661825"/>
              <a:chOff x="2751838" y="727063"/>
              <a:chExt cx="738750" cy="739800"/>
            </a:xfrm>
          </p:grpSpPr>
          <p:sp>
            <p:nvSpPr>
              <p:cNvPr id="313" name="Google Shape;313;p1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4"/>
            <p:cNvGrpSpPr/>
            <p:nvPr/>
          </p:nvGrpSpPr>
          <p:grpSpPr>
            <a:xfrm flipH="1">
              <a:off x="8466453" y="3347224"/>
              <a:ext cx="660886" cy="661825"/>
              <a:chOff x="2751838" y="727063"/>
              <a:chExt cx="738750" cy="739800"/>
            </a:xfrm>
          </p:grpSpPr>
          <p:sp>
            <p:nvSpPr>
              <p:cNvPr id="318" name="Google Shape;318;p1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14"/>
            <p:cNvGrpSpPr/>
            <p:nvPr/>
          </p:nvGrpSpPr>
          <p:grpSpPr>
            <a:xfrm rot="10800000">
              <a:off x="9" y="1822656"/>
              <a:ext cx="694200" cy="1498200"/>
              <a:chOff x="8449803" y="50750"/>
              <a:chExt cx="694200" cy="1498200"/>
            </a:xfrm>
          </p:grpSpPr>
          <p:sp>
            <p:nvSpPr>
              <p:cNvPr id="323" name="Google Shape;323;p14"/>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4"/>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 name="Google Shape;327;p14"/>
            <p:cNvGrpSpPr/>
            <p:nvPr/>
          </p:nvGrpSpPr>
          <p:grpSpPr>
            <a:xfrm>
              <a:off x="5" y="4035432"/>
              <a:ext cx="1107903" cy="1107874"/>
              <a:chOff x="0" y="4449300"/>
              <a:chExt cx="694175" cy="694200"/>
            </a:xfrm>
          </p:grpSpPr>
          <p:sp>
            <p:nvSpPr>
              <p:cNvPr id="328" name="Google Shape;328;p14"/>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4"/>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14"/>
            <p:cNvGrpSpPr/>
            <p:nvPr/>
          </p:nvGrpSpPr>
          <p:grpSpPr>
            <a:xfrm flipH="1" rot="10800000">
              <a:off x="-8" y="-14487"/>
              <a:ext cx="1107903" cy="1107943"/>
              <a:chOff x="0" y="4449300"/>
              <a:chExt cx="694175" cy="694200"/>
            </a:xfrm>
          </p:grpSpPr>
          <p:sp>
            <p:nvSpPr>
              <p:cNvPr id="331" name="Google Shape;331;p14"/>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14"/>
            <p:cNvGrpSpPr/>
            <p:nvPr/>
          </p:nvGrpSpPr>
          <p:grpSpPr>
            <a:xfrm>
              <a:off x="16661" y="1112849"/>
              <a:ext cx="660886" cy="661825"/>
              <a:chOff x="2751838" y="727063"/>
              <a:chExt cx="738750" cy="739800"/>
            </a:xfrm>
          </p:grpSpPr>
          <p:sp>
            <p:nvSpPr>
              <p:cNvPr id="334" name="Google Shape;334;p1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14"/>
            <p:cNvGrpSpPr/>
            <p:nvPr/>
          </p:nvGrpSpPr>
          <p:grpSpPr>
            <a:xfrm>
              <a:off x="16661" y="3347224"/>
              <a:ext cx="660886" cy="661825"/>
              <a:chOff x="2751838" y="727063"/>
              <a:chExt cx="738750" cy="739800"/>
            </a:xfrm>
          </p:grpSpPr>
          <p:sp>
            <p:nvSpPr>
              <p:cNvPr id="339" name="Google Shape;339;p1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43" name="Shape 343"/>
        <p:cNvGrpSpPr/>
        <p:nvPr/>
      </p:nvGrpSpPr>
      <p:grpSpPr>
        <a:xfrm>
          <a:off x="0" y="0"/>
          <a:ext cx="0" cy="0"/>
          <a:chOff x="0" y="0"/>
          <a:chExt cx="0" cy="0"/>
        </a:xfrm>
      </p:grpSpPr>
      <p:grpSp>
        <p:nvGrpSpPr>
          <p:cNvPr id="344" name="Google Shape;344;p15"/>
          <p:cNvGrpSpPr/>
          <p:nvPr/>
        </p:nvGrpSpPr>
        <p:grpSpPr>
          <a:xfrm>
            <a:off x="0" y="4"/>
            <a:ext cx="9143996" cy="5080821"/>
            <a:chOff x="0" y="4"/>
            <a:chExt cx="9143996" cy="5080821"/>
          </a:xfrm>
        </p:grpSpPr>
        <p:grpSp>
          <p:nvGrpSpPr>
            <p:cNvPr id="345" name="Google Shape;345;p15"/>
            <p:cNvGrpSpPr/>
            <p:nvPr/>
          </p:nvGrpSpPr>
          <p:grpSpPr>
            <a:xfrm flipH="1" rot="8099721">
              <a:off x="8522881" y="4543818"/>
              <a:ext cx="444850" cy="444850"/>
              <a:chOff x="3490600" y="4349100"/>
              <a:chExt cx="509775" cy="509775"/>
            </a:xfrm>
          </p:grpSpPr>
          <p:sp>
            <p:nvSpPr>
              <p:cNvPr id="346" name="Google Shape;346;p15"/>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15"/>
            <p:cNvSpPr/>
            <p:nvPr/>
          </p:nvSpPr>
          <p:spPr>
            <a:xfrm rot="5400000">
              <a:off x="8449796" y="17"/>
              <a:ext cx="694200" cy="694175"/>
            </a:xfrm>
            <a:custGeom>
              <a:rect b="b" l="l" r="r" t="t"/>
              <a:pathLst>
                <a:path extrusionOk="0" h="27767"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rot="5400000">
              <a:off x="8796371" y="3617"/>
              <a:ext cx="344000" cy="342975"/>
            </a:xfrm>
            <a:custGeom>
              <a:rect b="b" l="l" r="r" t="t"/>
              <a:pathLst>
                <a:path extrusionOk="0" h="13719" w="13760">
                  <a:moveTo>
                    <a:pt x="13760" y="1"/>
                  </a:moveTo>
                  <a:lnTo>
                    <a:pt x="1" y="13719"/>
                  </a:lnTo>
                  <a:lnTo>
                    <a:pt x="13760" y="13719"/>
                  </a:lnTo>
                  <a:lnTo>
                    <a:pt x="13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15"/>
            <p:cNvGrpSpPr/>
            <p:nvPr/>
          </p:nvGrpSpPr>
          <p:grpSpPr>
            <a:xfrm rot="10800000">
              <a:off x="8449796" y="3146679"/>
              <a:ext cx="694200" cy="1498200"/>
              <a:chOff x="-264975" y="1822650"/>
              <a:chExt cx="694200" cy="1498200"/>
            </a:xfrm>
          </p:grpSpPr>
          <p:sp>
            <p:nvSpPr>
              <p:cNvPr id="354" name="Google Shape;354;p15"/>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15"/>
            <p:cNvGrpSpPr/>
            <p:nvPr/>
          </p:nvGrpSpPr>
          <p:grpSpPr>
            <a:xfrm rot="-8099721">
              <a:off x="176265" y="4543818"/>
              <a:ext cx="444850" cy="444850"/>
              <a:chOff x="3490600" y="4349100"/>
              <a:chExt cx="509775" cy="509775"/>
            </a:xfrm>
          </p:grpSpPr>
          <p:sp>
            <p:nvSpPr>
              <p:cNvPr id="359" name="Google Shape;359;p15"/>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15"/>
            <p:cNvSpPr/>
            <p:nvPr/>
          </p:nvSpPr>
          <p:spPr>
            <a:xfrm flipH="1" rot="-5400000">
              <a:off x="0" y="17"/>
              <a:ext cx="694200" cy="694175"/>
            </a:xfrm>
            <a:custGeom>
              <a:rect b="b" l="l" r="r" t="t"/>
              <a:pathLst>
                <a:path extrusionOk="0" h="27767" w="27768">
                  <a:moveTo>
                    <a:pt x="0" y="0"/>
                  </a:moveTo>
                  <a:lnTo>
                    <a:pt x="0"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flipH="1" rot="-5400000">
              <a:off x="3625" y="3617"/>
              <a:ext cx="344000" cy="342975"/>
            </a:xfrm>
            <a:custGeom>
              <a:rect b="b" l="l" r="r" t="t"/>
              <a:pathLst>
                <a:path extrusionOk="0" h="13719" w="13760">
                  <a:moveTo>
                    <a:pt x="13760" y="1"/>
                  </a:moveTo>
                  <a:lnTo>
                    <a:pt x="1" y="13719"/>
                  </a:lnTo>
                  <a:lnTo>
                    <a:pt x="13760" y="13719"/>
                  </a:lnTo>
                  <a:lnTo>
                    <a:pt x="137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15"/>
            <p:cNvGrpSpPr/>
            <p:nvPr/>
          </p:nvGrpSpPr>
          <p:grpSpPr>
            <a:xfrm flipH="1" rot="10800000">
              <a:off x="0" y="3146679"/>
              <a:ext cx="694200" cy="1498200"/>
              <a:chOff x="-264975" y="1822650"/>
              <a:chExt cx="694200" cy="1498200"/>
            </a:xfrm>
          </p:grpSpPr>
          <p:sp>
            <p:nvSpPr>
              <p:cNvPr id="367" name="Google Shape;367;p15"/>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1" name="Google Shape;37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372" name="Shape 372"/>
        <p:cNvGrpSpPr/>
        <p:nvPr/>
      </p:nvGrpSpPr>
      <p:grpSpPr>
        <a:xfrm>
          <a:off x="0" y="0"/>
          <a:ext cx="0" cy="0"/>
          <a:chOff x="0" y="0"/>
          <a:chExt cx="0" cy="0"/>
        </a:xfrm>
      </p:grpSpPr>
      <p:grpSp>
        <p:nvGrpSpPr>
          <p:cNvPr id="373" name="Google Shape;373;p16"/>
          <p:cNvGrpSpPr/>
          <p:nvPr/>
        </p:nvGrpSpPr>
        <p:grpSpPr>
          <a:xfrm>
            <a:off x="-221250" y="-15950"/>
            <a:ext cx="9586500" cy="5173895"/>
            <a:chOff x="-221250" y="-15950"/>
            <a:chExt cx="9586500" cy="5173895"/>
          </a:xfrm>
        </p:grpSpPr>
        <p:grpSp>
          <p:nvGrpSpPr>
            <p:cNvPr id="374" name="Google Shape;374;p16"/>
            <p:cNvGrpSpPr/>
            <p:nvPr/>
          </p:nvGrpSpPr>
          <p:grpSpPr>
            <a:xfrm flipH="1" rot="5400000">
              <a:off x="8" y="4050022"/>
              <a:ext cx="1107903" cy="1107943"/>
              <a:chOff x="0" y="4449300"/>
              <a:chExt cx="694175" cy="694200"/>
            </a:xfrm>
          </p:grpSpPr>
          <p:sp>
            <p:nvSpPr>
              <p:cNvPr id="375" name="Google Shape;375;p16"/>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16"/>
            <p:cNvGrpSpPr/>
            <p:nvPr/>
          </p:nvGrpSpPr>
          <p:grpSpPr>
            <a:xfrm rot="-5400000">
              <a:off x="8036083" y="4050022"/>
              <a:ext cx="1107903" cy="1107943"/>
              <a:chOff x="0" y="4449300"/>
              <a:chExt cx="694175" cy="694200"/>
            </a:xfrm>
          </p:grpSpPr>
          <p:sp>
            <p:nvSpPr>
              <p:cNvPr id="378" name="Google Shape;378;p16"/>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16"/>
            <p:cNvGrpSpPr/>
            <p:nvPr/>
          </p:nvGrpSpPr>
          <p:grpSpPr>
            <a:xfrm>
              <a:off x="8720725" y="565711"/>
              <a:ext cx="423265" cy="912987"/>
              <a:chOff x="8720713" y="581661"/>
              <a:chExt cx="423265" cy="912987"/>
            </a:xfrm>
          </p:grpSpPr>
          <p:sp>
            <p:nvSpPr>
              <p:cNvPr id="381" name="Google Shape;381;p16"/>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16"/>
            <p:cNvGrpSpPr/>
            <p:nvPr/>
          </p:nvGrpSpPr>
          <p:grpSpPr>
            <a:xfrm>
              <a:off x="7866025" y="-15950"/>
              <a:ext cx="1499225" cy="694200"/>
              <a:chOff x="7925425" y="0"/>
              <a:chExt cx="1499225" cy="694200"/>
            </a:xfrm>
          </p:grpSpPr>
          <p:sp>
            <p:nvSpPr>
              <p:cNvPr id="384" name="Google Shape;384;p16"/>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6"/>
            <p:cNvGrpSpPr/>
            <p:nvPr/>
          </p:nvGrpSpPr>
          <p:grpSpPr>
            <a:xfrm flipH="1">
              <a:off x="10" y="565711"/>
              <a:ext cx="423265" cy="912987"/>
              <a:chOff x="8720713" y="581661"/>
              <a:chExt cx="423265" cy="912987"/>
            </a:xfrm>
          </p:grpSpPr>
          <p:sp>
            <p:nvSpPr>
              <p:cNvPr id="389" name="Google Shape;389;p16"/>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16"/>
            <p:cNvGrpSpPr/>
            <p:nvPr/>
          </p:nvGrpSpPr>
          <p:grpSpPr>
            <a:xfrm flipH="1">
              <a:off x="-221250" y="-15950"/>
              <a:ext cx="1499225" cy="694200"/>
              <a:chOff x="7925425" y="0"/>
              <a:chExt cx="1499225" cy="694200"/>
            </a:xfrm>
          </p:grpSpPr>
          <p:sp>
            <p:nvSpPr>
              <p:cNvPr id="392" name="Google Shape;392;p16"/>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6" name="Google Shape;396;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397" name="Shape 397"/>
        <p:cNvGrpSpPr/>
        <p:nvPr/>
      </p:nvGrpSpPr>
      <p:grpSpPr>
        <a:xfrm>
          <a:off x="0" y="0"/>
          <a:ext cx="0" cy="0"/>
          <a:chOff x="0" y="0"/>
          <a:chExt cx="0" cy="0"/>
        </a:xfrm>
      </p:grpSpPr>
      <p:grpSp>
        <p:nvGrpSpPr>
          <p:cNvPr id="398" name="Google Shape;398;p17"/>
          <p:cNvGrpSpPr/>
          <p:nvPr/>
        </p:nvGrpSpPr>
        <p:grpSpPr>
          <a:xfrm>
            <a:off x="-364237" y="3"/>
            <a:ext cx="9872463" cy="5143495"/>
            <a:chOff x="-364237" y="3"/>
            <a:chExt cx="9872463" cy="5143495"/>
          </a:xfrm>
        </p:grpSpPr>
        <p:grpSp>
          <p:nvGrpSpPr>
            <p:cNvPr id="399" name="Google Shape;399;p17"/>
            <p:cNvGrpSpPr/>
            <p:nvPr/>
          </p:nvGrpSpPr>
          <p:grpSpPr>
            <a:xfrm>
              <a:off x="8074175" y="3"/>
              <a:ext cx="713175" cy="514641"/>
              <a:chOff x="8074185" y="24856"/>
              <a:chExt cx="713175" cy="514641"/>
            </a:xfrm>
          </p:grpSpPr>
          <p:sp>
            <p:nvSpPr>
              <p:cNvPr id="400" name="Google Shape;400;p17"/>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17"/>
            <p:cNvGrpSpPr/>
            <p:nvPr/>
          </p:nvGrpSpPr>
          <p:grpSpPr>
            <a:xfrm>
              <a:off x="8449793" y="50748"/>
              <a:ext cx="694200" cy="1498200"/>
              <a:chOff x="8449803" y="50750"/>
              <a:chExt cx="694200" cy="1498200"/>
            </a:xfrm>
          </p:grpSpPr>
          <p:sp>
            <p:nvSpPr>
              <p:cNvPr id="405" name="Google Shape;405;p17"/>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7"/>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17"/>
            <p:cNvGrpSpPr/>
            <p:nvPr/>
          </p:nvGrpSpPr>
          <p:grpSpPr>
            <a:xfrm flipH="1">
              <a:off x="0" y="50748"/>
              <a:ext cx="694200" cy="1498200"/>
              <a:chOff x="8449803" y="50750"/>
              <a:chExt cx="694200" cy="1498200"/>
            </a:xfrm>
          </p:grpSpPr>
          <p:sp>
            <p:nvSpPr>
              <p:cNvPr id="410" name="Google Shape;410;p17"/>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7"/>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7"/>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7"/>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17"/>
            <p:cNvGrpSpPr/>
            <p:nvPr/>
          </p:nvGrpSpPr>
          <p:grpSpPr>
            <a:xfrm flipH="1">
              <a:off x="356643" y="3"/>
              <a:ext cx="713175" cy="514641"/>
              <a:chOff x="8074185" y="24856"/>
              <a:chExt cx="713175" cy="514641"/>
            </a:xfrm>
          </p:grpSpPr>
          <p:sp>
            <p:nvSpPr>
              <p:cNvPr id="415" name="Google Shape;415;p17"/>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7"/>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7"/>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7"/>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17"/>
            <p:cNvGrpSpPr/>
            <p:nvPr/>
          </p:nvGrpSpPr>
          <p:grpSpPr>
            <a:xfrm flipH="1" rot="10800000">
              <a:off x="8720725" y="3648850"/>
              <a:ext cx="423265" cy="912987"/>
              <a:chOff x="8720713" y="581661"/>
              <a:chExt cx="423265" cy="912987"/>
            </a:xfrm>
          </p:grpSpPr>
          <p:sp>
            <p:nvSpPr>
              <p:cNvPr id="420" name="Google Shape;420;p17"/>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7"/>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17"/>
            <p:cNvGrpSpPr/>
            <p:nvPr/>
          </p:nvGrpSpPr>
          <p:grpSpPr>
            <a:xfrm flipH="1" rot="10800000">
              <a:off x="8009000" y="4449299"/>
              <a:ext cx="1499225" cy="694200"/>
              <a:chOff x="7925425" y="0"/>
              <a:chExt cx="1499225" cy="694200"/>
            </a:xfrm>
          </p:grpSpPr>
          <p:sp>
            <p:nvSpPr>
              <p:cNvPr id="423" name="Google Shape;423;p17"/>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7"/>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7"/>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7"/>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17"/>
            <p:cNvGrpSpPr/>
            <p:nvPr/>
          </p:nvGrpSpPr>
          <p:grpSpPr>
            <a:xfrm rot="10800000">
              <a:off x="25" y="3648850"/>
              <a:ext cx="423265" cy="912987"/>
              <a:chOff x="8720713" y="581661"/>
              <a:chExt cx="423265" cy="912987"/>
            </a:xfrm>
          </p:grpSpPr>
          <p:sp>
            <p:nvSpPr>
              <p:cNvPr id="428" name="Google Shape;428;p17"/>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7"/>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17"/>
            <p:cNvGrpSpPr/>
            <p:nvPr/>
          </p:nvGrpSpPr>
          <p:grpSpPr>
            <a:xfrm flipH="1" rot="10800000">
              <a:off x="-364237" y="4449299"/>
              <a:ext cx="1499225" cy="694200"/>
              <a:chOff x="7925425" y="0"/>
              <a:chExt cx="1499225" cy="694200"/>
            </a:xfrm>
          </p:grpSpPr>
          <p:sp>
            <p:nvSpPr>
              <p:cNvPr id="431" name="Google Shape;431;p17"/>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7"/>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7"/>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7"/>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5" name="Google Shape;435;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36" name="Shape 436"/>
        <p:cNvGrpSpPr/>
        <p:nvPr/>
      </p:nvGrpSpPr>
      <p:grpSpPr>
        <a:xfrm>
          <a:off x="0" y="0"/>
          <a:ext cx="0" cy="0"/>
          <a:chOff x="0" y="0"/>
          <a:chExt cx="0" cy="0"/>
        </a:xfrm>
      </p:grpSpPr>
      <p:sp>
        <p:nvSpPr>
          <p:cNvPr id="437" name="Google Shape;437;p18"/>
          <p:cNvSpPr txBox="1"/>
          <p:nvPr>
            <p:ph type="title"/>
          </p:nvPr>
        </p:nvSpPr>
        <p:spPr>
          <a:xfrm>
            <a:off x="720000" y="1312125"/>
            <a:ext cx="3791700" cy="16911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8" name="Google Shape;438;p18"/>
          <p:cNvSpPr txBox="1"/>
          <p:nvPr>
            <p:ph idx="1" type="subTitle"/>
          </p:nvPr>
        </p:nvSpPr>
        <p:spPr>
          <a:xfrm>
            <a:off x="720000" y="3003075"/>
            <a:ext cx="3791700" cy="82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9" name="Google Shape;439;p18"/>
          <p:cNvSpPr/>
          <p:nvPr>
            <p:ph idx="2" type="pic"/>
          </p:nvPr>
        </p:nvSpPr>
        <p:spPr>
          <a:xfrm>
            <a:off x="4839475" y="562275"/>
            <a:ext cx="4088700" cy="4089000"/>
          </a:xfrm>
          <a:prstGeom prst="diamond">
            <a:avLst/>
          </a:prstGeom>
          <a:noFill/>
          <a:ln>
            <a:noFill/>
          </a:ln>
        </p:spPr>
      </p:sp>
      <p:grpSp>
        <p:nvGrpSpPr>
          <p:cNvPr id="440" name="Google Shape;440;p18"/>
          <p:cNvGrpSpPr/>
          <p:nvPr/>
        </p:nvGrpSpPr>
        <p:grpSpPr>
          <a:xfrm>
            <a:off x="5" y="11"/>
            <a:ext cx="9144005" cy="5143483"/>
            <a:chOff x="5" y="11"/>
            <a:chExt cx="9144005" cy="5143483"/>
          </a:xfrm>
        </p:grpSpPr>
        <p:grpSp>
          <p:nvGrpSpPr>
            <p:cNvPr id="441" name="Google Shape;441;p18"/>
            <p:cNvGrpSpPr/>
            <p:nvPr/>
          </p:nvGrpSpPr>
          <p:grpSpPr>
            <a:xfrm flipH="1" rot="10800000">
              <a:off x="8720735" y="3317511"/>
              <a:ext cx="423265" cy="912987"/>
              <a:chOff x="8720713" y="581661"/>
              <a:chExt cx="423265" cy="912987"/>
            </a:xfrm>
          </p:grpSpPr>
          <p:sp>
            <p:nvSpPr>
              <p:cNvPr id="442" name="Google Shape;442;p18"/>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8"/>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18"/>
            <p:cNvGrpSpPr/>
            <p:nvPr/>
          </p:nvGrpSpPr>
          <p:grpSpPr>
            <a:xfrm rot="10800000">
              <a:off x="8449835" y="4449294"/>
              <a:ext cx="694175" cy="694200"/>
              <a:chOff x="9949035" y="3425194"/>
              <a:chExt cx="694175" cy="694200"/>
            </a:xfrm>
          </p:grpSpPr>
          <p:sp>
            <p:nvSpPr>
              <p:cNvPr id="445" name="Google Shape;445;p18"/>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8"/>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18"/>
            <p:cNvGrpSpPr/>
            <p:nvPr/>
          </p:nvGrpSpPr>
          <p:grpSpPr>
            <a:xfrm>
              <a:off x="8720735" y="913007"/>
              <a:ext cx="423265" cy="912987"/>
              <a:chOff x="8720713" y="581661"/>
              <a:chExt cx="423265" cy="912987"/>
            </a:xfrm>
          </p:grpSpPr>
          <p:sp>
            <p:nvSpPr>
              <p:cNvPr id="448" name="Google Shape;448;p18"/>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8"/>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18"/>
            <p:cNvGrpSpPr/>
            <p:nvPr/>
          </p:nvGrpSpPr>
          <p:grpSpPr>
            <a:xfrm flipH="1">
              <a:off x="8449835" y="11"/>
              <a:ext cx="694175" cy="694200"/>
              <a:chOff x="9949035" y="3425194"/>
              <a:chExt cx="694175" cy="694200"/>
            </a:xfrm>
          </p:grpSpPr>
          <p:sp>
            <p:nvSpPr>
              <p:cNvPr id="451" name="Google Shape;451;p18"/>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8"/>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18"/>
            <p:cNvGrpSpPr/>
            <p:nvPr/>
          </p:nvGrpSpPr>
          <p:grpSpPr>
            <a:xfrm>
              <a:off x="5" y="4035432"/>
              <a:ext cx="1107903" cy="1107874"/>
              <a:chOff x="0" y="4449300"/>
              <a:chExt cx="694175" cy="694200"/>
            </a:xfrm>
          </p:grpSpPr>
          <p:sp>
            <p:nvSpPr>
              <p:cNvPr id="454" name="Google Shape;454;p18"/>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8"/>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18"/>
            <p:cNvGrpSpPr/>
            <p:nvPr/>
          </p:nvGrpSpPr>
          <p:grpSpPr>
            <a:xfrm flipH="1" rot="10800000">
              <a:off x="5" y="160"/>
              <a:ext cx="1107903" cy="1107874"/>
              <a:chOff x="0" y="4449300"/>
              <a:chExt cx="694175" cy="694200"/>
            </a:xfrm>
          </p:grpSpPr>
          <p:sp>
            <p:nvSpPr>
              <p:cNvPr id="457" name="Google Shape;457;p18"/>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8"/>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459" name="Shape 459"/>
        <p:cNvGrpSpPr/>
        <p:nvPr/>
      </p:nvGrpSpPr>
      <p:grpSpPr>
        <a:xfrm>
          <a:off x="0" y="0"/>
          <a:ext cx="0" cy="0"/>
          <a:chOff x="0" y="0"/>
          <a:chExt cx="0" cy="0"/>
        </a:xfrm>
      </p:grpSpPr>
      <p:sp>
        <p:nvSpPr>
          <p:cNvPr id="460" name="Google Shape;460;p19"/>
          <p:cNvSpPr txBox="1"/>
          <p:nvPr>
            <p:ph type="title"/>
          </p:nvPr>
        </p:nvSpPr>
        <p:spPr>
          <a:xfrm>
            <a:off x="932713" y="1359900"/>
            <a:ext cx="3128100" cy="1171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1" name="Google Shape;461;p19"/>
          <p:cNvSpPr txBox="1"/>
          <p:nvPr>
            <p:ph idx="1" type="subTitle"/>
          </p:nvPr>
        </p:nvSpPr>
        <p:spPr>
          <a:xfrm>
            <a:off x="932713" y="2531650"/>
            <a:ext cx="3128100" cy="1125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62" name="Google Shape;462;p19"/>
          <p:cNvGrpSpPr/>
          <p:nvPr/>
        </p:nvGrpSpPr>
        <p:grpSpPr>
          <a:xfrm>
            <a:off x="-3" y="-14442"/>
            <a:ext cx="9143992" cy="5172403"/>
            <a:chOff x="-3" y="-14442"/>
            <a:chExt cx="9143992" cy="5172403"/>
          </a:xfrm>
        </p:grpSpPr>
        <p:grpSp>
          <p:nvGrpSpPr>
            <p:cNvPr id="463" name="Google Shape;463;p19"/>
            <p:cNvGrpSpPr/>
            <p:nvPr/>
          </p:nvGrpSpPr>
          <p:grpSpPr>
            <a:xfrm>
              <a:off x="6111381" y="4604008"/>
              <a:ext cx="1195414" cy="553902"/>
              <a:chOff x="5808647" y="4463744"/>
              <a:chExt cx="1498200" cy="694200"/>
            </a:xfrm>
          </p:grpSpPr>
          <p:sp>
            <p:nvSpPr>
              <p:cNvPr id="464" name="Google Shape;464;p19"/>
              <p:cNvSpPr/>
              <p:nvPr/>
            </p:nvSpPr>
            <p:spPr>
              <a:xfrm rot="-5400000">
                <a:off x="6612647" y="4463744"/>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rot="-5400000">
                <a:off x="5808647" y="4463744"/>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rot="-5400000">
                <a:off x="6155222" y="4811369"/>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rot="-5400000">
                <a:off x="6616272" y="4811369"/>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19"/>
            <p:cNvGrpSpPr/>
            <p:nvPr/>
          </p:nvGrpSpPr>
          <p:grpSpPr>
            <a:xfrm rot="-5400000">
              <a:off x="8036066" y="4050038"/>
              <a:ext cx="1107903" cy="1107943"/>
              <a:chOff x="0" y="4449300"/>
              <a:chExt cx="694175" cy="694200"/>
            </a:xfrm>
          </p:grpSpPr>
          <p:sp>
            <p:nvSpPr>
              <p:cNvPr id="469" name="Google Shape;469;p1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19"/>
            <p:cNvGrpSpPr/>
            <p:nvPr/>
          </p:nvGrpSpPr>
          <p:grpSpPr>
            <a:xfrm>
              <a:off x="1837087" y="-14424"/>
              <a:ext cx="1195414" cy="553902"/>
              <a:chOff x="1837139" y="-14425"/>
              <a:chExt cx="1498200" cy="694200"/>
            </a:xfrm>
          </p:grpSpPr>
          <p:sp>
            <p:nvSpPr>
              <p:cNvPr id="472" name="Google Shape;472;p19"/>
              <p:cNvSpPr/>
              <p:nvPr/>
            </p:nvSpPr>
            <p:spPr>
              <a:xfrm rot="5400000">
                <a:off x="1837139" y="-14425"/>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9"/>
              <p:cNvSpPr/>
              <p:nvPr/>
            </p:nvSpPr>
            <p:spPr>
              <a:xfrm rot="5400000">
                <a:off x="2641139" y="-14425"/>
                <a:ext cx="694200" cy="694200"/>
              </a:xfrm>
              <a:custGeom>
                <a:rect b="b" l="l" r="r" t="t"/>
                <a:pathLst>
                  <a:path extrusionOk="0" h="27768" w="27768">
                    <a:moveTo>
                      <a:pt x="0" y="1"/>
                    </a:moveTo>
                    <a:lnTo>
                      <a:pt x="0" y="27768"/>
                    </a:lnTo>
                    <a:lnTo>
                      <a:pt x="27767" y="2776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rot="5400000">
                <a:off x="2644764" y="-1080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rot="5400000">
                <a:off x="2183714" y="-10800"/>
                <a:ext cx="344000" cy="342950"/>
              </a:xfrm>
              <a:custGeom>
                <a:rect b="b" l="l" r="r" t="t"/>
                <a:pathLst>
                  <a:path extrusionOk="0" h="13718" w="13760">
                    <a:moveTo>
                      <a:pt x="13760" y="0"/>
                    </a:moveTo>
                    <a:lnTo>
                      <a:pt x="1" y="13718"/>
                    </a:lnTo>
                    <a:lnTo>
                      <a:pt x="13760" y="13718"/>
                    </a:lnTo>
                    <a:lnTo>
                      <a:pt x="13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19"/>
            <p:cNvGrpSpPr/>
            <p:nvPr/>
          </p:nvGrpSpPr>
          <p:grpSpPr>
            <a:xfrm rot="5400000">
              <a:off x="17" y="-14462"/>
              <a:ext cx="1107903" cy="1107943"/>
              <a:chOff x="0" y="4449300"/>
              <a:chExt cx="694175" cy="694200"/>
            </a:xfrm>
          </p:grpSpPr>
          <p:sp>
            <p:nvSpPr>
              <p:cNvPr id="477" name="Google Shape;477;p1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479" name="Shape 479"/>
        <p:cNvGrpSpPr/>
        <p:nvPr/>
      </p:nvGrpSpPr>
      <p:grpSpPr>
        <a:xfrm>
          <a:off x="0" y="0"/>
          <a:ext cx="0" cy="0"/>
          <a:chOff x="0" y="0"/>
          <a:chExt cx="0" cy="0"/>
        </a:xfrm>
      </p:grpSpPr>
      <p:sp>
        <p:nvSpPr>
          <p:cNvPr id="480" name="Google Shape;480;p20"/>
          <p:cNvSpPr txBox="1"/>
          <p:nvPr>
            <p:ph type="title"/>
          </p:nvPr>
        </p:nvSpPr>
        <p:spPr>
          <a:xfrm>
            <a:off x="5443800" y="1370588"/>
            <a:ext cx="2987100" cy="1287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1" name="Google Shape;481;p20"/>
          <p:cNvSpPr txBox="1"/>
          <p:nvPr>
            <p:ph idx="1" type="subTitle"/>
          </p:nvPr>
        </p:nvSpPr>
        <p:spPr>
          <a:xfrm>
            <a:off x="5443950" y="2658113"/>
            <a:ext cx="29871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82" name="Google Shape;482;p20"/>
          <p:cNvGrpSpPr/>
          <p:nvPr/>
        </p:nvGrpSpPr>
        <p:grpSpPr>
          <a:xfrm>
            <a:off x="-246850" y="-15950"/>
            <a:ext cx="9390858" cy="5159449"/>
            <a:chOff x="-246850" y="-15950"/>
            <a:chExt cx="9390858" cy="5159449"/>
          </a:xfrm>
        </p:grpSpPr>
        <p:grpSp>
          <p:nvGrpSpPr>
            <p:cNvPr id="483" name="Google Shape;483;p20"/>
            <p:cNvGrpSpPr/>
            <p:nvPr/>
          </p:nvGrpSpPr>
          <p:grpSpPr>
            <a:xfrm rot="10800000">
              <a:off x="8036105" y="-14487"/>
              <a:ext cx="1107903" cy="1107943"/>
              <a:chOff x="0" y="4449300"/>
              <a:chExt cx="694175" cy="694200"/>
            </a:xfrm>
          </p:grpSpPr>
          <p:sp>
            <p:nvSpPr>
              <p:cNvPr id="484" name="Google Shape;484;p20"/>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0"/>
            <p:cNvGrpSpPr/>
            <p:nvPr/>
          </p:nvGrpSpPr>
          <p:grpSpPr>
            <a:xfrm flipH="1">
              <a:off x="8036105" y="4023806"/>
              <a:ext cx="1107903" cy="1107943"/>
              <a:chOff x="0" y="4449300"/>
              <a:chExt cx="694175" cy="694200"/>
            </a:xfrm>
          </p:grpSpPr>
          <p:sp>
            <p:nvSpPr>
              <p:cNvPr id="487" name="Google Shape;487;p20"/>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20"/>
            <p:cNvGrpSpPr/>
            <p:nvPr/>
          </p:nvGrpSpPr>
          <p:grpSpPr>
            <a:xfrm flipH="1">
              <a:off x="10" y="565711"/>
              <a:ext cx="423265" cy="912987"/>
              <a:chOff x="8720713" y="581661"/>
              <a:chExt cx="423265" cy="912987"/>
            </a:xfrm>
          </p:grpSpPr>
          <p:sp>
            <p:nvSpPr>
              <p:cNvPr id="490" name="Google Shape;490;p20"/>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20"/>
            <p:cNvGrpSpPr/>
            <p:nvPr/>
          </p:nvGrpSpPr>
          <p:grpSpPr>
            <a:xfrm flipH="1">
              <a:off x="-246850" y="-15950"/>
              <a:ext cx="1499225" cy="694200"/>
              <a:chOff x="7925425" y="0"/>
              <a:chExt cx="1499225" cy="694200"/>
            </a:xfrm>
          </p:grpSpPr>
          <p:sp>
            <p:nvSpPr>
              <p:cNvPr id="493" name="Google Shape;493;p20"/>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20"/>
            <p:cNvGrpSpPr/>
            <p:nvPr/>
          </p:nvGrpSpPr>
          <p:grpSpPr>
            <a:xfrm rot="10800000">
              <a:off x="10" y="3648850"/>
              <a:ext cx="423265" cy="912987"/>
              <a:chOff x="8720713" y="581661"/>
              <a:chExt cx="423265" cy="912987"/>
            </a:xfrm>
          </p:grpSpPr>
          <p:sp>
            <p:nvSpPr>
              <p:cNvPr id="498" name="Google Shape;498;p20"/>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0"/>
            <p:cNvGrpSpPr/>
            <p:nvPr/>
          </p:nvGrpSpPr>
          <p:grpSpPr>
            <a:xfrm rot="10800000">
              <a:off x="-246850" y="4449299"/>
              <a:ext cx="1499225" cy="694200"/>
              <a:chOff x="7925425" y="0"/>
              <a:chExt cx="1499225" cy="694200"/>
            </a:xfrm>
          </p:grpSpPr>
          <p:sp>
            <p:nvSpPr>
              <p:cNvPr id="501" name="Google Shape;501;p20"/>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
          <p:cNvSpPr txBox="1"/>
          <p:nvPr>
            <p:ph type="title"/>
          </p:nvPr>
        </p:nvSpPr>
        <p:spPr>
          <a:xfrm>
            <a:off x="2492900" y="2444125"/>
            <a:ext cx="4262400" cy="7962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hasCustomPrompt="1" idx="2" type="title"/>
          </p:nvPr>
        </p:nvSpPr>
        <p:spPr>
          <a:xfrm>
            <a:off x="3798050" y="1528225"/>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9" name="Google Shape;29;p3"/>
          <p:cNvSpPr txBox="1"/>
          <p:nvPr>
            <p:ph idx="1" type="subTitle"/>
          </p:nvPr>
        </p:nvSpPr>
        <p:spPr>
          <a:xfrm>
            <a:off x="2492900" y="3240275"/>
            <a:ext cx="42624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505" name="Shape 505"/>
        <p:cNvGrpSpPr/>
        <p:nvPr/>
      </p:nvGrpSpPr>
      <p:grpSpPr>
        <a:xfrm>
          <a:off x="0" y="0"/>
          <a:ext cx="0" cy="0"/>
          <a:chOff x="0" y="0"/>
          <a:chExt cx="0" cy="0"/>
        </a:xfrm>
      </p:grpSpPr>
      <p:sp>
        <p:nvSpPr>
          <p:cNvPr id="506" name="Google Shape;506;p21"/>
          <p:cNvSpPr txBox="1"/>
          <p:nvPr>
            <p:ph type="title"/>
          </p:nvPr>
        </p:nvSpPr>
        <p:spPr>
          <a:xfrm>
            <a:off x="1311225" y="1326300"/>
            <a:ext cx="3055500" cy="1374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7" name="Google Shape;507;p21"/>
          <p:cNvSpPr txBox="1"/>
          <p:nvPr>
            <p:ph idx="1" type="subTitle"/>
          </p:nvPr>
        </p:nvSpPr>
        <p:spPr>
          <a:xfrm>
            <a:off x="1311225" y="2700750"/>
            <a:ext cx="3055500" cy="118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08" name="Google Shape;508;p21"/>
          <p:cNvGrpSpPr/>
          <p:nvPr/>
        </p:nvGrpSpPr>
        <p:grpSpPr>
          <a:xfrm>
            <a:off x="5" y="-14487"/>
            <a:ext cx="9144005" cy="5157981"/>
            <a:chOff x="5" y="-14487"/>
            <a:chExt cx="9144005" cy="5157981"/>
          </a:xfrm>
        </p:grpSpPr>
        <p:grpSp>
          <p:nvGrpSpPr>
            <p:cNvPr id="509" name="Google Shape;509;p21"/>
            <p:cNvGrpSpPr/>
            <p:nvPr/>
          </p:nvGrpSpPr>
          <p:grpSpPr>
            <a:xfrm flipH="1" rot="10800000">
              <a:off x="8720735" y="3317511"/>
              <a:ext cx="423265" cy="912987"/>
              <a:chOff x="8720713" y="581661"/>
              <a:chExt cx="423265" cy="912987"/>
            </a:xfrm>
          </p:grpSpPr>
          <p:sp>
            <p:nvSpPr>
              <p:cNvPr id="510" name="Google Shape;510;p21"/>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1"/>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21"/>
            <p:cNvGrpSpPr/>
            <p:nvPr/>
          </p:nvGrpSpPr>
          <p:grpSpPr>
            <a:xfrm rot="10800000">
              <a:off x="8449835" y="4449294"/>
              <a:ext cx="694175" cy="694200"/>
              <a:chOff x="9949035" y="3425194"/>
              <a:chExt cx="694175" cy="694200"/>
            </a:xfrm>
          </p:grpSpPr>
          <p:sp>
            <p:nvSpPr>
              <p:cNvPr id="513" name="Google Shape;513;p21"/>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1"/>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21"/>
            <p:cNvGrpSpPr/>
            <p:nvPr/>
          </p:nvGrpSpPr>
          <p:grpSpPr>
            <a:xfrm>
              <a:off x="8720735" y="913007"/>
              <a:ext cx="423265" cy="912987"/>
              <a:chOff x="8720713" y="581661"/>
              <a:chExt cx="423265" cy="912987"/>
            </a:xfrm>
          </p:grpSpPr>
          <p:sp>
            <p:nvSpPr>
              <p:cNvPr id="516" name="Google Shape;516;p21"/>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1"/>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21"/>
            <p:cNvGrpSpPr/>
            <p:nvPr/>
          </p:nvGrpSpPr>
          <p:grpSpPr>
            <a:xfrm flipH="1">
              <a:off x="8449835" y="11"/>
              <a:ext cx="694175" cy="694200"/>
              <a:chOff x="9949035" y="3425194"/>
              <a:chExt cx="694175" cy="694200"/>
            </a:xfrm>
          </p:grpSpPr>
          <p:sp>
            <p:nvSpPr>
              <p:cNvPr id="519" name="Google Shape;519;p21"/>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1"/>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21"/>
            <p:cNvGrpSpPr/>
            <p:nvPr/>
          </p:nvGrpSpPr>
          <p:grpSpPr>
            <a:xfrm flipH="1" rot="10800000">
              <a:off x="5" y="-14487"/>
              <a:ext cx="1107903" cy="1107943"/>
              <a:chOff x="0" y="4449300"/>
              <a:chExt cx="694175" cy="694200"/>
            </a:xfrm>
          </p:grpSpPr>
          <p:sp>
            <p:nvSpPr>
              <p:cNvPr id="522" name="Google Shape;522;p21"/>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1"/>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21"/>
            <p:cNvGrpSpPr/>
            <p:nvPr/>
          </p:nvGrpSpPr>
          <p:grpSpPr>
            <a:xfrm>
              <a:off x="5" y="4023806"/>
              <a:ext cx="1107903" cy="1107943"/>
              <a:chOff x="0" y="4449300"/>
              <a:chExt cx="694175" cy="694200"/>
            </a:xfrm>
          </p:grpSpPr>
          <p:sp>
            <p:nvSpPr>
              <p:cNvPr id="525" name="Google Shape;525;p21"/>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1"/>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
    <p:spTree>
      <p:nvGrpSpPr>
        <p:cNvPr id="527" name="Shape 527"/>
        <p:cNvGrpSpPr/>
        <p:nvPr/>
      </p:nvGrpSpPr>
      <p:grpSpPr>
        <a:xfrm>
          <a:off x="0" y="0"/>
          <a:ext cx="0" cy="0"/>
          <a:chOff x="0" y="0"/>
          <a:chExt cx="0" cy="0"/>
        </a:xfrm>
      </p:grpSpPr>
      <p:sp>
        <p:nvSpPr>
          <p:cNvPr id="528" name="Google Shape;528;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9" name="Google Shape;529;p22"/>
          <p:cNvSpPr txBox="1"/>
          <p:nvPr>
            <p:ph idx="1" type="body"/>
          </p:nvPr>
        </p:nvSpPr>
        <p:spPr>
          <a:xfrm>
            <a:off x="720000" y="1215750"/>
            <a:ext cx="7704000" cy="1604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Inter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530" name="Google Shape;530;p22"/>
          <p:cNvGrpSpPr/>
          <p:nvPr/>
        </p:nvGrpSpPr>
        <p:grpSpPr>
          <a:xfrm>
            <a:off x="-221250" y="-15950"/>
            <a:ext cx="9586500" cy="5173895"/>
            <a:chOff x="-221250" y="-15950"/>
            <a:chExt cx="9586500" cy="5173895"/>
          </a:xfrm>
        </p:grpSpPr>
        <p:grpSp>
          <p:nvGrpSpPr>
            <p:cNvPr id="531" name="Google Shape;531;p22"/>
            <p:cNvGrpSpPr/>
            <p:nvPr/>
          </p:nvGrpSpPr>
          <p:grpSpPr>
            <a:xfrm flipH="1" rot="5400000">
              <a:off x="8" y="4050022"/>
              <a:ext cx="1107903" cy="1107943"/>
              <a:chOff x="0" y="4449300"/>
              <a:chExt cx="694175" cy="694200"/>
            </a:xfrm>
          </p:grpSpPr>
          <p:sp>
            <p:nvSpPr>
              <p:cNvPr id="532" name="Google Shape;532;p2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22"/>
            <p:cNvGrpSpPr/>
            <p:nvPr/>
          </p:nvGrpSpPr>
          <p:grpSpPr>
            <a:xfrm rot="-5400000">
              <a:off x="8036083" y="4050022"/>
              <a:ext cx="1107903" cy="1107943"/>
              <a:chOff x="0" y="4449300"/>
              <a:chExt cx="694175" cy="694200"/>
            </a:xfrm>
          </p:grpSpPr>
          <p:sp>
            <p:nvSpPr>
              <p:cNvPr id="535" name="Google Shape;535;p2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2"/>
            <p:cNvGrpSpPr/>
            <p:nvPr/>
          </p:nvGrpSpPr>
          <p:grpSpPr>
            <a:xfrm>
              <a:off x="8720725" y="565711"/>
              <a:ext cx="423265" cy="912987"/>
              <a:chOff x="8720713" y="581661"/>
              <a:chExt cx="423265" cy="912987"/>
            </a:xfrm>
          </p:grpSpPr>
          <p:sp>
            <p:nvSpPr>
              <p:cNvPr id="538" name="Google Shape;538;p22"/>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2"/>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22"/>
            <p:cNvGrpSpPr/>
            <p:nvPr/>
          </p:nvGrpSpPr>
          <p:grpSpPr>
            <a:xfrm>
              <a:off x="7866025" y="-15950"/>
              <a:ext cx="1499225" cy="694200"/>
              <a:chOff x="7925425" y="0"/>
              <a:chExt cx="1499225" cy="694200"/>
            </a:xfrm>
          </p:grpSpPr>
          <p:sp>
            <p:nvSpPr>
              <p:cNvPr id="541" name="Google Shape;541;p22"/>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2"/>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2"/>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2"/>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22"/>
            <p:cNvGrpSpPr/>
            <p:nvPr/>
          </p:nvGrpSpPr>
          <p:grpSpPr>
            <a:xfrm flipH="1">
              <a:off x="10" y="565711"/>
              <a:ext cx="423265" cy="912987"/>
              <a:chOff x="8720713" y="581661"/>
              <a:chExt cx="423265" cy="912987"/>
            </a:xfrm>
          </p:grpSpPr>
          <p:sp>
            <p:nvSpPr>
              <p:cNvPr id="546" name="Google Shape;546;p22"/>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2"/>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22"/>
            <p:cNvGrpSpPr/>
            <p:nvPr/>
          </p:nvGrpSpPr>
          <p:grpSpPr>
            <a:xfrm flipH="1">
              <a:off x="-221250" y="-15950"/>
              <a:ext cx="1499225" cy="694200"/>
              <a:chOff x="7925425" y="0"/>
              <a:chExt cx="1499225" cy="694200"/>
            </a:xfrm>
          </p:grpSpPr>
          <p:sp>
            <p:nvSpPr>
              <p:cNvPr id="549" name="Google Shape;549;p22"/>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2"/>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2"/>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2"/>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2">
    <p:spTree>
      <p:nvGrpSpPr>
        <p:cNvPr id="553" name="Shape 553"/>
        <p:cNvGrpSpPr/>
        <p:nvPr/>
      </p:nvGrpSpPr>
      <p:grpSpPr>
        <a:xfrm>
          <a:off x="0" y="0"/>
          <a:ext cx="0" cy="0"/>
          <a:chOff x="0" y="0"/>
          <a:chExt cx="0" cy="0"/>
        </a:xfrm>
      </p:grpSpPr>
      <p:sp>
        <p:nvSpPr>
          <p:cNvPr id="554" name="Google Shape;55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5" name="Google Shape;555;p23"/>
          <p:cNvSpPr txBox="1"/>
          <p:nvPr>
            <p:ph idx="1" type="body"/>
          </p:nvPr>
        </p:nvSpPr>
        <p:spPr>
          <a:xfrm>
            <a:off x="720000" y="1215736"/>
            <a:ext cx="7704000" cy="3388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Inter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556" name="Google Shape;556;p23"/>
          <p:cNvGrpSpPr/>
          <p:nvPr/>
        </p:nvGrpSpPr>
        <p:grpSpPr>
          <a:xfrm>
            <a:off x="0" y="4"/>
            <a:ext cx="9143996" cy="5080821"/>
            <a:chOff x="0" y="4"/>
            <a:chExt cx="9143996" cy="5080821"/>
          </a:xfrm>
        </p:grpSpPr>
        <p:grpSp>
          <p:nvGrpSpPr>
            <p:cNvPr id="557" name="Google Shape;557;p23"/>
            <p:cNvGrpSpPr/>
            <p:nvPr/>
          </p:nvGrpSpPr>
          <p:grpSpPr>
            <a:xfrm flipH="1" rot="8099721">
              <a:off x="8522881" y="4543818"/>
              <a:ext cx="444850" cy="444850"/>
              <a:chOff x="3490600" y="4349100"/>
              <a:chExt cx="509775" cy="509775"/>
            </a:xfrm>
          </p:grpSpPr>
          <p:sp>
            <p:nvSpPr>
              <p:cNvPr id="558" name="Google Shape;558;p2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 name="Google Shape;563;p23"/>
            <p:cNvSpPr/>
            <p:nvPr/>
          </p:nvSpPr>
          <p:spPr>
            <a:xfrm rot="5400000">
              <a:off x="8449796" y="17"/>
              <a:ext cx="694200" cy="694175"/>
            </a:xfrm>
            <a:custGeom>
              <a:rect b="b" l="l" r="r" t="t"/>
              <a:pathLst>
                <a:path extrusionOk="0" h="27767"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3"/>
            <p:cNvSpPr/>
            <p:nvPr/>
          </p:nvSpPr>
          <p:spPr>
            <a:xfrm rot="5400000">
              <a:off x="8796371" y="3617"/>
              <a:ext cx="344000" cy="342975"/>
            </a:xfrm>
            <a:custGeom>
              <a:rect b="b" l="l" r="r" t="t"/>
              <a:pathLst>
                <a:path extrusionOk="0" h="13719" w="13760">
                  <a:moveTo>
                    <a:pt x="13760" y="1"/>
                  </a:moveTo>
                  <a:lnTo>
                    <a:pt x="1" y="13719"/>
                  </a:lnTo>
                  <a:lnTo>
                    <a:pt x="13760" y="13719"/>
                  </a:lnTo>
                  <a:lnTo>
                    <a:pt x="13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23"/>
            <p:cNvGrpSpPr/>
            <p:nvPr/>
          </p:nvGrpSpPr>
          <p:grpSpPr>
            <a:xfrm rot="10800000">
              <a:off x="8449796" y="3146679"/>
              <a:ext cx="694200" cy="1498200"/>
              <a:chOff x="-264975" y="1822650"/>
              <a:chExt cx="694200" cy="1498200"/>
            </a:xfrm>
          </p:grpSpPr>
          <p:sp>
            <p:nvSpPr>
              <p:cNvPr id="566" name="Google Shape;566;p23"/>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3"/>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3"/>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3"/>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23"/>
            <p:cNvGrpSpPr/>
            <p:nvPr/>
          </p:nvGrpSpPr>
          <p:grpSpPr>
            <a:xfrm rot="-8099721">
              <a:off x="176265" y="4543818"/>
              <a:ext cx="444850" cy="444850"/>
              <a:chOff x="3490600" y="4349100"/>
              <a:chExt cx="509775" cy="509775"/>
            </a:xfrm>
          </p:grpSpPr>
          <p:sp>
            <p:nvSpPr>
              <p:cNvPr id="571" name="Google Shape;571;p2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 name="Google Shape;576;p23"/>
            <p:cNvSpPr/>
            <p:nvPr/>
          </p:nvSpPr>
          <p:spPr>
            <a:xfrm flipH="1" rot="-5400000">
              <a:off x="0" y="17"/>
              <a:ext cx="694200" cy="694175"/>
            </a:xfrm>
            <a:custGeom>
              <a:rect b="b" l="l" r="r" t="t"/>
              <a:pathLst>
                <a:path extrusionOk="0" h="27767" w="27768">
                  <a:moveTo>
                    <a:pt x="0" y="0"/>
                  </a:moveTo>
                  <a:lnTo>
                    <a:pt x="0"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3"/>
            <p:cNvSpPr/>
            <p:nvPr/>
          </p:nvSpPr>
          <p:spPr>
            <a:xfrm flipH="1" rot="-5400000">
              <a:off x="3625" y="3617"/>
              <a:ext cx="344000" cy="342975"/>
            </a:xfrm>
            <a:custGeom>
              <a:rect b="b" l="l" r="r" t="t"/>
              <a:pathLst>
                <a:path extrusionOk="0" h="13719" w="13760">
                  <a:moveTo>
                    <a:pt x="13760" y="1"/>
                  </a:moveTo>
                  <a:lnTo>
                    <a:pt x="1" y="13719"/>
                  </a:lnTo>
                  <a:lnTo>
                    <a:pt x="13760" y="13719"/>
                  </a:lnTo>
                  <a:lnTo>
                    <a:pt x="137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23"/>
            <p:cNvGrpSpPr/>
            <p:nvPr/>
          </p:nvGrpSpPr>
          <p:grpSpPr>
            <a:xfrm flipH="1" rot="10800000">
              <a:off x="0" y="3146679"/>
              <a:ext cx="694200" cy="1498200"/>
              <a:chOff x="-264975" y="1822650"/>
              <a:chExt cx="694200" cy="1498200"/>
            </a:xfrm>
          </p:grpSpPr>
          <p:sp>
            <p:nvSpPr>
              <p:cNvPr id="579" name="Google Shape;579;p23"/>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3"/>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3"/>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3"/>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583" name="Shape 583"/>
        <p:cNvGrpSpPr/>
        <p:nvPr/>
      </p:nvGrpSpPr>
      <p:grpSpPr>
        <a:xfrm>
          <a:off x="0" y="0"/>
          <a:ext cx="0" cy="0"/>
          <a:chOff x="0" y="0"/>
          <a:chExt cx="0" cy="0"/>
        </a:xfrm>
      </p:grpSpPr>
      <p:sp>
        <p:nvSpPr>
          <p:cNvPr id="584" name="Google Shape;58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85" name="Google Shape;585;p24"/>
          <p:cNvSpPr txBox="1"/>
          <p:nvPr>
            <p:ph idx="1" type="subTitle"/>
          </p:nvPr>
        </p:nvSpPr>
        <p:spPr>
          <a:xfrm>
            <a:off x="4845231" y="2913125"/>
            <a:ext cx="2795700" cy="107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6" name="Google Shape;586;p24"/>
          <p:cNvSpPr txBox="1"/>
          <p:nvPr>
            <p:ph idx="2" type="subTitle"/>
          </p:nvPr>
        </p:nvSpPr>
        <p:spPr>
          <a:xfrm>
            <a:off x="1503050" y="2913125"/>
            <a:ext cx="2795700" cy="107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7" name="Google Shape;587;p24"/>
          <p:cNvSpPr txBox="1"/>
          <p:nvPr>
            <p:ph idx="3" type="subTitle"/>
          </p:nvPr>
        </p:nvSpPr>
        <p:spPr>
          <a:xfrm>
            <a:off x="1503050" y="2504625"/>
            <a:ext cx="27957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588" name="Google Shape;588;p24"/>
          <p:cNvSpPr txBox="1"/>
          <p:nvPr>
            <p:ph idx="4" type="subTitle"/>
          </p:nvPr>
        </p:nvSpPr>
        <p:spPr>
          <a:xfrm>
            <a:off x="4845241" y="2504625"/>
            <a:ext cx="27957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589" name="Google Shape;589;p24"/>
          <p:cNvGrpSpPr/>
          <p:nvPr/>
        </p:nvGrpSpPr>
        <p:grpSpPr>
          <a:xfrm>
            <a:off x="0" y="11"/>
            <a:ext cx="9144000" cy="5143489"/>
            <a:chOff x="0" y="11"/>
            <a:chExt cx="9144000" cy="5143489"/>
          </a:xfrm>
        </p:grpSpPr>
        <p:grpSp>
          <p:nvGrpSpPr>
            <p:cNvPr id="590" name="Google Shape;590;p24"/>
            <p:cNvGrpSpPr/>
            <p:nvPr/>
          </p:nvGrpSpPr>
          <p:grpSpPr>
            <a:xfrm flipH="1" rot="10800000">
              <a:off x="8720718" y="2916467"/>
              <a:ext cx="423265" cy="912987"/>
              <a:chOff x="8720713" y="581661"/>
              <a:chExt cx="423265" cy="912987"/>
            </a:xfrm>
          </p:grpSpPr>
          <p:sp>
            <p:nvSpPr>
              <p:cNvPr id="591" name="Google Shape;591;p24"/>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24"/>
            <p:cNvGrpSpPr/>
            <p:nvPr/>
          </p:nvGrpSpPr>
          <p:grpSpPr>
            <a:xfrm rot="10800000">
              <a:off x="8449818" y="4449300"/>
              <a:ext cx="694175" cy="694200"/>
              <a:chOff x="9949035" y="3425194"/>
              <a:chExt cx="694175" cy="694200"/>
            </a:xfrm>
          </p:grpSpPr>
          <p:sp>
            <p:nvSpPr>
              <p:cNvPr id="594" name="Google Shape;594;p24"/>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24"/>
            <p:cNvGrpSpPr/>
            <p:nvPr/>
          </p:nvGrpSpPr>
          <p:grpSpPr>
            <a:xfrm flipH="1">
              <a:off x="8424012" y="3735113"/>
              <a:ext cx="713189" cy="714203"/>
              <a:chOff x="2751838" y="727063"/>
              <a:chExt cx="738750" cy="739800"/>
            </a:xfrm>
          </p:grpSpPr>
          <p:sp>
            <p:nvSpPr>
              <p:cNvPr id="597" name="Google Shape;597;p2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24"/>
            <p:cNvGrpSpPr/>
            <p:nvPr/>
          </p:nvGrpSpPr>
          <p:grpSpPr>
            <a:xfrm rot="10800000">
              <a:off x="22" y="2916467"/>
              <a:ext cx="423265" cy="912987"/>
              <a:chOff x="8720713" y="581661"/>
              <a:chExt cx="423265" cy="912987"/>
            </a:xfrm>
          </p:grpSpPr>
          <p:sp>
            <p:nvSpPr>
              <p:cNvPr id="602" name="Google Shape;602;p24"/>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24"/>
            <p:cNvGrpSpPr/>
            <p:nvPr/>
          </p:nvGrpSpPr>
          <p:grpSpPr>
            <a:xfrm flipH="1" rot="10800000">
              <a:off x="12" y="4449300"/>
              <a:ext cx="694175" cy="694200"/>
              <a:chOff x="9949035" y="3425194"/>
              <a:chExt cx="694175" cy="694200"/>
            </a:xfrm>
          </p:grpSpPr>
          <p:sp>
            <p:nvSpPr>
              <p:cNvPr id="605" name="Google Shape;605;p24"/>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24"/>
            <p:cNvGrpSpPr/>
            <p:nvPr/>
          </p:nvGrpSpPr>
          <p:grpSpPr>
            <a:xfrm>
              <a:off x="6804" y="3735113"/>
              <a:ext cx="713189" cy="714203"/>
              <a:chOff x="2751838" y="727063"/>
              <a:chExt cx="738750" cy="739800"/>
            </a:xfrm>
          </p:grpSpPr>
          <p:sp>
            <p:nvSpPr>
              <p:cNvPr id="608" name="Google Shape;608;p24"/>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4"/>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4"/>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4"/>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24"/>
            <p:cNvGrpSpPr/>
            <p:nvPr/>
          </p:nvGrpSpPr>
          <p:grpSpPr>
            <a:xfrm flipH="1" rot="10800000">
              <a:off x="0" y="11"/>
              <a:ext cx="694175" cy="694200"/>
              <a:chOff x="0" y="4449300"/>
              <a:chExt cx="694175" cy="694200"/>
            </a:xfrm>
          </p:grpSpPr>
          <p:sp>
            <p:nvSpPr>
              <p:cNvPr id="613" name="Google Shape;613;p24"/>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4"/>
            <p:cNvGrpSpPr/>
            <p:nvPr/>
          </p:nvGrpSpPr>
          <p:grpSpPr>
            <a:xfrm flipH="1" rot="10800000">
              <a:off x="8449825" y="11"/>
              <a:ext cx="694175" cy="694200"/>
              <a:chOff x="8449825" y="4449300"/>
              <a:chExt cx="694175" cy="694200"/>
            </a:xfrm>
          </p:grpSpPr>
          <p:sp>
            <p:nvSpPr>
              <p:cNvPr id="616" name="Google Shape;616;p24"/>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618" name="Shape 618"/>
        <p:cNvGrpSpPr/>
        <p:nvPr/>
      </p:nvGrpSpPr>
      <p:grpSpPr>
        <a:xfrm>
          <a:off x="0" y="0"/>
          <a:ext cx="0" cy="0"/>
          <a:chOff x="0" y="0"/>
          <a:chExt cx="0" cy="0"/>
        </a:xfrm>
      </p:grpSpPr>
      <p:sp>
        <p:nvSpPr>
          <p:cNvPr id="619" name="Google Shape;61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0" name="Google Shape;620;p25"/>
          <p:cNvSpPr txBox="1"/>
          <p:nvPr>
            <p:ph idx="1" type="subTitle"/>
          </p:nvPr>
        </p:nvSpPr>
        <p:spPr>
          <a:xfrm>
            <a:off x="4669737" y="1893200"/>
            <a:ext cx="3416400" cy="191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1" name="Google Shape;621;p25"/>
          <p:cNvSpPr txBox="1"/>
          <p:nvPr>
            <p:ph idx="2" type="subTitle"/>
          </p:nvPr>
        </p:nvSpPr>
        <p:spPr>
          <a:xfrm>
            <a:off x="1057863" y="1893200"/>
            <a:ext cx="3416400" cy="191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22" name="Google Shape;622;p25"/>
          <p:cNvGrpSpPr/>
          <p:nvPr/>
        </p:nvGrpSpPr>
        <p:grpSpPr>
          <a:xfrm>
            <a:off x="-246850" y="-15950"/>
            <a:ext cx="9637700" cy="5173895"/>
            <a:chOff x="-246850" y="-15950"/>
            <a:chExt cx="9637700" cy="5173895"/>
          </a:xfrm>
        </p:grpSpPr>
        <p:grpSp>
          <p:nvGrpSpPr>
            <p:cNvPr id="623" name="Google Shape;623;p25"/>
            <p:cNvGrpSpPr/>
            <p:nvPr/>
          </p:nvGrpSpPr>
          <p:grpSpPr>
            <a:xfrm rot="-5400000">
              <a:off x="8036109" y="4050053"/>
              <a:ext cx="1107903" cy="1107874"/>
              <a:chOff x="0" y="4449300"/>
              <a:chExt cx="694175" cy="694200"/>
            </a:xfrm>
          </p:grpSpPr>
          <p:sp>
            <p:nvSpPr>
              <p:cNvPr id="624" name="Google Shape;624;p25"/>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25"/>
            <p:cNvGrpSpPr/>
            <p:nvPr/>
          </p:nvGrpSpPr>
          <p:grpSpPr>
            <a:xfrm flipH="1" rot="5400000">
              <a:off x="8" y="4050022"/>
              <a:ext cx="1107903" cy="1107943"/>
              <a:chOff x="0" y="4449300"/>
              <a:chExt cx="694175" cy="694200"/>
            </a:xfrm>
          </p:grpSpPr>
          <p:sp>
            <p:nvSpPr>
              <p:cNvPr id="627" name="Google Shape;627;p25"/>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25"/>
            <p:cNvGrpSpPr/>
            <p:nvPr/>
          </p:nvGrpSpPr>
          <p:grpSpPr>
            <a:xfrm>
              <a:off x="8720725" y="565711"/>
              <a:ext cx="423265" cy="912987"/>
              <a:chOff x="8720713" y="581661"/>
              <a:chExt cx="423265" cy="912987"/>
            </a:xfrm>
          </p:grpSpPr>
          <p:sp>
            <p:nvSpPr>
              <p:cNvPr id="630" name="Google Shape;630;p25"/>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25"/>
            <p:cNvGrpSpPr/>
            <p:nvPr/>
          </p:nvGrpSpPr>
          <p:grpSpPr>
            <a:xfrm>
              <a:off x="7891625" y="-15950"/>
              <a:ext cx="1499225" cy="694200"/>
              <a:chOff x="7925425" y="0"/>
              <a:chExt cx="1499225" cy="694200"/>
            </a:xfrm>
          </p:grpSpPr>
          <p:sp>
            <p:nvSpPr>
              <p:cNvPr id="633" name="Google Shape;633;p25"/>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5"/>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5"/>
            <p:cNvGrpSpPr/>
            <p:nvPr/>
          </p:nvGrpSpPr>
          <p:grpSpPr>
            <a:xfrm flipH="1">
              <a:off x="10" y="565711"/>
              <a:ext cx="423265" cy="912987"/>
              <a:chOff x="8720713" y="581661"/>
              <a:chExt cx="423265" cy="912987"/>
            </a:xfrm>
          </p:grpSpPr>
          <p:sp>
            <p:nvSpPr>
              <p:cNvPr id="638" name="Google Shape;638;p25"/>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5"/>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25"/>
            <p:cNvGrpSpPr/>
            <p:nvPr/>
          </p:nvGrpSpPr>
          <p:grpSpPr>
            <a:xfrm flipH="1">
              <a:off x="-246850" y="-15950"/>
              <a:ext cx="1499225" cy="694200"/>
              <a:chOff x="7925425" y="0"/>
              <a:chExt cx="1499225" cy="694200"/>
            </a:xfrm>
          </p:grpSpPr>
          <p:sp>
            <p:nvSpPr>
              <p:cNvPr id="641" name="Google Shape;641;p25"/>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5"/>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645" name="Shape 645"/>
        <p:cNvGrpSpPr/>
        <p:nvPr/>
      </p:nvGrpSpPr>
      <p:grpSpPr>
        <a:xfrm>
          <a:off x="0" y="0"/>
          <a:ext cx="0" cy="0"/>
          <a:chOff x="0" y="0"/>
          <a:chExt cx="0" cy="0"/>
        </a:xfrm>
      </p:grpSpPr>
      <p:sp>
        <p:nvSpPr>
          <p:cNvPr id="646" name="Google Shape;64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47" name="Google Shape;647;p26"/>
          <p:cNvSpPr txBox="1"/>
          <p:nvPr>
            <p:ph idx="1" type="subTitle"/>
          </p:nvPr>
        </p:nvSpPr>
        <p:spPr>
          <a:xfrm>
            <a:off x="884825" y="3249576"/>
            <a:ext cx="2280900" cy="83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8" name="Google Shape;648;p26"/>
          <p:cNvSpPr txBox="1"/>
          <p:nvPr>
            <p:ph idx="2" type="subTitle"/>
          </p:nvPr>
        </p:nvSpPr>
        <p:spPr>
          <a:xfrm>
            <a:off x="3431550" y="3249576"/>
            <a:ext cx="2280900" cy="83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9" name="Google Shape;649;p26"/>
          <p:cNvSpPr txBox="1"/>
          <p:nvPr>
            <p:ph idx="3" type="subTitle"/>
          </p:nvPr>
        </p:nvSpPr>
        <p:spPr>
          <a:xfrm>
            <a:off x="5978275" y="3249576"/>
            <a:ext cx="2280900" cy="83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50" name="Google Shape;650;p26"/>
          <p:cNvSpPr txBox="1"/>
          <p:nvPr>
            <p:ph idx="4" type="subTitle"/>
          </p:nvPr>
        </p:nvSpPr>
        <p:spPr>
          <a:xfrm>
            <a:off x="884825" y="2827275"/>
            <a:ext cx="2280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51" name="Google Shape;651;p26"/>
          <p:cNvSpPr txBox="1"/>
          <p:nvPr>
            <p:ph idx="5" type="subTitle"/>
          </p:nvPr>
        </p:nvSpPr>
        <p:spPr>
          <a:xfrm>
            <a:off x="3431554" y="2827275"/>
            <a:ext cx="2280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52" name="Google Shape;652;p26"/>
          <p:cNvSpPr txBox="1"/>
          <p:nvPr>
            <p:ph idx="6" type="subTitle"/>
          </p:nvPr>
        </p:nvSpPr>
        <p:spPr>
          <a:xfrm>
            <a:off x="5978275" y="2827275"/>
            <a:ext cx="2280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653" name="Google Shape;653;p26"/>
          <p:cNvGrpSpPr/>
          <p:nvPr/>
        </p:nvGrpSpPr>
        <p:grpSpPr>
          <a:xfrm>
            <a:off x="0" y="138604"/>
            <a:ext cx="9143996" cy="5004896"/>
            <a:chOff x="0" y="138604"/>
            <a:chExt cx="9143996" cy="5004896"/>
          </a:xfrm>
        </p:grpSpPr>
        <p:grpSp>
          <p:nvGrpSpPr>
            <p:cNvPr id="654" name="Google Shape;654;p26"/>
            <p:cNvGrpSpPr/>
            <p:nvPr/>
          </p:nvGrpSpPr>
          <p:grpSpPr>
            <a:xfrm flipH="1" rot="-2700279">
              <a:off x="176265" y="230761"/>
              <a:ext cx="444850" cy="444850"/>
              <a:chOff x="3490600" y="4349100"/>
              <a:chExt cx="509775" cy="509775"/>
            </a:xfrm>
          </p:grpSpPr>
          <p:sp>
            <p:nvSpPr>
              <p:cNvPr id="655" name="Google Shape;655;p26"/>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6"/>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6"/>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6"/>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 name="Google Shape;660;p26"/>
            <p:cNvSpPr/>
            <p:nvPr/>
          </p:nvSpPr>
          <p:spPr>
            <a:xfrm rot="-5400000">
              <a:off x="0" y="4449313"/>
              <a:ext cx="694200" cy="694175"/>
            </a:xfrm>
            <a:custGeom>
              <a:rect b="b" l="l" r="r" t="t"/>
              <a:pathLst>
                <a:path extrusionOk="0" h="27767"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rot="-5400000">
              <a:off x="3625" y="4796913"/>
              <a:ext cx="344000" cy="342975"/>
            </a:xfrm>
            <a:custGeom>
              <a:rect b="b" l="l" r="r" t="t"/>
              <a:pathLst>
                <a:path extrusionOk="0" h="13719" w="13760">
                  <a:moveTo>
                    <a:pt x="13760" y="1"/>
                  </a:moveTo>
                  <a:lnTo>
                    <a:pt x="1" y="13719"/>
                  </a:lnTo>
                  <a:lnTo>
                    <a:pt x="13760" y="13719"/>
                  </a:lnTo>
                  <a:lnTo>
                    <a:pt x="137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 name="Google Shape;662;p26"/>
            <p:cNvGrpSpPr/>
            <p:nvPr/>
          </p:nvGrpSpPr>
          <p:grpSpPr>
            <a:xfrm>
              <a:off x="0" y="637225"/>
              <a:ext cx="694200" cy="1498200"/>
              <a:chOff x="-264975" y="1822650"/>
              <a:chExt cx="694200" cy="1498200"/>
            </a:xfrm>
          </p:grpSpPr>
          <p:sp>
            <p:nvSpPr>
              <p:cNvPr id="663" name="Google Shape;663;p26"/>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6"/>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6"/>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26"/>
            <p:cNvGrpSpPr/>
            <p:nvPr/>
          </p:nvGrpSpPr>
          <p:grpSpPr>
            <a:xfrm>
              <a:off x="84176" y="2004110"/>
              <a:ext cx="629046" cy="629940"/>
              <a:chOff x="2751838" y="727063"/>
              <a:chExt cx="738750" cy="739800"/>
            </a:xfrm>
          </p:grpSpPr>
          <p:sp>
            <p:nvSpPr>
              <p:cNvPr id="668" name="Google Shape;668;p26"/>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26"/>
            <p:cNvGrpSpPr/>
            <p:nvPr/>
          </p:nvGrpSpPr>
          <p:grpSpPr>
            <a:xfrm rot="2700279">
              <a:off x="8522881" y="230761"/>
              <a:ext cx="444850" cy="444850"/>
              <a:chOff x="3490600" y="4349100"/>
              <a:chExt cx="509775" cy="509775"/>
            </a:xfrm>
          </p:grpSpPr>
          <p:sp>
            <p:nvSpPr>
              <p:cNvPr id="673" name="Google Shape;673;p26"/>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6"/>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6"/>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6"/>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6"/>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26"/>
            <p:cNvSpPr/>
            <p:nvPr/>
          </p:nvSpPr>
          <p:spPr>
            <a:xfrm flipH="1" rot="5400000">
              <a:off x="8449796" y="4449313"/>
              <a:ext cx="694200" cy="694175"/>
            </a:xfrm>
            <a:custGeom>
              <a:rect b="b" l="l" r="r" t="t"/>
              <a:pathLst>
                <a:path extrusionOk="0" h="27767"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6"/>
            <p:cNvSpPr/>
            <p:nvPr/>
          </p:nvSpPr>
          <p:spPr>
            <a:xfrm flipH="1" rot="5400000">
              <a:off x="8796371" y="4796913"/>
              <a:ext cx="344000" cy="342975"/>
            </a:xfrm>
            <a:custGeom>
              <a:rect b="b" l="l" r="r" t="t"/>
              <a:pathLst>
                <a:path extrusionOk="0" h="13719" w="13760">
                  <a:moveTo>
                    <a:pt x="13760" y="1"/>
                  </a:moveTo>
                  <a:lnTo>
                    <a:pt x="1" y="13719"/>
                  </a:lnTo>
                  <a:lnTo>
                    <a:pt x="13760" y="13719"/>
                  </a:lnTo>
                  <a:lnTo>
                    <a:pt x="13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26"/>
            <p:cNvGrpSpPr/>
            <p:nvPr/>
          </p:nvGrpSpPr>
          <p:grpSpPr>
            <a:xfrm flipH="1">
              <a:off x="8449796" y="637225"/>
              <a:ext cx="694200" cy="1498200"/>
              <a:chOff x="-264975" y="1822650"/>
              <a:chExt cx="694200" cy="1498200"/>
            </a:xfrm>
          </p:grpSpPr>
          <p:sp>
            <p:nvSpPr>
              <p:cNvPr id="681" name="Google Shape;681;p26"/>
              <p:cNvSpPr/>
              <p:nvPr/>
            </p:nvSpPr>
            <p:spPr>
              <a:xfrm>
                <a:off x="-264975" y="26266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6"/>
              <p:cNvSpPr/>
              <p:nvPr/>
            </p:nvSpPr>
            <p:spPr>
              <a:xfrm>
                <a:off x="-264975" y="18226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6"/>
              <p:cNvSpPr/>
              <p:nvPr/>
            </p:nvSpPr>
            <p:spPr>
              <a:xfrm>
                <a:off x="-261875" y="21697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6"/>
              <p:cNvSpPr/>
              <p:nvPr/>
            </p:nvSpPr>
            <p:spPr>
              <a:xfrm>
                <a:off x="-261875" y="26308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26"/>
            <p:cNvGrpSpPr/>
            <p:nvPr/>
          </p:nvGrpSpPr>
          <p:grpSpPr>
            <a:xfrm flipH="1">
              <a:off x="8430775" y="2004110"/>
              <a:ext cx="629046" cy="629940"/>
              <a:chOff x="2751838" y="727063"/>
              <a:chExt cx="738750" cy="739800"/>
            </a:xfrm>
          </p:grpSpPr>
          <p:sp>
            <p:nvSpPr>
              <p:cNvPr id="686" name="Google Shape;686;p26"/>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6"/>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6"/>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6"/>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690" name="Shape 690"/>
        <p:cNvGrpSpPr/>
        <p:nvPr/>
      </p:nvGrpSpPr>
      <p:grpSpPr>
        <a:xfrm>
          <a:off x="0" y="0"/>
          <a:ext cx="0" cy="0"/>
          <a:chOff x="0" y="0"/>
          <a:chExt cx="0" cy="0"/>
        </a:xfrm>
      </p:grpSpPr>
      <p:sp>
        <p:nvSpPr>
          <p:cNvPr id="691" name="Google Shape;69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92" name="Google Shape;692;p27"/>
          <p:cNvSpPr txBox="1"/>
          <p:nvPr>
            <p:ph idx="1" type="subTitle"/>
          </p:nvPr>
        </p:nvSpPr>
        <p:spPr>
          <a:xfrm>
            <a:off x="2110311" y="2005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3" name="Google Shape;693;p27"/>
          <p:cNvSpPr txBox="1"/>
          <p:nvPr>
            <p:ph idx="2" type="subTitle"/>
          </p:nvPr>
        </p:nvSpPr>
        <p:spPr>
          <a:xfrm>
            <a:off x="5870139" y="2005375"/>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4" name="Google Shape;694;p27"/>
          <p:cNvSpPr txBox="1"/>
          <p:nvPr>
            <p:ph idx="3" type="subTitle"/>
          </p:nvPr>
        </p:nvSpPr>
        <p:spPr>
          <a:xfrm>
            <a:off x="2110311" y="34958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5" name="Google Shape;695;p27"/>
          <p:cNvSpPr txBox="1"/>
          <p:nvPr>
            <p:ph idx="4" type="subTitle"/>
          </p:nvPr>
        </p:nvSpPr>
        <p:spPr>
          <a:xfrm>
            <a:off x="5870139" y="3495850"/>
            <a:ext cx="19782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6" name="Google Shape;696;p27"/>
          <p:cNvSpPr txBox="1"/>
          <p:nvPr>
            <p:ph idx="5" type="subTitle"/>
          </p:nvPr>
        </p:nvSpPr>
        <p:spPr>
          <a:xfrm>
            <a:off x="2110311" y="16501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97" name="Google Shape;697;p27"/>
          <p:cNvSpPr txBox="1"/>
          <p:nvPr>
            <p:ph idx="6" type="subTitle"/>
          </p:nvPr>
        </p:nvSpPr>
        <p:spPr>
          <a:xfrm>
            <a:off x="2110311" y="3140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98" name="Google Shape;698;p27"/>
          <p:cNvSpPr txBox="1"/>
          <p:nvPr>
            <p:ph idx="7" type="subTitle"/>
          </p:nvPr>
        </p:nvSpPr>
        <p:spPr>
          <a:xfrm>
            <a:off x="5870136" y="16501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99" name="Google Shape;699;p27"/>
          <p:cNvSpPr txBox="1"/>
          <p:nvPr>
            <p:ph idx="8" type="subTitle"/>
          </p:nvPr>
        </p:nvSpPr>
        <p:spPr>
          <a:xfrm>
            <a:off x="5870136" y="31407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700" name="Google Shape;700;p27"/>
          <p:cNvGrpSpPr/>
          <p:nvPr/>
        </p:nvGrpSpPr>
        <p:grpSpPr>
          <a:xfrm>
            <a:off x="-8" y="3"/>
            <a:ext cx="9144003" cy="5143502"/>
            <a:chOff x="-8" y="3"/>
            <a:chExt cx="9144003" cy="5143502"/>
          </a:xfrm>
        </p:grpSpPr>
        <p:grpSp>
          <p:nvGrpSpPr>
            <p:cNvPr id="701" name="Google Shape;701;p27"/>
            <p:cNvGrpSpPr/>
            <p:nvPr/>
          </p:nvGrpSpPr>
          <p:grpSpPr>
            <a:xfrm>
              <a:off x="9" y="1808163"/>
              <a:ext cx="694200" cy="1498200"/>
              <a:chOff x="9" y="1808163"/>
              <a:chExt cx="694200" cy="1498200"/>
            </a:xfrm>
          </p:grpSpPr>
          <p:sp>
            <p:nvSpPr>
              <p:cNvPr id="702" name="Google Shape;702;p27"/>
              <p:cNvSpPr/>
              <p:nvPr/>
            </p:nvSpPr>
            <p:spPr>
              <a:xfrm>
                <a:off x="9" y="2612163"/>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7"/>
              <p:cNvSpPr/>
              <p:nvPr/>
            </p:nvSpPr>
            <p:spPr>
              <a:xfrm>
                <a:off x="9" y="1808163"/>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a:off x="3109" y="2155263"/>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7"/>
              <p:cNvSpPr/>
              <p:nvPr/>
            </p:nvSpPr>
            <p:spPr>
              <a:xfrm>
                <a:off x="3109" y="2616313"/>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27"/>
            <p:cNvGrpSpPr/>
            <p:nvPr/>
          </p:nvGrpSpPr>
          <p:grpSpPr>
            <a:xfrm>
              <a:off x="-8" y="4035563"/>
              <a:ext cx="1107903" cy="1107943"/>
              <a:chOff x="0" y="4449300"/>
              <a:chExt cx="694175" cy="694200"/>
            </a:xfrm>
          </p:grpSpPr>
          <p:sp>
            <p:nvSpPr>
              <p:cNvPr id="707" name="Google Shape;707;p27"/>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27"/>
            <p:cNvGrpSpPr/>
            <p:nvPr/>
          </p:nvGrpSpPr>
          <p:grpSpPr>
            <a:xfrm flipH="1" rot="-2700279">
              <a:off x="176255" y="3448549"/>
              <a:ext cx="444850" cy="444850"/>
              <a:chOff x="3490600" y="4349100"/>
              <a:chExt cx="509775" cy="509775"/>
            </a:xfrm>
          </p:grpSpPr>
          <p:sp>
            <p:nvSpPr>
              <p:cNvPr id="710" name="Google Shape;710;p2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27"/>
            <p:cNvGrpSpPr/>
            <p:nvPr/>
          </p:nvGrpSpPr>
          <p:grpSpPr>
            <a:xfrm rot="-5400000">
              <a:off x="247972" y="-244858"/>
              <a:ext cx="423265" cy="912987"/>
              <a:chOff x="8720713" y="581661"/>
              <a:chExt cx="423265" cy="912987"/>
            </a:xfrm>
          </p:grpSpPr>
          <p:sp>
            <p:nvSpPr>
              <p:cNvPr id="716" name="Google Shape;716;p27"/>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27"/>
            <p:cNvGrpSpPr/>
            <p:nvPr/>
          </p:nvGrpSpPr>
          <p:grpSpPr>
            <a:xfrm>
              <a:off x="8449777" y="1808163"/>
              <a:ext cx="694200" cy="1498200"/>
              <a:chOff x="8449777" y="1808163"/>
              <a:chExt cx="694200" cy="1498200"/>
            </a:xfrm>
          </p:grpSpPr>
          <p:sp>
            <p:nvSpPr>
              <p:cNvPr id="719" name="Google Shape;719;p27"/>
              <p:cNvSpPr/>
              <p:nvPr/>
            </p:nvSpPr>
            <p:spPr>
              <a:xfrm flipH="1">
                <a:off x="8449777" y="2612163"/>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7"/>
              <p:cNvSpPr/>
              <p:nvPr/>
            </p:nvSpPr>
            <p:spPr>
              <a:xfrm flipH="1">
                <a:off x="8449777" y="1808163"/>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7"/>
              <p:cNvSpPr/>
              <p:nvPr/>
            </p:nvSpPr>
            <p:spPr>
              <a:xfrm flipH="1">
                <a:off x="8796877" y="2155263"/>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flipH="1">
                <a:off x="8796877" y="2616313"/>
                <a:ext cx="344000" cy="342950"/>
              </a:xfrm>
              <a:custGeom>
                <a:rect b="b" l="l" r="r" t="t"/>
                <a:pathLst>
                  <a:path extrusionOk="0" h="13718" w="13760">
                    <a:moveTo>
                      <a:pt x="13760" y="0"/>
                    </a:moveTo>
                    <a:lnTo>
                      <a:pt x="1" y="13718"/>
                    </a:lnTo>
                    <a:lnTo>
                      <a:pt x="13760" y="13718"/>
                    </a:lnTo>
                    <a:lnTo>
                      <a:pt x="137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27"/>
            <p:cNvGrpSpPr/>
            <p:nvPr/>
          </p:nvGrpSpPr>
          <p:grpSpPr>
            <a:xfrm flipH="1">
              <a:off x="8036092" y="4035563"/>
              <a:ext cx="1107903" cy="1107943"/>
              <a:chOff x="0" y="4449300"/>
              <a:chExt cx="694175" cy="694200"/>
            </a:xfrm>
          </p:grpSpPr>
          <p:sp>
            <p:nvSpPr>
              <p:cNvPr id="724" name="Google Shape;724;p27"/>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27"/>
            <p:cNvGrpSpPr/>
            <p:nvPr/>
          </p:nvGrpSpPr>
          <p:grpSpPr>
            <a:xfrm rot="2700279">
              <a:off x="8522881" y="3448549"/>
              <a:ext cx="444850" cy="444850"/>
              <a:chOff x="3490600" y="4349100"/>
              <a:chExt cx="509775" cy="509775"/>
            </a:xfrm>
          </p:grpSpPr>
          <p:sp>
            <p:nvSpPr>
              <p:cNvPr id="727" name="Google Shape;727;p2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27"/>
            <p:cNvGrpSpPr/>
            <p:nvPr/>
          </p:nvGrpSpPr>
          <p:grpSpPr>
            <a:xfrm rot="-5400000">
              <a:off x="8472747" y="-244858"/>
              <a:ext cx="423265" cy="912987"/>
              <a:chOff x="8720713" y="581661"/>
              <a:chExt cx="423265" cy="912987"/>
            </a:xfrm>
          </p:grpSpPr>
          <p:sp>
            <p:nvSpPr>
              <p:cNvPr id="733" name="Google Shape;733;p27"/>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735" name="Shape 735"/>
        <p:cNvGrpSpPr/>
        <p:nvPr/>
      </p:nvGrpSpPr>
      <p:grpSpPr>
        <a:xfrm>
          <a:off x="0" y="0"/>
          <a:ext cx="0" cy="0"/>
          <a:chOff x="0" y="0"/>
          <a:chExt cx="0" cy="0"/>
        </a:xfrm>
      </p:grpSpPr>
      <p:sp>
        <p:nvSpPr>
          <p:cNvPr id="736" name="Google Shape;736;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37" name="Google Shape;737;p28"/>
          <p:cNvSpPr txBox="1"/>
          <p:nvPr>
            <p:ph idx="1" type="subTitle"/>
          </p:nvPr>
        </p:nvSpPr>
        <p:spPr>
          <a:xfrm>
            <a:off x="724088" y="2136675"/>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8" name="Google Shape;738;p28"/>
          <p:cNvSpPr txBox="1"/>
          <p:nvPr>
            <p:ph idx="2" type="subTitle"/>
          </p:nvPr>
        </p:nvSpPr>
        <p:spPr>
          <a:xfrm>
            <a:off x="3467375" y="2136675"/>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9" name="Google Shape;739;p28"/>
          <p:cNvSpPr txBox="1"/>
          <p:nvPr>
            <p:ph idx="3" type="subTitle"/>
          </p:nvPr>
        </p:nvSpPr>
        <p:spPr>
          <a:xfrm>
            <a:off x="724088" y="3566900"/>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0" name="Google Shape;740;p28"/>
          <p:cNvSpPr txBox="1"/>
          <p:nvPr>
            <p:ph idx="4" type="subTitle"/>
          </p:nvPr>
        </p:nvSpPr>
        <p:spPr>
          <a:xfrm>
            <a:off x="3467375" y="3566900"/>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1" name="Google Shape;741;p28"/>
          <p:cNvSpPr txBox="1"/>
          <p:nvPr>
            <p:ph idx="5" type="subTitle"/>
          </p:nvPr>
        </p:nvSpPr>
        <p:spPr>
          <a:xfrm>
            <a:off x="6219400" y="2136676"/>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2" name="Google Shape;742;p28"/>
          <p:cNvSpPr txBox="1"/>
          <p:nvPr>
            <p:ph idx="6" type="subTitle"/>
          </p:nvPr>
        </p:nvSpPr>
        <p:spPr>
          <a:xfrm>
            <a:off x="6219400" y="3566900"/>
            <a:ext cx="22092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3" name="Google Shape;743;p28"/>
          <p:cNvSpPr txBox="1"/>
          <p:nvPr>
            <p:ph idx="7" type="subTitle"/>
          </p:nvPr>
        </p:nvSpPr>
        <p:spPr>
          <a:xfrm>
            <a:off x="724088" y="17944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44" name="Google Shape;744;p28"/>
          <p:cNvSpPr txBox="1"/>
          <p:nvPr>
            <p:ph idx="8" type="subTitle"/>
          </p:nvPr>
        </p:nvSpPr>
        <p:spPr>
          <a:xfrm>
            <a:off x="3467375" y="17944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45" name="Google Shape;745;p28"/>
          <p:cNvSpPr txBox="1"/>
          <p:nvPr>
            <p:ph idx="9" type="subTitle"/>
          </p:nvPr>
        </p:nvSpPr>
        <p:spPr>
          <a:xfrm>
            <a:off x="6219400" y="17944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46" name="Google Shape;746;p28"/>
          <p:cNvSpPr txBox="1"/>
          <p:nvPr>
            <p:ph idx="13" type="subTitle"/>
          </p:nvPr>
        </p:nvSpPr>
        <p:spPr>
          <a:xfrm>
            <a:off x="724088" y="32246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47" name="Google Shape;747;p28"/>
          <p:cNvSpPr txBox="1"/>
          <p:nvPr>
            <p:ph idx="14" type="subTitle"/>
          </p:nvPr>
        </p:nvSpPr>
        <p:spPr>
          <a:xfrm>
            <a:off x="3467375" y="32246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748" name="Google Shape;748;p28"/>
          <p:cNvSpPr txBox="1"/>
          <p:nvPr>
            <p:ph idx="15" type="subTitle"/>
          </p:nvPr>
        </p:nvSpPr>
        <p:spPr>
          <a:xfrm>
            <a:off x="6219400" y="3224675"/>
            <a:ext cx="2209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749" name="Google Shape;749;p28"/>
          <p:cNvGrpSpPr/>
          <p:nvPr/>
        </p:nvGrpSpPr>
        <p:grpSpPr>
          <a:xfrm>
            <a:off x="0" y="11"/>
            <a:ext cx="9144003" cy="5143489"/>
            <a:chOff x="0" y="11"/>
            <a:chExt cx="9144003" cy="5143489"/>
          </a:xfrm>
        </p:grpSpPr>
        <p:grpSp>
          <p:nvGrpSpPr>
            <p:cNvPr id="750" name="Google Shape;750;p28"/>
            <p:cNvGrpSpPr/>
            <p:nvPr/>
          </p:nvGrpSpPr>
          <p:grpSpPr>
            <a:xfrm flipH="1">
              <a:off x="8449828" y="4449300"/>
              <a:ext cx="694175" cy="694200"/>
              <a:chOff x="0" y="4449300"/>
              <a:chExt cx="694175" cy="694200"/>
            </a:xfrm>
          </p:grpSpPr>
          <p:sp>
            <p:nvSpPr>
              <p:cNvPr id="751" name="Google Shape;751;p28"/>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8"/>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28"/>
            <p:cNvGrpSpPr/>
            <p:nvPr/>
          </p:nvGrpSpPr>
          <p:grpSpPr>
            <a:xfrm flipH="1">
              <a:off x="3" y="4449300"/>
              <a:ext cx="694175" cy="694200"/>
              <a:chOff x="8449825" y="4449300"/>
              <a:chExt cx="694175" cy="694200"/>
            </a:xfrm>
          </p:grpSpPr>
          <p:sp>
            <p:nvSpPr>
              <p:cNvPr id="754" name="Google Shape;754;p28"/>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28"/>
            <p:cNvGrpSpPr/>
            <p:nvPr/>
          </p:nvGrpSpPr>
          <p:grpSpPr>
            <a:xfrm>
              <a:off x="8074175" y="11"/>
              <a:ext cx="713175" cy="514641"/>
              <a:chOff x="8074185" y="24856"/>
              <a:chExt cx="713175" cy="514641"/>
            </a:xfrm>
          </p:grpSpPr>
          <p:sp>
            <p:nvSpPr>
              <p:cNvPr id="757" name="Google Shape;757;p28"/>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8"/>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28"/>
            <p:cNvGrpSpPr/>
            <p:nvPr/>
          </p:nvGrpSpPr>
          <p:grpSpPr>
            <a:xfrm>
              <a:off x="8449793" y="50756"/>
              <a:ext cx="694200" cy="1498200"/>
              <a:chOff x="8449803" y="50750"/>
              <a:chExt cx="694200" cy="1498200"/>
            </a:xfrm>
          </p:grpSpPr>
          <p:sp>
            <p:nvSpPr>
              <p:cNvPr id="762" name="Google Shape;762;p28"/>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8"/>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8"/>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8"/>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28"/>
            <p:cNvGrpSpPr/>
            <p:nvPr/>
          </p:nvGrpSpPr>
          <p:grpSpPr>
            <a:xfrm flipH="1">
              <a:off x="0" y="50756"/>
              <a:ext cx="694200" cy="1498200"/>
              <a:chOff x="8449803" y="50750"/>
              <a:chExt cx="694200" cy="1498200"/>
            </a:xfrm>
          </p:grpSpPr>
          <p:sp>
            <p:nvSpPr>
              <p:cNvPr id="767" name="Google Shape;767;p28"/>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8"/>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8"/>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28"/>
            <p:cNvGrpSpPr/>
            <p:nvPr/>
          </p:nvGrpSpPr>
          <p:grpSpPr>
            <a:xfrm flipH="1">
              <a:off x="356643" y="11"/>
              <a:ext cx="713175" cy="514641"/>
              <a:chOff x="8074185" y="24856"/>
              <a:chExt cx="713175" cy="514641"/>
            </a:xfrm>
          </p:grpSpPr>
          <p:sp>
            <p:nvSpPr>
              <p:cNvPr id="772" name="Google Shape;772;p28"/>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776" name="Shape 776"/>
        <p:cNvGrpSpPr/>
        <p:nvPr/>
      </p:nvGrpSpPr>
      <p:grpSpPr>
        <a:xfrm>
          <a:off x="0" y="0"/>
          <a:ext cx="0" cy="0"/>
          <a:chOff x="0" y="0"/>
          <a:chExt cx="0" cy="0"/>
        </a:xfrm>
      </p:grpSpPr>
      <p:sp>
        <p:nvSpPr>
          <p:cNvPr id="777" name="Google Shape;777;p29"/>
          <p:cNvSpPr txBox="1"/>
          <p:nvPr>
            <p:ph hasCustomPrompt="1" type="title"/>
          </p:nvPr>
        </p:nvSpPr>
        <p:spPr>
          <a:xfrm>
            <a:off x="2223600" y="575632"/>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78" name="Google Shape;778;p29"/>
          <p:cNvSpPr txBox="1"/>
          <p:nvPr>
            <p:ph idx="1" type="subTitle"/>
          </p:nvPr>
        </p:nvSpPr>
        <p:spPr>
          <a:xfrm>
            <a:off x="2223600" y="1264552"/>
            <a:ext cx="4696800" cy="598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779" name="Google Shape;779;p29"/>
          <p:cNvSpPr txBox="1"/>
          <p:nvPr>
            <p:ph hasCustomPrompt="1" idx="2" type="title"/>
          </p:nvPr>
        </p:nvSpPr>
        <p:spPr>
          <a:xfrm>
            <a:off x="2223600" y="1927887"/>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80" name="Google Shape;780;p29"/>
          <p:cNvSpPr txBox="1"/>
          <p:nvPr>
            <p:ph idx="3" type="subTitle"/>
          </p:nvPr>
        </p:nvSpPr>
        <p:spPr>
          <a:xfrm>
            <a:off x="2223600" y="2616808"/>
            <a:ext cx="4696800" cy="598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781" name="Google Shape;781;p29"/>
          <p:cNvSpPr txBox="1"/>
          <p:nvPr>
            <p:ph hasCustomPrompt="1" idx="4" type="title"/>
          </p:nvPr>
        </p:nvSpPr>
        <p:spPr>
          <a:xfrm>
            <a:off x="2223600" y="3280143"/>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82" name="Google Shape;782;p29"/>
          <p:cNvSpPr txBox="1"/>
          <p:nvPr>
            <p:ph idx="5" type="subTitle"/>
          </p:nvPr>
        </p:nvSpPr>
        <p:spPr>
          <a:xfrm>
            <a:off x="2223600" y="3969064"/>
            <a:ext cx="4696800" cy="598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783" name="Google Shape;783;p29"/>
          <p:cNvGrpSpPr/>
          <p:nvPr/>
        </p:nvGrpSpPr>
        <p:grpSpPr>
          <a:xfrm>
            <a:off x="-12" y="160"/>
            <a:ext cx="9144020" cy="5143145"/>
            <a:chOff x="-12" y="160"/>
            <a:chExt cx="9144020" cy="5143145"/>
          </a:xfrm>
        </p:grpSpPr>
        <p:grpSp>
          <p:nvGrpSpPr>
            <p:cNvPr id="784" name="Google Shape;784;p29"/>
            <p:cNvGrpSpPr/>
            <p:nvPr/>
          </p:nvGrpSpPr>
          <p:grpSpPr>
            <a:xfrm>
              <a:off x="-12" y="1822625"/>
              <a:ext cx="694200" cy="1498200"/>
              <a:chOff x="-12" y="1822625"/>
              <a:chExt cx="694200" cy="1498200"/>
            </a:xfrm>
          </p:grpSpPr>
          <p:sp>
            <p:nvSpPr>
              <p:cNvPr id="785" name="Google Shape;785;p29"/>
              <p:cNvSpPr/>
              <p:nvPr/>
            </p:nvSpPr>
            <p:spPr>
              <a:xfrm flipH="1" rot="10800000">
                <a:off x="-12" y="1822625"/>
                <a:ext cx="694200" cy="694200"/>
              </a:xfrm>
              <a:custGeom>
                <a:rect b="b" l="l" r="r" t="t"/>
                <a:pathLst>
                  <a:path extrusionOk="0" h="27768"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flipH="1" rot="10800000">
                <a:off x="-12" y="2626625"/>
                <a:ext cx="694200" cy="694200"/>
              </a:xfrm>
              <a:custGeom>
                <a:rect b="b" l="l" r="r" t="t"/>
                <a:pathLst>
                  <a:path extrusionOk="0" h="27768" w="27768">
                    <a:moveTo>
                      <a:pt x="0" y="1"/>
                    </a:moveTo>
                    <a:lnTo>
                      <a:pt x="0" y="27768"/>
                    </a:lnTo>
                    <a:lnTo>
                      <a:pt x="27767" y="27768"/>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flipH="1" rot="10800000">
                <a:off x="3088" y="2630775"/>
                <a:ext cx="344000" cy="342950"/>
              </a:xfrm>
              <a:custGeom>
                <a:rect b="b" l="l" r="r" t="t"/>
                <a:pathLst>
                  <a:path extrusionOk="0" h="13718" w="13760">
                    <a:moveTo>
                      <a:pt x="1" y="0"/>
                    </a:move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flipH="1" rot="10800000">
                <a:off x="3088" y="2169725"/>
                <a:ext cx="344000" cy="342950"/>
              </a:xfrm>
              <a:custGeom>
                <a:rect b="b" l="l" r="r" t="t"/>
                <a:pathLst>
                  <a:path extrusionOk="0" h="13718" w="13760">
                    <a:moveTo>
                      <a:pt x="13760" y="0"/>
                    </a:moveTo>
                    <a:lnTo>
                      <a:pt x="1" y="13718"/>
                    </a:lnTo>
                    <a:lnTo>
                      <a:pt x="13760" y="13718"/>
                    </a:lnTo>
                    <a:lnTo>
                      <a:pt x="13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29"/>
            <p:cNvGrpSpPr/>
            <p:nvPr/>
          </p:nvGrpSpPr>
          <p:grpSpPr>
            <a:xfrm>
              <a:off x="5" y="4035432"/>
              <a:ext cx="1107903" cy="1107874"/>
              <a:chOff x="0" y="4449300"/>
              <a:chExt cx="694175" cy="694200"/>
            </a:xfrm>
          </p:grpSpPr>
          <p:sp>
            <p:nvSpPr>
              <p:cNvPr id="790" name="Google Shape;790;p2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29"/>
            <p:cNvGrpSpPr/>
            <p:nvPr/>
          </p:nvGrpSpPr>
          <p:grpSpPr>
            <a:xfrm flipH="1" rot="10800000">
              <a:off x="5" y="160"/>
              <a:ext cx="1107903" cy="1107874"/>
              <a:chOff x="0" y="4449300"/>
              <a:chExt cx="694175" cy="694200"/>
            </a:xfrm>
          </p:grpSpPr>
          <p:sp>
            <p:nvSpPr>
              <p:cNvPr id="793" name="Google Shape;793;p2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29"/>
            <p:cNvGrpSpPr/>
            <p:nvPr/>
          </p:nvGrpSpPr>
          <p:grpSpPr>
            <a:xfrm>
              <a:off x="8449808" y="1822625"/>
              <a:ext cx="694200" cy="1498200"/>
              <a:chOff x="8449808" y="1822625"/>
              <a:chExt cx="694200" cy="1498200"/>
            </a:xfrm>
          </p:grpSpPr>
          <p:sp>
            <p:nvSpPr>
              <p:cNvPr id="796" name="Google Shape;796;p29"/>
              <p:cNvSpPr/>
              <p:nvPr/>
            </p:nvSpPr>
            <p:spPr>
              <a:xfrm rot="10800000">
                <a:off x="8449808" y="1822625"/>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9"/>
              <p:cNvSpPr/>
              <p:nvPr/>
            </p:nvSpPr>
            <p:spPr>
              <a:xfrm rot="10800000">
                <a:off x="8449808" y="2626625"/>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9"/>
              <p:cNvSpPr/>
              <p:nvPr/>
            </p:nvSpPr>
            <p:spPr>
              <a:xfrm rot="10800000">
                <a:off x="8796908" y="2630775"/>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9"/>
              <p:cNvSpPr/>
              <p:nvPr/>
            </p:nvSpPr>
            <p:spPr>
              <a:xfrm rot="10800000">
                <a:off x="8796908" y="2169725"/>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29"/>
            <p:cNvGrpSpPr/>
            <p:nvPr/>
          </p:nvGrpSpPr>
          <p:grpSpPr>
            <a:xfrm flipH="1">
              <a:off x="8036087" y="4035432"/>
              <a:ext cx="1107903" cy="1107874"/>
              <a:chOff x="0" y="4449300"/>
              <a:chExt cx="694175" cy="694200"/>
            </a:xfrm>
          </p:grpSpPr>
          <p:sp>
            <p:nvSpPr>
              <p:cNvPr id="801" name="Google Shape;801;p2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29"/>
            <p:cNvGrpSpPr/>
            <p:nvPr/>
          </p:nvGrpSpPr>
          <p:grpSpPr>
            <a:xfrm rot="10800000">
              <a:off x="8036087" y="160"/>
              <a:ext cx="1107903" cy="1107874"/>
              <a:chOff x="0" y="4449300"/>
              <a:chExt cx="694175" cy="694200"/>
            </a:xfrm>
          </p:grpSpPr>
          <p:sp>
            <p:nvSpPr>
              <p:cNvPr id="804" name="Google Shape;804;p29"/>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9"/>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806" name="Shape 806"/>
        <p:cNvGrpSpPr/>
        <p:nvPr/>
      </p:nvGrpSpPr>
      <p:grpSpPr>
        <a:xfrm>
          <a:off x="0" y="0"/>
          <a:ext cx="0" cy="0"/>
          <a:chOff x="0" y="0"/>
          <a:chExt cx="0" cy="0"/>
        </a:xfrm>
      </p:grpSpPr>
      <p:sp>
        <p:nvSpPr>
          <p:cNvPr id="807" name="Google Shape;807;p30"/>
          <p:cNvSpPr txBox="1"/>
          <p:nvPr>
            <p:ph hasCustomPrompt="1" type="title"/>
          </p:nvPr>
        </p:nvSpPr>
        <p:spPr>
          <a:xfrm>
            <a:off x="1506025" y="1962150"/>
            <a:ext cx="10383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08" name="Google Shape;808;p30"/>
          <p:cNvSpPr txBox="1"/>
          <p:nvPr>
            <p:ph idx="1" type="subTitle"/>
          </p:nvPr>
        </p:nvSpPr>
        <p:spPr>
          <a:xfrm>
            <a:off x="857050" y="3353450"/>
            <a:ext cx="23361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09" name="Google Shape;809;p30"/>
          <p:cNvSpPr txBox="1"/>
          <p:nvPr>
            <p:ph idx="2" type="subTitle"/>
          </p:nvPr>
        </p:nvSpPr>
        <p:spPr>
          <a:xfrm>
            <a:off x="857050" y="2994275"/>
            <a:ext cx="23361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810" name="Google Shape;810;p30"/>
          <p:cNvSpPr txBox="1"/>
          <p:nvPr>
            <p:ph hasCustomPrompt="1" idx="3" type="title"/>
          </p:nvPr>
        </p:nvSpPr>
        <p:spPr>
          <a:xfrm>
            <a:off x="4052800" y="1962150"/>
            <a:ext cx="10383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11" name="Google Shape;811;p30"/>
          <p:cNvSpPr txBox="1"/>
          <p:nvPr>
            <p:ph idx="4" type="subTitle"/>
          </p:nvPr>
        </p:nvSpPr>
        <p:spPr>
          <a:xfrm>
            <a:off x="3403925" y="3353450"/>
            <a:ext cx="23361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12" name="Google Shape;812;p30"/>
          <p:cNvSpPr txBox="1"/>
          <p:nvPr>
            <p:ph idx="5" type="subTitle"/>
          </p:nvPr>
        </p:nvSpPr>
        <p:spPr>
          <a:xfrm>
            <a:off x="3403925" y="2994275"/>
            <a:ext cx="23361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813" name="Google Shape;813;p30"/>
          <p:cNvSpPr txBox="1"/>
          <p:nvPr>
            <p:ph hasCustomPrompt="1" idx="6" type="title"/>
          </p:nvPr>
        </p:nvSpPr>
        <p:spPr>
          <a:xfrm>
            <a:off x="6597375" y="1962150"/>
            <a:ext cx="10383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14" name="Google Shape;814;p30"/>
          <p:cNvSpPr txBox="1"/>
          <p:nvPr>
            <p:ph idx="7" type="subTitle"/>
          </p:nvPr>
        </p:nvSpPr>
        <p:spPr>
          <a:xfrm>
            <a:off x="5950850" y="3353450"/>
            <a:ext cx="23361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15" name="Google Shape;815;p30"/>
          <p:cNvSpPr txBox="1"/>
          <p:nvPr>
            <p:ph idx="8" type="subTitle"/>
          </p:nvPr>
        </p:nvSpPr>
        <p:spPr>
          <a:xfrm>
            <a:off x="5950850" y="2994275"/>
            <a:ext cx="23361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b="1" sz="2400">
                <a:solidFill>
                  <a:schemeClr val="dk1"/>
                </a:solidFill>
                <a:latin typeface="DM Sans"/>
                <a:ea typeface="DM Sans"/>
                <a:cs typeface="DM Sans"/>
                <a:sym typeface="DM Sans"/>
              </a:defRPr>
            </a:lvl9pPr>
          </a:lstStyle>
          <a:p/>
        </p:txBody>
      </p:sp>
      <p:sp>
        <p:nvSpPr>
          <p:cNvPr id="816" name="Google Shape;816;p30"/>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17" name="Google Shape;817;p30"/>
          <p:cNvGrpSpPr/>
          <p:nvPr/>
        </p:nvGrpSpPr>
        <p:grpSpPr>
          <a:xfrm>
            <a:off x="-50" y="11"/>
            <a:ext cx="9144114" cy="5156300"/>
            <a:chOff x="-50" y="11"/>
            <a:chExt cx="9144114" cy="5156300"/>
          </a:xfrm>
        </p:grpSpPr>
        <p:grpSp>
          <p:nvGrpSpPr>
            <p:cNvPr id="818" name="Google Shape;818;p30"/>
            <p:cNvGrpSpPr/>
            <p:nvPr/>
          </p:nvGrpSpPr>
          <p:grpSpPr>
            <a:xfrm flipH="1" rot="10800000">
              <a:off x="8720725" y="3861900"/>
              <a:ext cx="423265" cy="912987"/>
              <a:chOff x="8720713" y="581661"/>
              <a:chExt cx="423265" cy="912987"/>
            </a:xfrm>
          </p:grpSpPr>
          <p:sp>
            <p:nvSpPr>
              <p:cNvPr id="819" name="Google Shape;819;p30"/>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30"/>
            <p:cNvGrpSpPr/>
            <p:nvPr/>
          </p:nvGrpSpPr>
          <p:grpSpPr>
            <a:xfrm flipH="1" rot="10800000">
              <a:off x="7907204" y="4574395"/>
              <a:ext cx="1236861" cy="572715"/>
              <a:chOff x="7925425" y="0"/>
              <a:chExt cx="1499225" cy="694200"/>
            </a:xfrm>
          </p:grpSpPr>
          <p:sp>
            <p:nvSpPr>
              <p:cNvPr id="822" name="Google Shape;822;p30"/>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30"/>
            <p:cNvGrpSpPr/>
            <p:nvPr/>
          </p:nvGrpSpPr>
          <p:grpSpPr>
            <a:xfrm rot="10800000">
              <a:off x="-50" y="3861900"/>
              <a:ext cx="423265" cy="912987"/>
              <a:chOff x="8720713" y="581661"/>
              <a:chExt cx="423265" cy="912987"/>
            </a:xfrm>
          </p:grpSpPr>
          <p:sp>
            <p:nvSpPr>
              <p:cNvPr id="827" name="Google Shape;827;p30"/>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0"/>
            <p:cNvGrpSpPr/>
            <p:nvPr/>
          </p:nvGrpSpPr>
          <p:grpSpPr>
            <a:xfrm flipH="1" rot="10800000">
              <a:off x="169" y="4583596"/>
              <a:ext cx="1236861" cy="572715"/>
              <a:chOff x="7925425" y="0"/>
              <a:chExt cx="1499225" cy="694200"/>
            </a:xfrm>
          </p:grpSpPr>
          <p:sp>
            <p:nvSpPr>
              <p:cNvPr id="830" name="Google Shape;830;p30"/>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30"/>
            <p:cNvGrpSpPr/>
            <p:nvPr/>
          </p:nvGrpSpPr>
          <p:grpSpPr>
            <a:xfrm flipH="1" rot="10800000">
              <a:off x="0" y="11"/>
              <a:ext cx="694175" cy="694200"/>
              <a:chOff x="0" y="4449300"/>
              <a:chExt cx="694175" cy="694200"/>
            </a:xfrm>
          </p:grpSpPr>
          <p:sp>
            <p:nvSpPr>
              <p:cNvPr id="835" name="Google Shape;835;p30"/>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30"/>
            <p:cNvGrpSpPr/>
            <p:nvPr/>
          </p:nvGrpSpPr>
          <p:grpSpPr>
            <a:xfrm flipH="1" rot="10800000">
              <a:off x="8449825" y="11"/>
              <a:ext cx="694175" cy="694200"/>
              <a:chOff x="8449825" y="4449300"/>
              <a:chExt cx="694175" cy="694200"/>
            </a:xfrm>
          </p:grpSpPr>
          <p:sp>
            <p:nvSpPr>
              <p:cNvPr id="838" name="Google Shape;838;p30"/>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 name="Shape 30"/>
        <p:cNvGrpSpPr/>
        <p:nvPr/>
      </p:nvGrpSpPr>
      <p:grpSpPr>
        <a:xfrm>
          <a:off x="0" y="0"/>
          <a:ext cx="0" cy="0"/>
          <a:chOff x="0" y="0"/>
          <a:chExt cx="0" cy="0"/>
        </a:xfrm>
      </p:grpSpPr>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 name="Google Shape;32;p4"/>
          <p:cNvSpPr txBox="1"/>
          <p:nvPr>
            <p:ph idx="1" type="body"/>
          </p:nvPr>
        </p:nvSpPr>
        <p:spPr>
          <a:xfrm>
            <a:off x="720000" y="1215751"/>
            <a:ext cx="7704000" cy="327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Font typeface="Nunito Light"/>
              <a:buChar char="●"/>
              <a:defRPr/>
            </a:lvl1pPr>
            <a:lvl2pPr indent="-317500" lvl="1" marL="914400" rtl="0" algn="ctr">
              <a:lnSpc>
                <a:spcPct val="100000"/>
              </a:lnSpc>
              <a:spcBef>
                <a:spcPts val="0"/>
              </a:spcBef>
              <a:spcAft>
                <a:spcPts val="0"/>
              </a:spcAft>
              <a:buSzPts val="1400"/>
              <a:buFont typeface="Nunito Light"/>
              <a:buChar char="○"/>
              <a:defRPr/>
            </a:lvl2pPr>
            <a:lvl3pPr indent="-317500" lvl="2" marL="1371600" rtl="0" algn="ctr">
              <a:lnSpc>
                <a:spcPct val="100000"/>
              </a:lnSpc>
              <a:spcBef>
                <a:spcPts val="0"/>
              </a:spcBef>
              <a:spcAft>
                <a:spcPts val="0"/>
              </a:spcAft>
              <a:buSzPts val="1400"/>
              <a:buFont typeface="Nunito Light"/>
              <a:buChar char="■"/>
              <a:defRPr/>
            </a:lvl3pPr>
            <a:lvl4pPr indent="-317500" lvl="3" marL="1828800" rtl="0" algn="ctr">
              <a:lnSpc>
                <a:spcPct val="100000"/>
              </a:lnSpc>
              <a:spcBef>
                <a:spcPts val="0"/>
              </a:spcBef>
              <a:spcAft>
                <a:spcPts val="0"/>
              </a:spcAft>
              <a:buSzPts val="1400"/>
              <a:buFont typeface="Nunito Light"/>
              <a:buChar char="●"/>
              <a:defRPr/>
            </a:lvl4pPr>
            <a:lvl5pPr indent="-317500" lvl="4" marL="2286000" rtl="0" algn="ctr">
              <a:lnSpc>
                <a:spcPct val="100000"/>
              </a:lnSpc>
              <a:spcBef>
                <a:spcPts val="0"/>
              </a:spcBef>
              <a:spcAft>
                <a:spcPts val="0"/>
              </a:spcAft>
              <a:buSzPts val="1400"/>
              <a:buFont typeface="Nunito Light"/>
              <a:buChar char="○"/>
              <a:defRPr/>
            </a:lvl5pPr>
            <a:lvl6pPr indent="-317500" lvl="5" marL="2743200" rtl="0" algn="ctr">
              <a:lnSpc>
                <a:spcPct val="100000"/>
              </a:lnSpc>
              <a:spcBef>
                <a:spcPts val="0"/>
              </a:spcBef>
              <a:spcAft>
                <a:spcPts val="0"/>
              </a:spcAft>
              <a:buSzPts val="1400"/>
              <a:buFont typeface="Nunito Light"/>
              <a:buChar char="■"/>
              <a:defRPr/>
            </a:lvl6pPr>
            <a:lvl7pPr indent="-317500" lvl="6" marL="3200400" rtl="0" algn="ctr">
              <a:lnSpc>
                <a:spcPct val="100000"/>
              </a:lnSpc>
              <a:spcBef>
                <a:spcPts val="0"/>
              </a:spcBef>
              <a:spcAft>
                <a:spcPts val="0"/>
              </a:spcAft>
              <a:buSzPts val="1400"/>
              <a:buFont typeface="Nunito Light"/>
              <a:buChar char="●"/>
              <a:defRPr/>
            </a:lvl7pPr>
            <a:lvl8pPr indent="-317500" lvl="7" marL="3657600" rtl="0" algn="ctr">
              <a:lnSpc>
                <a:spcPct val="100000"/>
              </a:lnSpc>
              <a:spcBef>
                <a:spcPts val="0"/>
              </a:spcBef>
              <a:spcAft>
                <a:spcPts val="0"/>
              </a:spcAft>
              <a:buSzPts val="1400"/>
              <a:buFont typeface="Nunito Light"/>
              <a:buChar char="○"/>
              <a:defRPr/>
            </a:lvl8pPr>
            <a:lvl9pPr indent="-317500" lvl="8" marL="4114800" rtl="0" algn="ctr">
              <a:lnSpc>
                <a:spcPct val="100000"/>
              </a:lnSpc>
              <a:spcBef>
                <a:spcPts val="0"/>
              </a:spcBef>
              <a:spcAft>
                <a:spcPts val="0"/>
              </a:spcAft>
              <a:buSzPts val="1400"/>
              <a:buFont typeface="Nunito Light"/>
              <a:buChar char="■"/>
              <a:defRPr/>
            </a:lvl9pPr>
          </a:lstStyle>
          <a:p/>
        </p:txBody>
      </p:sp>
      <p:grpSp>
        <p:nvGrpSpPr>
          <p:cNvPr id="33" name="Google Shape;33;p4"/>
          <p:cNvGrpSpPr/>
          <p:nvPr/>
        </p:nvGrpSpPr>
        <p:grpSpPr>
          <a:xfrm>
            <a:off x="10" y="6"/>
            <a:ext cx="9143993" cy="5143494"/>
            <a:chOff x="10" y="6"/>
            <a:chExt cx="9143993" cy="5143494"/>
          </a:xfrm>
        </p:grpSpPr>
        <p:grpSp>
          <p:nvGrpSpPr>
            <p:cNvPr id="34" name="Google Shape;34;p4"/>
            <p:cNvGrpSpPr/>
            <p:nvPr/>
          </p:nvGrpSpPr>
          <p:grpSpPr>
            <a:xfrm rot="10800000">
              <a:off x="356653" y="4628859"/>
              <a:ext cx="713175" cy="514641"/>
              <a:chOff x="8074185" y="24856"/>
              <a:chExt cx="713175" cy="514641"/>
            </a:xfrm>
          </p:grpSpPr>
          <p:sp>
            <p:nvSpPr>
              <p:cNvPr id="35" name="Google Shape;35;p4"/>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4"/>
            <p:cNvGrpSpPr/>
            <p:nvPr/>
          </p:nvGrpSpPr>
          <p:grpSpPr>
            <a:xfrm rot="10800000">
              <a:off x="10" y="3594556"/>
              <a:ext cx="694200" cy="1498200"/>
              <a:chOff x="8449803" y="50750"/>
              <a:chExt cx="694200" cy="1498200"/>
            </a:xfrm>
          </p:grpSpPr>
          <p:sp>
            <p:nvSpPr>
              <p:cNvPr id="40" name="Google Shape;40;p4"/>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4"/>
            <p:cNvGrpSpPr/>
            <p:nvPr/>
          </p:nvGrpSpPr>
          <p:grpSpPr>
            <a:xfrm flipH="1" rot="10800000">
              <a:off x="8449803" y="3594556"/>
              <a:ext cx="694200" cy="1498200"/>
              <a:chOff x="8449803" y="50750"/>
              <a:chExt cx="694200" cy="1498200"/>
            </a:xfrm>
          </p:grpSpPr>
          <p:sp>
            <p:nvSpPr>
              <p:cNvPr id="45" name="Google Shape;45;p4"/>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 name="Google Shape;49;p4"/>
            <p:cNvGrpSpPr/>
            <p:nvPr/>
          </p:nvGrpSpPr>
          <p:grpSpPr>
            <a:xfrm rot="10800000">
              <a:off x="8449826" y="6"/>
              <a:ext cx="694175" cy="694200"/>
              <a:chOff x="13" y="4449300"/>
              <a:chExt cx="694175" cy="694200"/>
            </a:xfrm>
          </p:grpSpPr>
          <p:sp>
            <p:nvSpPr>
              <p:cNvPr id="50" name="Google Shape;50;p4"/>
              <p:cNvSpPr/>
              <p:nvPr/>
            </p:nvSpPr>
            <p:spPr>
              <a:xfrm rot="-5400000">
                <a:off x="0" y="4449313"/>
                <a:ext cx="694200" cy="694175"/>
              </a:xfrm>
              <a:custGeom>
                <a:rect b="b" l="l" r="r" t="t"/>
                <a:pathLst>
                  <a:path extrusionOk="0" h="27767" w="27768">
                    <a:moveTo>
                      <a:pt x="0" y="0"/>
                    </a:moveTo>
                    <a:lnTo>
                      <a:pt x="0"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3625" y="4796913"/>
                <a:ext cx="344000" cy="342975"/>
              </a:xfrm>
              <a:custGeom>
                <a:rect b="b" l="l" r="r" t="t"/>
                <a:pathLst>
                  <a:path extrusionOk="0" h="13719" w="13760">
                    <a:moveTo>
                      <a:pt x="13760" y="1"/>
                    </a:moveTo>
                    <a:lnTo>
                      <a:pt x="1" y="13719"/>
                    </a:lnTo>
                    <a:lnTo>
                      <a:pt x="13760" y="13719"/>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4"/>
            <p:cNvGrpSpPr/>
            <p:nvPr/>
          </p:nvGrpSpPr>
          <p:grpSpPr>
            <a:xfrm flipH="1" rot="10800000">
              <a:off x="8074185" y="4628859"/>
              <a:ext cx="713175" cy="514641"/>
              <a:chOff x="8074185" y="24856"/>
              <a:chExt cx="713175" cy="514641"/>
            </a:xfrm>
          </p:grpSpPr>
          <p:sp>
            <p:nvSpPr>
              <p:cNvPr id="53" name="Google Shape;53;p4"/>
              <p:cNvSpPr/>
              <p:nvPr/>
            </p:nvSpPr>
            <p:spPr>
              <a:xfrm rot="2700246">
                <a:off x="8527512" y="75269"/>
                <a:ext cx="215275" cy="215259"/>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rot="2700246">
                <a:off x="8118759" y="75240"/>
                <a:ext cx="215275" cy="215259"/>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rot="2700246">
                <a:off x="8323136" y="279646"/>
                <a:ext cx="215275" cy="215259"/>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2700246">
                <a:off x="8319048" y="71149"/>
                <a:ext cx="223486" cy="223470"/>
              </a:xfrm>
              <a:custGeom>
                <a:rect b="b" l="l" r="r" t="t"/>
                <a:pathLst>
                  <a:path extrusionOk="0" h="9036" w="9036">
                    <a:moveTo>
                      <a:pt x="4518" y="1"/>
                    </a:moveTo>
                    <a:lnTo>
                      <a:pt x="1" y="4518"/>
                    </a:lnTo>
                    <a:lnTo>
                      <a:pt x="4518" y="9035"/>
                    </a:lnTo>
                    <a:lnTo>
                      <a:pt x="9035" y="4518"/>
                    </a:lnTo>
                    <a:lnTo>
                      <a:pt x="45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 name="Google Shape;57;p4"/>
            <p:cNvGrpSpPr/>
            <p:nvPr/>
          </p:nvGrpSpPr>
          <p:grpSpPr>
            <a:xfrm rot="10800000">
              <a:off x="39" y="6"/>
              <a:ext cx="694175" cy="694200"/>
              <a:chOff x="8449800" y="4449300"/>
              <a:chExt cx="694175" cy="694200"/>
            </a:xfrm>
          </p:grpSpPr>
          <p:sp>
            <p:nvSpPr>
              <p:cNvPr id="58" name="Google Shape;58;p4"/>
              <p:cNvSpPr/>
              <p:nvPr/>
            </p:nvSpPr>
            <p:spPr>
              <a:xfrm flipH="1" rot="5400000">
                <a:off x="8449788" y="4449313"/>
                <a:ext cx="694200" cy="694175"/>
              </a:xfrm>
              <a:custGeom>
                <a:rect b="b" l="l" r="r" t="t"/>
                <a:pathLst>
                  <a:path extrusionOk="0" h="27767"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rot="5400000">
                <a:off x="8796363" y="4796913"/>
                <a:ext cx="344000" cy="342975"/>
              </a:xfrm>
              <a:custGeom>
                <a:rect b="b" l="l" r="r" t="t"/>
                <a:pathLst>
                  <a:path extrusionOk="0" h="13719" w="13760">
                    <a:moveTo>
                      <a:pt x="13760" y="1"/>
                    </a:moveTo>
                    <a:lnTo>
                      <a:pt x="1" y="13719"/>
                    </a:lnTo>
                    <a:lnTo>
                      <a:pt x="13760" y="13719"/>
                    </a:lnTo>
                    <a:lnTo>
                      <a:pt x="13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840" name="Shape 840"/>
        <p:cNvGrpSpPr/>
        <p:nvPr/>
      </p:nvGrpSpPr>
      <p:grpSpPr>
        <a:xfrm>
          <a:off x="0" y="0"/>
          <a:ext cx="0" cy="0"/>
          <a:chOff x="0" y="0"/>
          <a:chExt cx="0" cy="0"/>
        </a:xfrm>
      </p:grpSpPr>
      <p:sp>
        <p:nvSpPr>
          <p:cNvPr id="841" name="Google Shape;841;p31"/>
          <p:cNvSpPr txBox="1"/>
          <p:nvPr>
            <p:ph type="title"/>
          </p:nvPr>
        </p:nvSpPr>
        <p:spPr>
          <a:xfrm>
            <a:off x="2347938" y="6775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2" name="Google Shape;842;p31"/>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31"/>
          <p:cNvSpPr txBox="1"/>
          <p:nvPr/>
        </p:nvSpPr>
        <p:spPr>
          <a:xfrm>
            <a:off x="1961225" y="3749825"/>
            <a:ext cx="52215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Inter"/>
                <a:ea typeface="Inter"/>
                <a:cs typeface="Inter"/>
                <a:sym typeface="Inter"/>
              </a:rPr>
              <a:t>CREDITS:</a:t>
            </a:r>
            <a:r>
              <a:rPr lang="en" sz="1200">
                <a:solidFill>
                  <a:schemeClr val="dk1"/>
                </a:solidFill>
                <a:latin typeface="Inter"/>
                <a:ea typeface="Inter"/>
                <a:cs typeface="Inter"/>
                <a:sym typeface="Inter"/>
              </a:rPr>
              <a:t> This presentation template was created by </a:t>
            </a:r>
            <a:r>
              <a:rPr b="1" lang="en" sz="1200" u="sng">
                <a:solidFill>
                  <a:schemeClr val="dk1"/>
                </a:solidFill>
                <a:latin typeface="Inter"/>
                <a:ea typeface="Inter"/>
                <a:cs typeface="Inter"/>
                <a:sym typeface="Inter"/>
                <a:hlinkClick r:id="rId2">
                  <a:extLst>
                    <a:ext uri="{A12FA001-AC4F-418D-AE19-62706E023703}">
                      <ahyp:hlinkClr val="tx"/>
                    </a:ext>
                  </a:extLst>
                </a:hlinkClick>
              </a:rPr>
              <a:t>Slidesgo</a:t>
            </a:r>
            <a:r>
              <a:rPr lang="en" sz="1200">
                <a:solidFill>
                  <a:schemeClr val="dk1"/>
                </a:solidFill>
                <a:latin typeface="Inter"/>
                <a:ea typeface="Inter"/>
                <a:cs typeface="Inter"/>
                <a:sym typeface="Inter"/>
              </a:rPr>
              <a:t>, and includes icons by </a:t>
            </a:r>
            <a:r>
              <a:rPr b="1" lang="en" sz="1200" u="sng">
                <a:solidFill>
                  <a:schemeClr val="dk1"/>
                </a:solidFill>
                <a:latin typeface="Inter"/>
                <a:ea typeface="Inter"/>
                <a:cs typeface="Inter"/>
                <a:sym typeface="Inter"/>
                <a:hlinkClick r:id="rId3">
                  <a:extLst>
                    <a:ext uri="{A12FA001-AC4F-418D-AE19-62706E023703}">
                      <ahyp:hlinkClr val="tx"/>
                    </a:ext>
                  </a:extLst>
                </a:hlinkClick>
              </a:rPr>
              <a:t>Flaticon</a:t>
            </a:r>
            <a:r>
              <a:rPr lang="en" sz="1200">
                <a:solidFill>
                  <a:schemeClr val="dk1"/>
                </a:solidFill>
                <a:latin typeface="Inter"/>
                <a:ea typeface="Inter"/>
                <a:cs typeface="Inter"/>
                <a:sym typeface="Inter"/>
              </a:rPr>
              <a:t>, and infographics &amp; images by </a:t>
            </a:r>
            <a:r>
              <a:rPr b="1" lang="en" sz="1200" u="sng">
                <a:solidFill>
                  <a:schemeClr val="dk1"/>
                </a:solidFill>
                <a:latin typeface="Inter"/>
                <a:ea typeface="Inter"/>
                <a:cs typeface="Inter"/>
                <a:sym typeface="Inter"/>
                <a:hlinkClick r:id="rId4">
                  <a:extLst>
                    <a:ext uri="{A12FA001-AC4F-418D-AE19-62706E023703}">
                      <ahyp:hlinkClr val="tx"/>
                    </a:ext>
                  </a:extLst>
                </a:hlinkClick>
              </a:rPr>
              <a:t>Freepik</a:t>
            </a:r>
            <a:r>
              <a:rPr lang="en" sz="1200" u="sng">
                <a:solidFill>
                  <a:schemeClr val="dk1"/>
                </a:solidFill>
                <a:latin typeface="Inter"/>
                <a:ea typeface="Inter"/>
                <a:cs typeface="Inter"/>
                <a:sym typeface="Inter"/>
              </a:rPr>
              <a:t> </a:t>
            </a:r>
            <a:endParaRPr b="1" sz="1200" u="sng">
              <a:solidFill>
                <a:schemeClr val="dk1"/>
              </a:solidFill>
              <a:latin typeface="Inter"/>
              <a:ea typeface="Inter"/>
              <a:cs typeface="Inter"/>
              <a:sym typeface="Inte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844" name="Shape 844"/>
        <p:cNvGrpSpPr/>
        <p:nvPr/>
      </p:nvGrpSpPr>
      <p:grpSpPr>
        <a:xfrm>
          <a:off x="0" y="0"/>
          <a:ext cx="0" cy="0"/>
          <a:chOff x="0" y="0"/>
          <a:chExt cx="0" cy="0"/>
        </a:xfrm>
      </p:grpSpPr>
      <p:grpSp>
        <p:nvGrpSpPr>
          <p:cNvPr id="845" name="Google Shape;845;p32"/>
          <p:cNvGrpSpPr/>
          <p:nvPr/>
        </p:nvGrpSpPr>
        <p:grpSpPr>
          <a:xfrm>
            <a:off x="-246850" y="-15950"/>
            <a:ext cx="9637700" cy="5173895"/>
            <a:chOff x="-246850" y="-15950"/>
            <a:chExt cx="9637700" cy="5173895"/>
          </a:xfrm>
        </p:grpSpPr>
        <p:grpSp>
          <p:nvGrpSpPr>
            <p:cNvPr id="846" name="Google Shape;846;p32"/>
            <p:cNvGrpSpPr/>
            <p:nvPr/>
          </p:nvGrpSpPr>
          <p:grpSpPr>
            <a:xfrm rot="-5400000">
              <a:off x="8036109" y="4050053"/>
              <a:ext cx="1107903" cy="1107874"/>
              <a:chOff x="0" y="4449300"/>
              <a:chExt cx="694175" cy="694200"/>
            </a:xfrm>
          </p:grpSpPr>
          <p:sp>
            <p:nvSpPr>
              <p:cNvPr id="847" name="Google Shape;847;p3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32"/>
            <p:cNvGrpSpPr/>
            <p:nvPr/>
          </p:nvGrpSpPr>
          <p:grpSpPr>
            <a:xfrm flipH="1" rot="5400000">
              <a:off x="8" y="4050022"/>
              <a:ext cx="1107903" cy="1107943"/>
              <a:chOff x="0" y="4449300"/>
              <a:chExt cx="694175" cy="694200"/>
            </a:xfrm>
          </p:grpSpPr>
          <p:sp>
            <p:nvSpPr>
              <p:cNvPr id="850" name="Google Shape;850;p32"/>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2"/>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32"/>
            <p:cNvGrpSpPr/>
            <p:nvPr/>
          </p:nvGrpSpPr>
          <p:grpSpPr>
            <a:xfrm>
              <a:off x="8720725" y="565711"/>
              <a:ext cx="423265" cy="912987"/>
              <a:chOff x="8720713" y="581661"/>
              <a:chExt cx="423265" cy="912987"/>
            </a:xfrm>
          </p:grpSpPr>
          <p:sp>
            <p:nvSpPr>
              <p:cNvPr id="853" name="Google Shape;853;p32"/>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2"/>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32"/>
            <p:cNvGrpSpPr/>
            <p:nvPr/>
          </p:nvGrpSpPr>
          <p:grpSpPr>
            <a:xfrm>
              <a:off x="7891625" y="-15950"/>
              <a:ext cx="1499225" cy="694200"/>
              <a:chOff x="7925425" y="0"/>
              <a:chExt cx="1499225" cy="694200"/>
            </a:xfrm>
          </p:grpSpPr>
          <p:sp>
            <p:nvSpPr>
              <p:cNvPr id="856" name="Google Shape;856;p32"/>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2"/>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2"/>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2"/>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32"/>
            <p:cNvGrpSpPr/>
            <p:nvPr/>
          </p:nvGrpSpPr>
          <p:grpSpPr>
            <a:xfrm flipH="1">
              <a:off x="10" y="565711"/>
              <a:ext cx="423265" cy="912987"/>
              <a:chOff x="8720713" y="581661"/>
              <a:chExt cx="423265" cy="912987"/>
            </a:xfrm>
          </p:grpSpPr>
          <p:sp>
            <p:nvSpPr>
              <p:cNvPr id="861" name="Google Shape;861;p32"/>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2"/>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32"/>
            <p:cNvGrpSpPr/>
            <p:nvPr/>
          </p:nvGrpSpPr>
          <p:grpSpPr>
            <a:xfrm flipH="1">
              <a:off x="-246850" y="-15950"/>
              <a:ext cx="1499225" cy="694200"/>
              <a:chOff x="7925425" y="0"/>
              <a:chExt cx="1499225" cy="694200"/>
            </a:xfrm>
          </p:grpSpPr>
          <p:sp>
            <p:nvSpPr>
              <p:cNvPr id="864" name="Google Shape;864;p32"/>
              <p:cNvSpPr/>
              <p:nvPr/>
            </p:nvSpPr>
            <p:spPr>
              <a:xfrm flipH="1">
                <a:off x="7925425" y="0"/>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2"/>
              <p:cNvSpPr/>
              <p:nvPr/>
            </p:nvSpPr>
            <p:spPr>
              <a:xfrm flipH="1">
                <a:off x="8730475" y="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2"/>
              <p:cNvSpPr/>
              <p:nvPr/>
            </p:nvSpPr>
            <p:spPr>
              <a:xfrm flipH="1">
                <a:off x="8272525" y="4150"/>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2"/>
              <p:cNvSpPr/>
              <p:nvPr/>
            </p:nvSpPr>
            <p:spPr>
              <a:xfrm flipH="1">
                <a:off x="8734600" y="415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868" name="Shape 868"/>
        <p:cNvGrpSpPr/>
        <p:nvPr/>
      </p:nvGrpSpPr>
      <p:grpSpPr>
        <a:xfrm>
          <a:off x="0" y="0"/>
          <a:ext cx="0" cy="0"/>
          <a:chOff x="0" y="0"/>
          <a:chExt cx="0" cy="0"/>
        </a:xfrm>
      </p:grpSpPr>
      <p:grpSp>
        <p:nvGrpSpPr>
          <p:cNvPr id="869" name="Google Shape;869;p33"/>
          <p:cNvGrpSpPr/>
          <p:nvPr/>
        </p:nvGrpSpPr>
        <p:grpSpPr>
          <a:xfrm>
            <a:off x="-8" y="-14487"/>
            <a:ext cx="9144017" cy="5157792"/>
            <a:chOff x="-8" y="-14487"/>
            <a:chExt cx="9144017" cy="5157792"/>
          </a:xfrm>
        </p:grpSpPr>
        <p:grpSp>
          <p:nvGrpSpPr>
            <p:cNvPr id="870" name="Google Shape;870;p33"/>
            <p:cNvGrpSpPr/>
            <p:nvPr/>
          </p:nvGrpSpPr>
          <p:grpSpPr>
            <a:xfrm flipH="1" rot="10800000">
              <a:off x="8449791" y="1822656"/>
              <a:ext cx="694200" cy="1498200"/>
              <a:chOff x="8449803" y="50750"/>
              <a:chExt cx="694200" cy="1498200"/>
            </a:xfrm>
          </p:grpSpPr>
          <p:sp>
            <p:nvSpPr>
              <p:cNvPr id="871" name="Google Shape;871;p33"/>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33"/>
            <p:cNvGrpSpPr/>
            <p:nvPr/>
          </p:nvGrpSpPr>
          <p:grpSpPr>
            <a:xfrm flipH="1">
              <a:off x="8036092" y="4035432"/>
              <a:ext cx="1107903" cy="1107874"/>
              <a:chOff x="0" y="4449300"/>
              <a:chExt cx="694175" cy="694200"/>
            </a:xfrm>
          </p:grpSpPr>
          <p:sp>
            <p:nvSpPr>
              <p:cNvPr id="876" name="Google Shape;876;p33"/>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33"/>
            <p:cNvGrpSpPr/>
            <p:nvPr/>
          </p:nvGrpSpPr>
          <p:grpSpPr>
            <a:xfrm rot="10800000">
              <a:off x="8036105" y="-14487"/>
              <a:ext cx="1107903" cy="1107943"/>
              <a:chOff x="0" y="4449300"/>
              <a:chExt cx="694175" cy="694200"/>
            </a:xfrm>
          </p:grpSpPr>
          <p:sp>
            <p:nvSpPr>
              <p:cNvPr id="879" name="Google Shape;879;p33"/>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33"/>
            <p:cNvGrpSpPr/>
            <p:nvPr/>
          </p:nvGrpSpPr>
          <p:grpSpPr>
            <a:xfrm flipH="1">
              <a:off x="8466453" y="1112849"/>
              <a:ext cx="660886" cy="661825"/>
              <a:chOff x="2751838" y="727063"/>
              <a:chExt cx="738750" cy="739800"/>
            </a:xfrm>
          </p:grpSpPr>
          <p:sp>
            <p:nvSpPr>
              <p:cNvPr id="882" name="Google Shape;882;p3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33"/>
            <p:cNvGrpSpPr/>
            <p:nvPr/>
          </p:nvGrpSpPr>
          <p:grpSpPr>
            <a:xfrm flipH="1">
              <a:off x="8466453" y="3347224"/>
              <a:ext cx="660886" cy="661825"/>
              <a:chOff x="2751838" y="727063"/>
              <a:chExt cx="738750" cy="739800"/>
            </a:xfrm>
          </p:grpSpPr>
          <p:sp>
            <p:nvSpPr>
              <p:cNvPr id="887" name="Google Shape;887;p3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33"/>
            <p:cNvGrpSpPr/>
            <p:nvPr/>
          </p:nvGrpSpPr>
          <p:grpSpPr>
            <a:xfrm rot="10800000">
              <a:off x="9" y="1822656"/>
              <a:ext cx="694200" cy="1498200"/>
              <a:chOff x="8449803" y="50750"/>
              <a:chExt cx="694200" cy="1498200"/>
            </a:xfrm>
          </p:grpSpPr>
          <p:sp>
            <p:nvSpPr>
              <p:cNvPr id="892" name="Google Shape;892;p33"/>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3"/>
            <p:cNvGrpSpPr/>
            <p:nvPr/>
          </p:nvGrpSpPr>
          <p:grpSpPr>
            <a:xfrm>
              <a:off x="5" y="4035432"/>
              <a:ext cx="1107903" cy="1107874"/>
              <a:chOff x="0" y="4449300"/>
              <a:chExt cx="694175" cy="694200"/>
            </a:xfrm>
          </p:grpSpPr>
          <p:sp>
            <p:nvSpPr>
              <p:cNvPr id="897" name="Google Shape;897;p33"/>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33"/>
            <p:cNvGrpSpPr/>
            <p:nvPr/>
          </p:nvGrpSpPr>
          <p:grpSpPr>
            <a:xfrm flipH="1" rot="10800000">
              <a:off x="-8" y="-14487"/>
              <a:ext cx="1107903" cy="1107943"/>
              <a:chOff x="0" y="4449300"/>
              <a:chExt cx="694175" cy="694200"/>
            </a:xfrm>
          </p:grpSpPr>
          <p:sp>
            <p:nvSpPr>
              <p:cNvPr id="900" name="Google Shape;900;p33"/>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33"/>
            <p:cNvGrpSpPr/>
            <p:nvPr/>
          </p:nvGrpSpPr>
          <p:grpSpPr>
            <a:xfrm>
              <a:off x="16661" y="1112849"/>
              <a:ext cx="660886" cy="661825"/>
              <a:chOff x="2751838" y="727063"/>
              <a:chExt cx="738750" cy="739800"/>
            </a:xfrm>
          </p:grpSpPr>
          <p:sp>
            <p:nvSpPr>
              <p:cNvPr id="903" name="Google Shape;903;p3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33"/>
            <p:cNvGrpSpPr/>
            <p:nvPr/>
          </p:nvGrpSpPr>
          <p:grpSpPr>
            <a:xfrm>
              <a:off x="16661" y="3347224"/>
              <a:ext cx="660886" cy="661825"/>
              <a:chOff x="2751838" y="727063"/>
              <a:chExt cx="738750" cy="739800"/>
            </a:xfrm>
          </p:grpSpPr>
          <p:sp>
            <p:nvSpPr>
              <p:cNvPr id="908" name="Google Shape;908;p3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15" name="Shape 915"/>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16" name="Shape 916"/>
        <p:cNvGrpSpPr/>
        <p:nvPr/>
      </p:nvGrpSpPr>
      <p:grpSpPr>
        <a:xfrm>
          <a:off x="0" y="0"/>
          <a:ext cx="0" cy="0"/>
          <a:chOff x="0" y="0"/>
          <a:chExt cx="0" cy="0"/>
        </a:xfrm>
      </p:grpSpPr>
      <p:sp>
        <p:nvSpPr>
          <p:cNvPr id="917" name="Google Shape;917;p3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sp>
        <p:nvSpPr>
          <p:cNvPr id="61" name="Google Shape;6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 name="Google Shape;62;p5"/>
          <p:cNvSpPr txBox="1"/>
          <p:nvPr>
            <p:ph idx="1" type="subTitle"/>
          </p:nvPr>
        </p:nvSpPr>
        <p:spPr>
          <a:xfrm>
            <a:off x="5055284" y="375787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3" name="Google Shape;63;p5"/>
          <p:cNvSpPr txBox="1"/>
          <p:nvPr>
            <p:ph idx="2" type="subTitle"/>
          </p:nvPr>
        </p:nvSpPr>
        <p:spPr>
          <a:xfrm>
            <a:off x="1583300" y="375787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5"/>
          <p:cNvSpPr txBox="1"/>
          <p:nvPr>
            <p:ph idx="3" type="subTitle"/>
          </p:nvPr>
        </p:nvSpPr>
        <p:spPr>
          <a:xfrm>
            <a:off x="5055275" y="332305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65" name="Google Shape;65;p5"/>
          <p:cNvSpPr txBox="1"/>
          <p:nvPr>
            <p:ph idx="4" type="subTitle"/>
          </p:nvPr>
        </p:nvSpPr>
        <p:spPr>
          <a:xfrm>
            <a:off x="1583075" y="3323050"/>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66" name="Google Shape;66;p5"/>
          <p:cNvGrpSpPr/>
          <p:nvPr/>
        </p:nvGrpSpPr>
        <p:grpSpPr>
          <a:xfrm>
            <a:off x="-411344" y="-248324"/>
            <a:ext cx="9966844" cy="5563750"/>
            <a:chOff x="-411344" y="-248324"/>
            <a:chExt cx="9966844" cy="5563750"/>
          </a:xfrm>
        </p:grpSpPr>
        <p:grpSp>
          <p:nvGrpSpPr>
            <p:cNvPr id="67" name="Google Shape;67;p5"/>
            <p:cNvGrpSpPr/>
            <p:nvPr/>
          </p:nvGrpSpPr>
          <p:grpSpPr>
            <a:xfrm flipH="1">
              <a:off x="-9559" y="2077044"/>
              <a:ext cx="423265" cy="912987"/>
              <a:chOff x="8757375" y="2077044"/>
              <a:chExt cx="423265" cy="912987"/>
            </a:xfrm>
          </p:grpSpPr>
          <p:sp>
            <p:nvSpPr>
              <p:cNvPr id="68" name="Google Shape;68;p5"/>
              <p:cNvSpPr/>
              <p:nvPr/>
            </p:nvSpPr>
            <p:spPr>
              <a:xfrm rot="10800000">
                <a:off x="8757375" y="2077044"/>
                <a:ext cx="423265" cy="423265"/>
              </a:xfrm>
              <a:custGeom>
                <a:rect b="b" l="l" r="r" t="t"/>
                <a:pathLst>
                  <a:path extrusionOk="0" h="13719" w="13719">
                    <a:moveTo>
                      <a:pt x="0" y="0"/>
                    </a:moveTo>
                    <a:lnTo>
                      <a:pt x="0" y="13718"/>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rot="10800000">
                <a:off x="8757375" y="2565501"/>
                <a:ext cx="423265" cy="424530"/>
              </a:xfrm>
              <a:custGeom>
                <a:rect b="b" l="l" r="r" t="t"/>
                <a:pathLst>
                  <a:path extrusionOk="0" h="13760" w="13719">
                    <a:moveTo>
                      <a:pt x="0" y="1"/>
                    </a:moveTo>
                    <a:lnTo>
                      <a:pt x="0" y="13760"/>
                    </a:lnTo>
                    <a:lnTo>
                      <a:pt x="13718" y="1376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5"/>
            <p:cNvGrpSpPr/>
            <p:nvPr/>
          </p:nvGrpSpPr>
          <p:grpSpPr>
            <a:xfrm flipH="1" rot="-5400000">
              <a:off x="-411356" y="-248312"/>
              <a:ext cx="1499225" cy="1499200"/>
              <a:chOff x="6581450" y="2637538"/>
              <a:chExt cx="1499225" cy="1499200"/>
            </a:xfrm>
          </p:grpSpPr>
          <p:sp>
            <p:nvSpPr>
              <p:cNvPr id="71" name="Google Shape;71;p5"/>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5"/>
            <p:cNvGrpSpPr/>
            <p:nvPr/>
          </p:nvGrpSpPr>
          <p:grpSpPr>
            <a:xfrm rot="-5400000">
              <a:off x="-411356" y="3816213"/>
              <a:ext cx="1499225" cy="1499200"/>
              <a:chOff x="6581450" y="2637538"/>
              <a:chExt cx="1499225" cy="1499200"/>
            </a:xfrm>
          </p:grpSpPr>
          <p:sp>
            <p:nvSpPr>
              <p:cNvPr id="79" name="Google Shape;79;p5"/>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5"/>
            <p:cNvGrpSpPr/>
            <p:nvPr/>
          </p:nvGrpSpPr>
          <p:grpSpPr>
            <a:xfrm>
              <a:off x="8730450" y="2077044"/>
              <a:ext cx="423265" cy="912987"/>
              <a:chOff x="8757375" y="2077044"/>
              <a:chExt cx="423265" cy="912987"/>
            </a:xfrm>
          </p:grpSpPr>
          <p:sp>
            <p:nvSpPr>
              <p:cNvPr id="87" name="Google Shape;87;p5"/>
              <p:cNvSpPr/>
              <p:nvPr/>
            </p:nvSpPr>
            <p:spPr>
              <a:xfrm rot="10800000">
                <a:off x="8757375" y="2077044"/>
                <a:ext cx="423265" cy="42326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rot="10800000">
                <a:off x="8757375" y="2565501"/>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5"/>
            <p:cNvGrpSpPr/>
            <p:nvPr/>
          </p:nvGrpSpPr>
          <p:grpSpPr>
            <a:xfrm rot="5400000">
              <a:off x="8056288" y="-248312"/>
              <a:ext cx="1499225" cy="1499200"/>
              <a:chOff x="6581450" y="2637538"/>
              <a:chExt cx="1499225" cy="1499200"/>
            </a:xfrm>
          </p:grpSpPr>
          <p:sp>
            <p:nvSpPr>
              <p:cNvPr id="90" name="Google Shape;90;p5"/>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5"/>
            <p:cNvGrpSpPr/>
            <p:nvPr/>
          </p:nvGrpSpPr>
          <p:grpSpPr>
            <a:xfrm flipH="1" rot="5400000">
              <a:off x="8056288" y="3816213"/>
              <a:ext cx="1499225" cy="1499200"/>
              <a:chOff x="6581450" y="2637538"/>
              <a:chExt cx="1499225" cy="1499200"/>
            </a:xfrm>
          </p:grpSpPr>
          <p:sp>
            <p:nvSpPr>
              <p:cNvPr id="98" name="Google Shape;98;p5"/>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 name="Shape 105"/>
        <p:cNvGrpSpPr/>
        <p:nvPr/>
      </p:nvGrpSpPr>
      <p:grpSpPr>
        <a:xfrm>
          <a:off x="0" y="0"/>
          <a:ext cx="0" cy="0"/>
          <a:chOff x="0" y="0"/>
          <a:chExt cx="0" cy="0"/>
        </a:xfrm>
      </p:grpSpPr>
      <p:sp>
        <p:nvSpPr>
          <p:cNvPr id="106" name="Google Shape;10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7" name="Google Shape;107;p6"/>
          <p:cNvGrpSpPr/>
          <p:nvPr/>
        </p:nvGrpSpPr>
        <p:grpSpPr>
          <a:xfrm>
            <a:off x="0" y="11"/>
            <a:ext cx="9144000" cy="5143489"/>
            <a:chOff x="0" y="11"/>
            <a:chExt cx="9144000" cy="5143489"/>
          </a:xfrm>
        </p:grpSpPr>
        <p:grpSp>
          <p:nvGrpSpPr>
            <p:cNvPr id="108" name="Google Shape;108;p6"/>
            <p:cNvGrpSpPr/>
            <p:nvPr/>
          </p:nvGrpSpPr>
          <p:grpSpPr>
            <a:xfrm>
              <a:off x="7" y="11"/>
              <a:ext cx="694175" cy="694200"/>
              <a:chOff x="9949035" y="3425194"/>
              <a:chExt cx="694175" cy="694200"/>
            </a:xfrm>
          </p:grpSpPr>
          <p:sp>
            <p:nvSpPr>
              <p:cNvPr id="109" name="Google Shape;109;p6"/>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6"/>
            <p:cNvGrpSpPr/>
            <p:nvPr/>
          </p:nvGrpSpPr>
          <p:grpSpPr>
            <a:xfrm flipH="1" rot="10800000">
              <a:off x="6799" y="599845"/>
              <a:ext cx="713189" cy="714203"/>
              <a:chOff x="2751838" y="727063"/>
              <a:chExt cx="738750" cy="739800"/>
            </a:xfrm>
          </p:grpSpPr>
          <p:sp>
            <p:nvSpPr>
              <p:cNvPr id="112" name="Google Shape;112;p6"/>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 name="Google Shape;116;p6"/>
            <p:cNvGrpSpPr/>
            <p:nvPr/>
          </p:nvGrpSpPr>
          <p:grpSpPr>
            <a:xfrm flipH="1">
              <a:off x="8449813" y="11"/>
              <a:ext cx="694175" cy="694200"/>
              <a:chOff x="9949035" y="3425194"/>
              <a:chExt cx="694175" cy="694200"/>
            </a:xfrm>
          </p:grpSpPr>
          <p:sp>
            <p:nvSpPr>
              <p:cNvPr id="117" name="Google Shape;117;p6"/>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6"/>
            <p:cNvGrpSpPr/>
            <p:nvPr/>
          </p:nvGrpSpPr>
          <p:grpSpPr>
            <a:xfrm rot="10800000">
              <a:off x="8424007" y="599845"/>
              <a:ext cx="713189" cy="714203"/>
              <a:chOff x="2751838" y="727063"/>
              <a:chExt cx="738750" cy="739800"/>
            </a:xfrm>
          </p:grpSpPr>
          <p:sp>
            <p:nvSpPr>
              <p:cNvPr id="120" name="Google Shape;120;p6"/>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6"/>
            <p:cNvGrpSpPr/>
            <p:nvPr/>
          </p:nvGrpSpPr>
          <p:grpSpPr>
            <a:xfrm flipH="1">
              <a:off x="17" y="1314057"/>
              <a:ext cx="423265" cy="912987"/>
              <a:chOff x="8720713" y="581661"/>
              <a:chExt cx="423265" cy="912987"/>
            </a:xfrm>
          </p:grpSpPr>
          <p:sp>
            <p:nvSpPr>
              <p:cNvPr id="125" name="Google Shape;125;p6"/>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6"/>
            <p:cNvGrpSpPr/>
            <p:nvPr/>
          </p:nvGrpSpPr>
          <p:grpSpPr>
            <a:xfrm flipH="1">
              <a:off x="8449825" y="4449300"/>
              <a:ext cx="694175" cy="694200"/>
              <a:chOff x="0" y="4449300"/>
              <a:chExt cx="694175" cy="694200"/>
            </a:xfrm>
          </p:grpSpPr>
          <p:sp>
            <p:nvSpPr>
              <p:cNvPr id="128" name="Google Shape;128;p6"/>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6"/>
            <p:cNvGrpSpPr/>
            <p:nvPr/>
          </p:nvGrpSpPr>
          <p:grpSpPr>
            <a:xfrm flipH="1">
              <a:off x="0" y="4449300"/>
              <a:ext cx="694175" cy="694200"/>
              <a:chOff x="8449825" y="4449300"/>
              <a:chExt cx="694175" cy="694200"/>
            </a:xfrm>
          </p:grpSpPr>
          <p:sp>
            <p:nvSpPr>
              <p:cNvPr id="131" name="Google Shape;131;p6"/>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6"/>
            <p:cNvGrpSpPr/>
            <p:nvPr/>
          </p:nvGrpSpPr>
          <p:grpSpPr>
            <a:xfrm>
              <a:off x="8720713" y="1314057"/>
              <a:ext cx="423265" cy="912987"/>
              <a:chOff x="8720713" y="581661"/>
              <a:chExt cx="423265" cy="912987"/>
            </a:xfrm>
          </p:grpSpPr>
          <p:sp>
            <p:nvSpPr>
              <p:cNvPr id="134" name="Google Shape;134;p6"/>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6" name="Shape 136"/>
        <p:cNvGrpSpPr/>
        <p:nvPr/>
      </p:nvGrpSpPr>
      <p:grpSpPr>
        <a:xfrm>
          <a:off x="0" y="0"/>
          <a:ext cx="0" cy="0"/>
          <a:chOff x="0" y="0"/>
          <a:chExt cx="0" cy="0"/>
        </a:xfrm>
      </p:grpSpPr>
      <p:sp>
        <p:nvSpPr>
          <p:cNvPr id="137" name="Google Shape;137;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8" name="Google Shape;138;p7"/>
          <p:cNvSpPr txBox="1"/>
          <p:nvPr>
            <p:ph idx="1" type="subTitle"/>
          </p:nvPr>
        </p:nvSpPr>
        <p:spPr>
          <a:xfrm>
            <a:off x="720000" y="17003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139" name="Google Shape;139;p7"/>
          <p:cNvGrpSpPr/>
          <p:nvPr/>
        </p:nvGrpSpPr>
        <p:grpSpPr>
          <a:xfrm>
            <a:off x="5412800" y="-14430"/>
            <a:ext cx="3731208" cy="5172405"/>
            <a:chOff x="5412800" y="-14430"/>
            <a:chExt cx="3731208" cy="5172405"/>
          </a:xfrm>
        </p:grpSpPr>
        <p:grpSp>
          <p:nvGrpSpPr>
            <p:cNvPr id="140" name="Google Shape;140;p7"/>
            <p:cNvGrpSpPr/>
            <p:nvPr/>
          </p:nvGrpSpPr>
          <p:grpSpPr>
            <a:xfrm>
              <a:off x="8449803" y="1784432"/>
              <a:ext cx="694200" cy="1498200"/>
              <a:chOff x="8449803" y="50750"/>
              <a:chExt cx="694200" cy="1498200"/>
            </a:xfrm>
          </p:grpSpPr>
          <p:sp>
            <p:nvSpPr>
              <p:cNvPr id="141" name="Google Shape;141;p7"/>
              <p:cNvSpPr/>
              <p:nvPr/>
            </p:nvSpPr>
            <p:spPr>
              <a:xfrm flipH="1">
                <a:off x="8449803" y="854750"/>
                <a:ext cx="694200" cy="694200"/>
              </a:xfrm>
              <a:custGeom>
                <a:rect b="b" l="l" r="r" t="t"/>
                <a:pathLst>
                  <a:path extrusionOk="0" h="27768" w="27768">
                    <a:moveTo>
                      <a:pt x="0" y="0"/>
                    </a:moveTo>
                    <a:lnTo>
                      <a:pt x="0"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flipH="1">
                <a:off x="8449803" y="50750"/>
                <a:ext cx="694200" cy="694200"/>
              </a:xfrm>
              <a:custGeom>
                <a:rect b="b" l="l" r="r" t="t"/>
                <a:pathLst>
                  <a:path extrusionOk="0" h="27768" w="27768">
                    <a:moveTo>
                      <a:pt x="0" y="1"/>
                    </a:moveTo>
                    <a:lnTo>
                      <a:pt x="0" y="27768"/>
                    </a:lnTo>
                    <a:lnTo>
                      <a:pt x="27767" y="2776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flipH="1">
                <a:off x="8796903" y="397850"/>
                <a:ext cx="344000" cy="342950"/>
              </a:xfrm>
              <a:custGeom>
                <a:rect b="b" l="l" r="r" t="t"/>
                <a:pathLst>
                  <a:path extrusionOk="0" h="13718" w="13760">
                    <a:moveTo>
                      <a:pt x="1" y="0"/>
                    </a:moveTo>
                    <a:lnTo>
                      <a:pt x="13760" y="13718"/>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flipH="1">
                <a:off x="8796903" y="858900"/>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 name="Google Shape;145;p7"/>
            <p:cNvGrpSpPr/>
            <p:nvPr/>
          </p:nvGrpSpPr>
          <p:grpSpPr>
            <a:xfrm rot="10800000">
              <a:off x="8036104" y="-14430"/>
              <a:ext cx="1107903" cy="1107874"/>
              <a:chOff x="0" y="4449300"/>
              <a:chExt cx="694175" cy="694200"/>
            </a:xfrm>
          </p:grpSpPr>
          <p:sp>
            <p:nvSpPr>
              <p:cNvPr id="146" name="Google Shape;146;p7"/>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7"/>
            <p:cNvGrpSpPr/>
            <p:nvPr/>
          </p:nvGrpSpPr>
          <p:grpSpPr>
            <a:xfrm flipH="1">
              <a:off x="8036092" y="4050031"/>
              <a:ext cx="1107903" cy="1107943"/>
              <a:chOff x="0" y="4449300"/>
              <a:chExt cx="694175" cy="694200"/>
            </a:xfrm>
          </p:grpSpPr>
          <p:sp>
            <p:nvSpPr>
              <p:cNvPr id="149" name="Google Shape;149;p7"/>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7"/>
            <p:cNvGrpSpPr/>
            <p:nvPr/>
          </p:nvGrpSpPr>
          <p:grpSpPr>
            <a:xfrm rot="-5400000">
              <a:off x="5657661" y="-244866"/>
              <a:ext cx="423265" cy="912987"/>
              <a:chOff x="8720713" y="920432"/>
              <a:chExt cx="423265" cy="912987"/>
            </a:xfrm>
          </p:grpSpPr>
          <p:sp>
            <p:nvSpPr>
              <p:cNvPr id="152" name="Google Shape;152;p7"/>
              <p:cNvSpPr/>
              <p:nvPr/>
            </p:nvSpPr>
            <p:spPr>
              <a:xfrm flipH="1">
                <a:off x="8720713" y="1410154"/>
                <a:ext cx="423265" cy="42326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flipH="1">
                <a:off x="8720713" y="920432"/>
                <a:ext cx="423265" cy="424530"/>
              </a:xfrm>
              <a:custGeom>
                <a:rect b="b" l="l" r="r" t="t"/>
                <a:pathLst>
                  <a:path extrusionOk="0" h="13760" w="13719">
                    <a:moveTo>
                      <a:pt x="0" y="1"/>
                    </a:moveTo>
                    <a:lnTo>
                      <a:pt x="0" y="13760"/>
                    </a:lnTo>
                    <a:lnTo>
                      <a:pt x="13718" y="1376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7"/>
            <p:cNvGrpSpPr/>
            <p:nvPr/>
          </p:nvGrpSpPr>
          <p:grpSpPr>
            <a:xfrm rot="5400000">
              <a:off x="5657661" y="4475384"/>
              <a:ext cx="423265" cy="912987"/>
              <a:chOff x="8720713" y="920432"/>
              <a:chExt cx="423265" cy="912987"/>
            </a:xfrm>
          </p:grpSpPr>
          <p:sp>
            <p:nvSpPr>
              <p:cNvPr id="155" name="Google Shape;155;p7"/>
              <p:cNvSpPr/>
              <p:nvPr/>
            </p:nvSpPr>
            <p:spPr>
              <a:xfrm flipH="1">
                <a:off x="8720713" y="1410154"/>
                <a:ext cx="423265" cy="423265"/>
              </a:xfrm>
              <a:custGeom>
                <a:rect b="b" l="l" r="r" t="t"/>
                <a:pathLst>
                  <a:path extrusionOk="0" h="13719" w="13719">
                    <a:moveTo>
                      <a:pt x="0" y="0"/>
                    </a:moveTo>
                    <a:lnTo>
                      <a:pt x="0"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flipH="1">
                <a:off x="8720713" y="920432"/>
                <a:ext cx="423265" cy="42453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8"/>
          <p:cNvSpPr txBox="1"/>
          <p:nvPr>
            <p:ph type="title"/>
          </p:nvPr>
        </p:nvSpPr>
        <p:spPr>
          <a:xfrm>
            <a:off x="1768550" y="1307100"/>
            <a:ext cx="56070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9" name="Google Shape;159;p8"/>
          <p:cNvGrpSpPr/>
          <p:nvPr/>
        </p:nvGrpSpPr>
        <p:grpSpPr>
          <a:xfrm>
            <a:off x="-12" y="735963"/>
            <a:ext cx="9144000" cy="3671550"/>
            <a:chOff x="-12" y="735963"/>
            <a:chExt cx="9144000" cy="3671550"/>
          </a:xfrm>
        </p:grpSpPr>
        <p:grpSp>
          <p:nvGrpSpPr>
            <p:cNvPr id="160" name="Google Shape;160;p8"/>
            <p:cNvGrpSpPr/>
            <p:nvPr/>
          </p:nvGrpSpPr>
          <p:grpSpPr>
            <a:xfrm>
              <a:off x="8449813" y="735963"/>
              <a:ext cx="694175" cy="1498200"/>
              <a:chOff x="8449813" y="735963"/>
              <a:chExt cx="694175" cy="1498200"/>
            </a:xfrm>
          </p:grpSpPr>
          <p:sp>
            <p:nvSpPr>
              <p:cNvPr id="161" name="Google Shape;161;p8"/>
              <p:cNvSpPr/>
              <p:nvPr/>
            </p:nvSpPr>
            <p:spPr>
              <a:xfrm>
                <a:off x="8449813" y="735963"/>
                <a:ext cx="694175" cy="694200"/>
              </a:xfrm>
              <a:custGeom>
                <a:rect b="b" l="l" r="r" t="t"/>
                <a:pathLst>
                  <a:path extrusionOk="0" h="27768" w="27767">
                    <a:moveTo>
                      <a:pt x="27767" y="1"/>
                    </a:moveTo>
                    <a:lnTo>
                      <a:pt x="0" y="27768"/>
                    </a:lnTo>
                    <a:lnTo>
                      <a:pt x="27767" y="27768"/>
                    </a:lnTo>
                    <a:lnTo>
                      <a:pt x="27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8449813" y="1539963"/>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8796888" y="1544113"/>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8796888" y="1083063"/>
                <a:ext cx="342975" cy="342950"/>
              </a:xfrm>
              <a:custGeom>
                <a:rect b="b" l="l" r="r" t="t"/>
                <a:pathLst>
                  <a:path extrusionOk="0" h="13718" w="13719">
                    <a:moveTo>
                      <a:pt x="1" y="0"/>
                    </a:moveTo>
                    <a:lnTo>
                      <a:pt x="1"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8"/>
            <p:cNvGrpSpPr/>
            <p:nvPr/>
          </p:nvGrpSpPr>
          <p:grpSpPr>
            <a:xfrm>
              <a:off x="8449813" y="2909313"/>
              <a:ext cx="694175" cy="1498200"/>
              <a:chOff x="8449813" y="2909313"/>
              <a:chExt cx="694175" cy="1498200"/>
            </a:xfrm>
          </p:grpSpPr>
          <p:sp>
            <p:nvSpPr>
              <p:cNvPr id="166" name="Google Shape;166;p8"/>
              <p:cNvSpPr/>
              <p:nvPr/>
            </p:nvSpPr>
            <p:spPr>
              <a:xfrm>
                <a:off x="8449813" y="2909313"/>
                <a:ext cx="694175" cy="694200"/>
              </a:xfrm>
              <a:custGeom>
                <a:rect b="b" l="l" r="r" t="t"/>
                <a:pathLst>
                  <a:path extrusionOk="0" h="27768" w="27767">
                    <a:moveTo>
                      <a:pt x="27767" y="1"/>
                    </a:moveTo>
                    <a:lnTo>
                      <a:pt x="0" y="27768"/>
                    </a:lnTo>
                    <a:lnTo>
                      <a:pt x="27767" y="27768"/>
                    </a:lnTo>
                    <a:lnTo>
                      <a:pt x="27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a:off x="8449813" y="3713313"/>
                <a:ext cx="694175" cy="694200"/>
              </a:xfrm>
              <a:custGeom>
                <a:rect b="b" l="l" r="r" t="t"/>
                <a:pathLst>
                  <a:path extrusionOk="0" h="27768" w="27767">
                    <a:moveTo>
                      <a:pt x="0" y="0"/>
                    </a:moveTo>
                    <a:lnTo>
                      <a:pt x="27767" y="27767"/>
                    </a:lnTo>
                    <a:lnTo>
                      <a:pt x="277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8796888" y="3717463"/>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8796888" y="3256413"/>
                <a:ext cx="342975" cy="342950"/>
              </a:xfrm>
              <a:custGeom>
                <a:rect b="b" l="l" r="r" t="t"/>
                <a:pathLst>
                  <a:path extrusionOk="0" h="13718" w="13719">
                    <a:moveTo>
                      <a:pt x="1" y="0"/>
                    </a:moveTo>
                    <a:lnTo>
                      <a:pt x="1" y="13718"/>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8"/>
            <p:cNvGrpSpPr/>
            <p:nvPr/>
          </p:nvGrpSpPr>
          <p:grpSpPr>
            <a:xfrm>
              <a:off x="-12" y="735963"/>
              <a:ext cx="694175" cy="1498200"/>
              <a:chOff x="-12" y="735963"/>
              <a:chExt cx="694175" cy="1498200"/>
            </a:xfrm>
          </p:grpSpPr>
          <p:sp>
            <p:nvSpPr>
              <p:cNvPr id="171" name="Google Shape;171;p8"/>
              <p:cNvSpPr/>
              <p:nvPr/>
            </p:nvSpPr>
            <p:spPr>
              <a:xfrm flipH="1">
                <a:off x="-12" y="735963"/>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flipH="1">
                <a:off x="-12" y="1539963"/>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flipH="1">
                <a:off x="4113" y="1544113"/>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flipH="1">
                <a:off x="4113" y="1083063"/>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 name="Google Shape;175;p8"/>
            <p:cNvGrpSpPr/>
            <p:nvPr/>
          </p:nvGrpSpPr>
          <p:grpSpPr>
            <a:xfrm>
              <a:off x="-12" y="2909313"/>
              <a:ext cx="694175" cy="1498200"/>
              <a:chOff x="-12" y="2909313"/>
              <a:chExt cx="694175" cy="1498200"/>
            </a:xfrm>
          </p:grpSpPr>
          <p:sp>
            <p:nvSpPr>
              <p:cNvPr id="176" name="Google Shape;176;p8"/>
              <p:cNvSpPr/>
              <p:nvPr/>
            </p:nvSpPr>
            <p:spPr>
              <a:xfrm flipH="1">
                <a:off x="-12" y="2909313"/>
                <a:ext cx="694175" cy="694200"/>
              </a:xfrm>
              <a:custGeom>
                <a:rect b="b" l="l" r="r" t="t"/>
                <a:pathLst>
                  <a:path extrusionOk="0" h="27768" w="27767">
                    <a:moveTo>
                      <a:pt x="27767" y="1"/>
                    </a:moveTo>
                    <a:lnTo>
                      <a:pt x="0" y="27768"/>
                    </a:lnTo>
                    <a:lnTo>
                      <a:pt x="27767" y="27768"/>
                    </a:lnTo>
                    <a:lnTo>
                      <a:pt x="27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flipH="1">
                <a:off x="-12" y="3713313"/>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flipH="1">
                <a:off x="4113" y="3717463"/>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flipH="1">
                <a:off x="4113" y="3256413"/>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0" name="Shape 180"/>
        <p:cNvGrpSpPr/>
        <p:nvPr/>
      </p:nvGrpSpPr>
      <p:grpSpPr>
        <a:xfrm>
          <a:off x="0" y="0"/>
          <a:ext cx="0" cy="0"/>
          <a:chOff x="0" y="0"/>
          <a:chExt cx="0" cy="0"/>
        </a:xfrm>
      </p:grpSpPr>
      <p:sp>
        <p:nvSpPr>
          <p:cNvPr id="181" name="Google Shape;181;p9"/>
          <p:cNvSpPr txBox="1"/>
          <p:nvPr>
            <p:ph type="title"/>
          </p:nvPr>
        </p:nvSpPr>
        <p:spPr>
          <a:xfrm>
            <a:off x="2135550" y="1655488"/>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82" name="Google Shape;182;p9"/>
          <p:cNvSpPr txBox="1"/>
          <p:nvPr>
            <p:ph idx="1" type="subTitle"/>
          </p:nvPr>
        </p:nvSpPr>
        <p:spPr>
          <a:xfrm>
            <a:off x="2135550" y="2816913"/>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3" name="Google Shape;183;p9"/>
          <p:cNvGrpSpPr/>
          <p:nvPr/>
        </p:nvGrpSpPr>
        <p:grpSpPr>
          <a:xfrm>
            <a:off x="12" y="11"/>
            <a:ext cx="9143998" cy="5143483"/>
            <a:chOff x="12" y="11"/>
            <a:chExt cx="9143998" cy="5143483"/>
          </a:xfrm>
        </p:grpSpPr>
        <p:grpSp>
          <p:nvGrpSpPr>
            <p:cNvPr id="184" name="Google Shape;184;p9"/>
            <p:cNvGrpSpPr/>
            <p:nvPr/>
          </p:nvGrpSpPr>
          <p:grpSpPr>
            <a:xfrm flipH="1" rot="10800000">
              <a:off x="8720735" y="3317511"/>
              <a:ext cx="423265" cy="912987"/>
              <a:chOff x="8720713" y="581661"/>
              <a:chExt cx="423265" cy="912987"/>
            </a:xfrm>
          </p:grpSpPr>
          <p:sp>
            <p:nvSpPr>
              <p:cNvPr id="185" name="Google Shape;185;p9"/>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9"/>
            <p:cNvGrpSpPr/>
            <p:nvPr/>
          </p:nvGrpSpPr>
          <p:grpSpPr>
            <a:xfrm rot="10800000">
              <a:off x="8449835" y="4449294"/>
              <a:ext cx="694175" cy="694200"/>
              <a:chOff x="9949035" y="3425194"/>
              <a:chExt cx="694175" cy="694200"/>
            </a:xfrm>
          </p:grpSpPr>
          <p:sp>
            <p:nvSpPr>
              <p:cNvPr id="188" name="Google Shape;188;p9"/>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9"/>
            <p:cNvGrpSpPr/>
            <p:nvPr/>
          </p:nvGrpSpPr>
          <p:grpSpPr>
            <a:xfrm rot="10800000">
              <a:off x="22" y="3317511"/>
              <a:ext cx="423265" cy="912987"/>
              <a:chOff x="8720713" y="581661"/>
              <a:chExt cx="423265" cy="912987"/>
            </a:xfrm>
          </p:grpSpPr>
          <p:sp>
            <p:nvSpPr>
              <p:cNvPr id="191" name="Google Shape;191;p9"/>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9"/>
            <p:cNvGrpSpPr/>
            <p:nvPr/>
          </p:nvGrpSpPr>
          <p:grpSpPr>
            <a:xfrm flipH="1" rot="10800000">
              <a:off x="12" y="4449294"/>
              <a:ext cx="694175" cy="694200"/>
              <a:chOff x="9949035" y="3425194"/>
              <a:chExt cx="694175" cy="694200"/>
            </a:xfrm>
          </p:grpSpPr>
          <p:sp>
            <p:nvSpPr>
              <p:cNvPr id="194" name="Google Shape;194;p9"/>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9"/>
            <p:cNvGrpSpPr/>
            <p:nvPr/>
          </p:nvGrpSpPr>
          <p:grpSpPr>
            <a:xfrm>
              <a:off x="8720735" y="913007"/>
              <a:ext cx="423265" cy="912987"/>
              <a:chOff x="8720713" y="581661"/>
              <a:chExt cx="423265" cy="912987"/>
            </a:xfrm>
          </p:grpSpPr>
          <p:sp>
            <p:nvSpPr>
              <p:cNvPr id="197" name="Google Shape;197;p9"/>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9"/>
            <p:cNvGrpSpPr/>
            <p:nvPr/>
          </p:nvGrpSpPr>
          <p:grpSpPr>
            <a:xfrm flipH="1">
              <a:off x="8449835" y="11"/>
              <a:ext cx="694175" cy="694200"/>
              <a:chOff x="9949035" y="3425194"/>
              <a:chExt cx="694175" cy="694200"/>
            </a:xfrm>
          </p:grpSpPr>
          <p:sp>
            <p:nvSpPr>
              <p:cNvPr id="200" name="Google Shape;200;p9"/>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9"/>
            <p:cNvGrpSpPr/>
            <p:nvPr/>
          </p:nvGrpSpPr>
          <p:grpSpPr>
            <a:xfrm flipH="1">
              <a:off x="22" y="913007"/>
              <a:ext cx="423265" cy="912987"/>
              <a:chOff x="8720713" y="581661"/>
              <a:chExt cx="423265" cy="912987"/>
            </a:xfrm>
          </p:grpSpPr>
          <p:sp>
            <p:nvSpPr>
              <p:cNvPr id="203" name="Google Shape;203;p9"/>
              <p:cNvSpPr/>
              <p:nvPr/>
            </p:nvSpPr>
            <p:spPr>
              <a:xfrm flipH="1">
                <a:off x="8720713" y="1071383"/>
                <a:ext cx="423265" cy="42326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flipH="1">
                <a:off x="8720713" y="581661"/>
                <a:ext cx="423265" cy="424530"/>
              </a:xfrm>
              <a:custGeom>
                <a:rect b="b" l="l" r="r" t="t"/>
                <a:pathLst>
                  <a:path extrusionOk="0" h="13760" w="13719">
                    <a:moveTo>
                      <a:pt x="0" y="1"/>
                    </a:moveTo>
                    <a:lnTo>
                      <a:pt x="0" y="13760"/>
                    </a:lnTo>
                    <a:lnTo>
                      <a:pt x="13718" y="1376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 name="Google Shape;205;p9"/>
            <p:cNvGrpSpPr/>
            <p:nvPr/>
          </p:nvGrpSpPr>
          <p:grpSpPr>
            <a:xfrm>
              <a:off x="12" y="11"/>
              <a:ext cx="694175" cy="694200"/>
              <a:chOff x="9949035" y="3425194"/>
              <a:chExt cx="694175" cy="694200"/>
            </a:xfrm>
          </p:grpSpPr>
          <p:sp>
            <p:nvSpPr>
              <p:cNvPr id="206" name="Google Shape;206;p9"/>
              <p:cNvSpPr/>
              <p:nvPr/>
            </p:nvSpPr>
            <p:spPr>
              <a:xfrm rot="-5400000">
                <a:off x="9949022" y="3425206"/>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rot="-5400000">
                <a:off x="9953172" y="3429331"/>
                <a:ext cx="342950" cy="342975"/>
              </a:xfrm>
              <a:custGeom>
                <a:rect b="b" l="l" r="r" t="t"/>
                <a:pathLst>
                  <a:path extrusionOk="0" h="13719" w="13718">
                    <a:moveTo>
                      <a:pt x="0" y="1"/>
                    </a:moveTo>
                    <a:lnTo>
                      <a:pt x="0" y="13719"/>
                    </a:lnTo>
                    <a:lnTo>
                      <a:pt x="13718" y="137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8" name="Shape 208"/>
        <p:cNvGrpSpPr/>
        <p:nvPr/>
      </p:nvGrpSpPr>
      <p:grpSpPr>
        <a:xfrm>
          <a:off x="0" y="0"/>
          <a:ext cx="0" cy="0"/>
          <a:chOff x="0" y="0"/>
          <a:chExt cx="0" cy="0"/>
        </a:xfrm>
      </p:grpSpPr>
      <p:sp>
        <p:nvSpPr>
          <p:cNvPr id="209" name="Google Shape;209;p10"/>
          <p:cNvSpPr/>
          <p:nvPr>
            <p:ph idx="2" type="pic"/>
          </p:nvPr>
        </p:nvSpPr>
        <p:spPr>
          <a:xfrm>
            <a:off x="-25" y="-13725"/>
            <a:ext cx="9144000" cy="5157300"/>
          </a:xfrm>
          <a:prstGeom prst="rect">
            <a:avLst/>
          </a:prstGeom>
          <a:noFill/>
          <a:ln>
            <a:noFill/>
          </a:ln>
        </p:spPr>
      </p:sp>
      <p:sp>
        <p:nvSpPr>
          <p:cNvPr id="210" name="Google Shape;210;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1pPr>
            <a:lvl2pPr lvl="1"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2pPr>
            <a:lvl3pPr lvl="2"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3pPr>
            <a:lvl4pPr lvl="3"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4pPr>
            <a:lvl5pPr lvl="4"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5pPr>
            <a:lvl6pPr lvl="5"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6pPr>
            <a:lvl7pPr lvl="6"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7pPr>
            <a:lvl8pPr lvl="7"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8pPr>
            <a:lvl9pPr lvl="8" rtl="0" algn="ctr">
              <a:spcBef>
                <a:spcPts val="0"/>
              </a:spcBef>
              <a:spcAft>
                <a:spcPts val="0"/>
              </a:spcAft>
              <a:buClr>
                <a:schemeClr val="dk1"/>
              </a:buClr>
              <a:buSzPts val="3500"/>
              <a:buFont typeface="Plus Jakarta Sans"/>
              <a:buNone/>
              <a:defRPr b="1" sz="3500">
                <a:solidFill>
                  <a:schemeClr val="dk1"/>
                </a:solidFill>
                <a:latin typeface="Plus Jakarta Sans"/>
                <a:ea typeface="Plus Jakarta Sans"/>
                <a:cs typeface="Plus Jakarta Sans"/>
                <a:sym typeface="Plus Jakarta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12" name="Shape 912"/>
        <p:cNvGrpSpPr/>
        <p:nvPr/>
      </p:nvGrpSpPr>
      <p:grpSpPr>
        <a:xfrm>
          <a:off x="0" y="0"/>
          <a:ext cx="0" cy="0"/>
          <a:chOff x="0" y="0"/>
          <a:chExt cx="0" cy="0"/>
        </a:xfrm>
      </p:grpSpPr>
      <p:sp>
        <p:nvSpPr>
          <p:cNvPr id="913" name="Google Shape;913;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914" name="Google Shape;914;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20" Type="http://schemas.openxmlformats.org/officeDocument/2006/relationships/slide" Target="/ppt/slides/slide43.xml"/><Relationship Id="rId2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slide" Target="/ppt/slides/slide41.xm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37.xml"/><Relationship Id="rId14" Type="http://schemas.openxmlformats.org/officeDocument/2006/relationships/slide" Target="/ppt/slides/slide38.xml"/><Relationship Id="rId17" Type="http://schemas.openxmlformats.org/officeDocument/2006/relationships/slide" Target="/ppt/slides/slide35.xml"/><Relationship Id="rId16" Type="http://schemas.openxmlformats.org/officeDocument/2006/relationships/slide" Target="/ppt/slides/slide37.xml"/><Relationship Id="rId19" Type="http://schemas.openxmlformats.org/officeDocument/2006/relationships/slide" Target="/ppt/slides/slide49.xml"/><Relationship Id="rId18"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grYRUtLHVsplws8kLoDWYGjcP8Bs-ulohUzYELnx3ks/copy" TargetMode="External"/><Relationship Id="rId5"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7.jpg"/><Relationship Id="rId4" Type="http://schemas.openxmlformats.org/officeDocument/2006/relationships/image" Target="../media/image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hyperlink" Target="https://www.freepik.com/free-vector/flat-colorful-geometric-pattern-design_44409541.htm/?utm_source=slidesgo_template&amp;utm_medium=referral-link&amp;utm_campaign=sg_resources&amp;utm_content=freepik" TargetMode="External"/><Relationship Id="rId4" Type="http://schemas.openxmlformats.org/officeDocument/2006/relationships/hyperlink" Target="https://www.freepik.com/free-vector/flat-colorful-geometric-pattern-design_44409512.htm/?utm_source=slidesgo_template&amp;utm_medium=referral-link&amp;utm_campaign=sg_resources&amp;utm_content=freepik" TargetMode="External"/><Relationship Id="rId5" Type="http://schemas.openxmlformats.org/officeDocument/2006/relationships/hyperlink" Target="https://www.freepik.com/free-vector/flat-colorful-geometric-pattern-design_44409496.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flat-colorful-geometric-pattern-design_44409540.htm/?utm_source=slidesgo_template&amp;utm_medium=referral-link&amp;utm_campaign=sg_resources&amp;utm_content=freepik" TargetMode="External"/><Relationship Id="rId4" Type="http://schemas.openxmlformats.org/officeDocument/2006/relationships/hyperlink" Target="https://www.freepik.com/free-photo/male-employee-participating-training-session-his-new-office-job_16393090.htm/?utm_source=slidesgo_template&amp;utm_medium=referral-link&amp;utm_campaign=sg_resources&amp;utm_content=freepik" TargetMode="External"/><Relationship Id="rId5" Type="http://schemas.openxmlformats.org/officeDocument/2006/relationships/hyperlink" Target="https://www.freepik.com/free-photo/medium-shot-colleagues-business-meeting_24238644.htm/?utm_source=slidesgo_template&amp;utm_medium=referral-link&amp;utm_campaign=sg_resources&amp;utm_content=freepik" TargetMode="External"/><Relationship Id="rId6" Type="http://schemas.openxmlformats.org/officeDocument/2006/relationships/hyperlink" Target="https://www.freepik.com/free-photo/smiley-business-woman-front-view_28475706.htm/?utm_source=slidesgo_template&amp;utm_medium=referral-link&amp;utm_campaign=sg_resources&amp;utm_content=freepik" TargetMode="External"/><Relationship Id="rId7" Type="http://schemas.openxmlformats.org/officeDocument/2006/relationships/hyperlink" Target="https://www.freepik.com/free-photo/close-up-portrait-man-shirt-mockup_22281893.htm/?utm_source=slidesgo_template&amp;utm_medium=referral-link&amp;utm_campaign=sg_resources&amp;utm_content=freepik" TargetMode="External"/><Relationship Id="rId8" Type="http://schemas.openxmlformats.org/officeDocument/2006/relationships/hyperlink" Target="https://www.flaticon.com/packs/infographic-elements-30/?utm_source=slidesgo_template&amp;utm_medium=referral-link&amp;utm_campaign=sg_credits&amp;utm_content=flaticon"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fonts.google.com/specimen/Plus+Jakarta+Sans" TargetMode="External"/><Relationship Id="rId4" Type="http://schemas.openxmlformats.org/officeDocument/2006/relationships/hyperlink" Target="https://fonts.google.com/specimen/Inter"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9.png"/><Relationship Id="rId17" Type="http://schemas.openxmlformats.org/officeDocument/2006/relationships/image" Target="../media/image13.png"/><Relationship Id="rId16"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37"/>
          <p:cNvSpPr txBox="1"/>
          <p:nvPr>
            <p:ph type="ctrTitle"/>
          </p:nvPr>
        </p:nvSpPr>
        <p:spPr>
          <a:xfrm>
            <a:off x="724375" y="1089808"/>
            <a:ext cx="4697100" cy="217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3700"/>
              <a:t>Tips to Design </a:t>
            </a:r>
            <a:r>
              <a:rPr lang="en" sz="3700"/>
              <a:t>Effective Diagrams</a:t>
            </a:r>
            <a:r>
              <a:rPr lang="en" sz="4000"/>
              <a:t> </a:t>
            </a:r>
            <a:r>
              <a:rPr b="0" lang="en" sz="3700"/>
              <a:t>for Education</a:t>
            </a:r>
            <a:endParaRPr/>
          </a:p>
        </p:txBody>
      </p:sp>
      <p:sp>
        <p:nvSpPr>
          <p:cNvPr id="923" name="Google Shape;923;p37"/>
          <p:cNvSpPr txBox="1"/>
          <p:nvPr>
            <p:ph idx="1" type="subTitle"/>
          </p:nvPr>
        </p:nvSpPr>
        <p:spPr>
          <a:xfrm>
            <a:off x="724400" y="3374075"/>
            <a:ext cx="25359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924" name="Google Shape;924;p37"/>
          <p:cNvGrpSpPr/>
          <p:nvPr/>
        </p:nvGrpSpPr>
        <p:grpSpPr>
          <a:xfrm>
            <a:off x="4163585" y="-210137"/>
            <a:ext cx="4830015" cy="5613288"/>
            <a:chOff x="4163585" y="-210137"/>
            <a:chExt cx="4830015" cy="5613288"/>
          </a:xfrm>
        </p:grpSpPr>
        <p:grpSp>
          <p:nvGrpSpPr>
            <p:cNvPr id="925" name="Google Shape;925;p37"/>
            <p:cNvGrpSpPr/>
            <p:nvPr/>
          </p:nvGrpSpPr>
          <p:grpSpPr>
            <a:xfrm flipH="1">
              <a:off x="7080975" y="2115256"/>
              <a:ext cx="911691" cy="912987"/>
              <a:chOff x="2751838" y="727063"/>
              <a:chExt cx="738750" cy="739800"/>
            </a:xfrm>
          </p:grpSpPr>
          <p:sp>
            <p:nvSpPr>
              <p:cNvPr id="926" name="Google Shape;926;p37"/>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37"/>
            <p:cNvGrpSpPr/>
            <p:nvPr/>
          </p:nvGrpSpPr>
          <p:grpSpPr>
            <a:xfrm flipH="1" rot="5400000">
              <a:off x="6370163" y="3854400"/>
              <a:ext cx="1499225" cy="1499200"/>
              <a:chOff x="6581450" y="2637538"/>
              <a:chExt cx="1499225" cy="1499200"/>
            </a:xfrm>
          </p:grpSpPr>
          <p:sp>
            <p:nvSpPr>
              <p:cNvPr id="931" name="Google Shape;931;p37"/>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7"/>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7"/>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7"/>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7"/>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7"/>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7"/>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37"/>
            <p:cNvGrpSpPr/>
            <p:nvPr/>
          </p:nvGrpSpPr>
          <p:grpSpPr>
            <a:xfrm>
              <a:off x="7494375" y="735963"/>
              <a:ext cx="1499225" cy="1498200"/>
              <a:chOff x="1416625" y="2290438"/>
              <a:chExt cx="1499225" cy="1498200"/>
            </a:xfrm>
          </p:grpSpPr>
          <p:sp>
            <p:nvSpPr>
              <p:cNvPr id="939" name="Google Shape;939;p37"/>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7"/>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7"/>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7"/>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7"/>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7"/>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7"/>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7"/>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37"/>
            <p:cNvGrpSpPr/>
            <p:nvPr/>
          </p:nvGrpSpPr>
          <p:grpSpPr>
            <a:xfrm>
              <a:off x="7494375" y="2909313"/>
              <a:ext cx="1499225" cy="1498200"/>
              <a:chOff x="1416625" y="2290438"/>
              <a:chExt cx="1499225" cy="1498200"/>
            </a:xfrm>
          </p:grpSpPr>
          <p:sp>
            <p:nvSpPr>
              <p:cNvPr id="949" name="Google Shape;949;p37"/>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7"/>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7"/>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7"/>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7"/>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7"/>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7"/>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7"/>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37"/>
            <p:cNvGrpSpPr/>
            <p:nvPr/>
          </p:nvGrpSpPr>
          <p:grpSpPr>
            <a:xfrm rot="5400000">
              <a:off x="6370163" y="-210125"/>
              <a:ext cx="1499225" cy="1499200"/>
              <a:chOff x="6581450" y="2637538"/>
              <a:chExt cx="1499225" cy="1499200"/>
            </a:xfrm>
          </p:grpSpPr>
          <p:sp>
            <p:nvSpPr>
              <p:cNvPr id="959" name="Google Shape;959;p37"/>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7"/>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7"/>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7"/>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37"/>
            <p:cNvGrpSpPr/>
            <p:nvPr/>
          </p:nvGrpSpPr>
          <p:grpSpPr>
            <a:xfrm flipH="1" rot="-2700246">
              <a:off x="6587407" y="1625361"/>
              <a:ext cx="504327" cy="504327"/>
              <a:chOff x="3490600" y="4349100"/>
              <a:chExt cx="509775" cy="509775"/>
            </a:xfrm>
          </p:grpSpPr>
          <p:sp>
            <p:nvSpPr>
              <p:cNvPr id="967" name="Google Shape;967;p3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37"/>
            <p:cNvGrpSpPr/>
            <p:nvPr/>
          </p:nvGrpSpPr>
          <p:grpSpPr>
            <a:xfrm flipH="1" rot="-2700246">
              <a:off x="6587407" y="3013811"/>
              <a:ext cx="504327" cy="504327"/>
              <a:chOff x="3490600" y="4349100"/>
              <a:chExt cx="509775" cy="509775"/>
            </a:xfrm>
          </p:grpSpPr>
          <p:sp>
            <p:nvSpPr>
              <p:cNvPr id="973" name="Google Shape;973;p3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37"/>
            <p:cNvGrpSpPr/>
            <p:nvPr/>
          </p:nvGrpSpPr>
          <p:grpSpPr>
            <a:xfrm rot="-2699423">
              <a:off x="5786306" y="965922"/>
              <a:ext cx="644620" cy="644584"/>
              <a:chOff x="3490600" y="4349100"/>
              <a:chExt cx="509775" cy="509775"/>
            </a:xfrm>
          </p:grpSpPr>
          <p:sp>
            <p:nvSpPr>
              <p:cNvPr id="979" name="Google Shape;979;p3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37"/>
            <p:cNvGrpSpPr/>
            <p:nvPr/>
          </p:nvGrpSpPr>
          <p:grpSpPr>
            <a:xfrm>
              <a:off x="5421581" y="3456607"/>
              <a:ext cx="951558" cy="950908"/>
              <a:chOff x="1416625" y="2290438"/>
              <a:chExt cx="1499225" cy="1498200"/>
            </a:xfrm>
          </p:grpSpPr>
          <p:sp>
            <p:nvSpPr>
              <p:cNvPr id="985" name="Google Shape;985;p37"/>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7"/>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7"/>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7"/>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7"/>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7"/>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7"/>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7"/>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7"/>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37"/>
            <p:cNvGrpSpPr/>
            <p:nvPr/>
          </p:nvGrpSpPr>
          <p:grpSpPr>
            <a:xfrm rot="8100695">
              <a:off x="4311348" y="4542273"/>
              <a:ext cx="713217" cy="713217"/>
              <a:chOff x="3490600" y="4349100"/>
              <a:chExt cx="509775" cy="509775"/>
            </a:xfrm>
          </p:grpSpPr>
          <p:sp>
            <p:nvSpPr>
              <p:cNvPr id="995" name="Google Shape;995;p3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Guide to designing</a:t>
            </a:r>
            <a:endParaRPr/>
          </a:p>
        </p:txBody>
      </p:sp>
      <p:sp>
        <p:nvSpPr>
          <p:cNvPr id="1248" name="Google Shape;1248;p46"/>
          <p:cNvSpPr txBox="1"/>
          <p:nvPr>
            <p:ph idx="1" type="subTitle"/>
          </p:nvPr>
        </p:nvSpPr>
        <p:spPr>
          <a:xfrm>
            <a:off x="2110311" y="20053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249" name="Google Shape;1249;p46"/>
          <p:cNvSpPr txBox="1"/>
          <p:nvPr>
            <p:ph idx="2" type="subTitle"/>
          </p:nvPr>
        </p:nvSpPr>
        <p:spPr>
          <a:xfrm>
            <a:off x="5870139" y="20053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250" name="Google Shape;1250;p46"/>
          <p:cNvSpPr txBox="1"/>
          <p:nvPr>
            <p:ph idx="3" type="subTitle"/>
          </p:nvPr>
        </p:nvSpPr>
        <p:spPr>
          <a:xfrm>
            <a:off x="2110311" y="34958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251" name="Google Shape;1251;p46"/>
          <p:cNvSpPr txBox="1"/>
          <p:nvPr>
            <p:ph idx="4" type="subTitle"/>
          </p:nvPr>
        </p:nvSpPr>
        <p:spPr>
          <a:xfrm>
            <a:off x="5870139" y="3495850"/>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252" name="Google Shape;1252;p46"/>
          <p:cNvSpPr txBox="1"/>
          <p:nvPr>
            <p:ph idx="5" type="subTitle"/>
          </p:nvPr>
        </p:nvSpPr>
        <p:spPr>
          <a:xfrm>
            <a:off x="2110311" y="16501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253" name="Google Shape;1253;p46"/>
          <p:cNvSpPr txBox="1"/>
          <p:nvPr>
            <p:ph idx="6" type="subTitle"/>
          </p:nvPr>
        </p:nvSpPr>
        <p:spPr>
          <a:xfrm>
            <a:off x="2110311" y="3140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254" name="Google Shape;1254;p46"/>
          <p:cNvSpPr txBox="1"/>
          <p:nvPr>
            <p:ph idx="7" type="subTitle"/>
          </p:nvPr>
        </p:nvSpPr>
        <p:spPr>
          <a:xfrm>
            <a:off x="5870136" y="1650175"/>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255" name="Google Shape;1255;p46"/>
          <p:cNvSpPr txBox="1"/>
          <p:nvPr>
            <p:ph idx="8" type="subTitle"/>
          </p:nvPr>
        </p:nvSpPr>
        <p:spPr>
          <a:xfrm>
            <a:off x="5870136" y="3140750"/>
            <a:ext cx="1978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256" name="Google Shape;1256;p46"/>
          <p:cNvSpPr/>
          <p:nvPr/>
        </p:nvSpPr>
        <p:spPr>
          <a:xfrm>
            <a:off x="1464688" y="1948025"/>
            <a:ext cx="436575" cy="434450"/>
          </a:xfrm>
          <a:custGeom>
            <a:rect b="b" l="l" r="r" t="t"/>
            <a:pathLst>
              <a:path extrusionOk="0" h="17378" w="17463">
                <a:moveTo>
                  <a:pt x="15317" y="1031"/>
                </a:moveTo>
                <a:lnTo>
                  <a:pt x="16304" y="2575"/>
                </a:lnTo>
                <a:lnTo>
                  <a:pt x="15317" y="4120"/>
                </a:lnTo>
                <a:lnTo>
                  <a:pt x="9954" y="4120"/>
                </a:lnTo>
                <a:lnTo>
                  <a:pt x="9954" y="1031"/>
                </a:lnTo>
                <a:close/>
                <a:moveTo>
                  <a:pt x="8924" y="1331"/>
                </a:moveTo>
                <a:lnTo>
                  <a:pt x="8924" y="4206"/>
                </a:lnTo>
                <a:lnTo>
                  <a:pt x="7208" y="4635"/>
                </a:lnTo>
                <a:lnTo>
                  <a:pt x="7208" y="2189"/>
                </a:lnTo>
                <a:lnTo>
                  <a:pt x="8924" y="1331"/>
                </a:lnTo>
                <a:close/>
                <a:moveTo>
                  <a:pt x="6178" y="2404"/>
                </a:moveTo>
                <a:lnTo>
                  <a:pt x="6178" y="4806"/>
                </a:lnTo>
                <a:lnTo>
                  <a:pt x="1030" y="4806"/>
                </a:lnTo>
                <a:lnTo>
                  <a:pt x="1030" y="2404"/>
                </a:lnTo>
                <a:close/>
                <a:moveTo>
                  <a:pt x="6178" y="5793"/>
                </a:moveTo>
                <a:lnTo>
                  <a:pt x="6178" y="8196"/>
                </a:lnTo>
                <a:lnTo>
                  <a:pt x="1030" y="8196"/>
                </a:lnTo>
                <a:lnTo>
                  <a:pt x="1030" y="5793"/>
                </a:lnTo>
                <a:close/>
                <a:moveTo>
                  <a:pt x="8924" y="5278"/>
                </a:moveTo>
                <a:lnTo>
                  <a:pt x="8924" y="8196"/>
                </a:lnTo>
                <a:lnTo>
                  <a:pt x="7208" y="8196"/>
                </a:lnTo>
                <a:lnTo>
                  <a:pt x="7208" y="5707"/>
                </a:lnTo>
                <a:lnTo>
                  <a:pt x="8924" y="5278"/>
                </a:lnTo>
                <a:close/>
                <a:moveTo>
                  <a:pt x="15317" y="5107"/>
                </a:moveTo>
                <a:lnTo>
                  <a:pt x="16304" y="6651"/>
                </a:lnTo>
                <a:lnTo>
                  <a:pt x="15317" y="8196"/>
                </a:lnTo>
                <a:lnTo>
                  <a:pt x="9954" y="8196"/>
                </a:lnTo>
                <a:lnTo>
                  <a:pt x="9954" y="5107"/>
                </a:lnTo>
                <a:close/>
                <a:moveTo>
                  <a:pt x="6178" y="9226"/>
                </a:moveTo>
                <a:lnTo>
                  <a:pt x="6178" y="11585"/>
                </a:lnTo>
                <a:lnTo>
                  <a:pt x="1030" y="11585"/>
                </a:lnTo>
                <a:lnTo>
                  <a:pt x="1030" y="9226"/>
                </a:lnTo>
                <a:close/>
                <a:moveTo>
                  <a:pt x="8924" y="9226"/>
                </a:moveTo>
                <a:lnTo>
                  <a:pt x="8924" y="12143"/>
                </a:lnTo>
                <a:lnTo>
                  <a:pt x="7208" y="11714"/>
                </a:lnTo>
                <a:lnTo>
                  <a:pt x="7208" y="9226"/>
                </a:lnTo>
                <a:close/>
                <a:moveTo>
                  <a:pt x="15317" y="9226"/>
                </a:moveTo>
                <a:lnTo>
                  <a:pt x="16304" y="10770"/>
                </a:lnTo>
                <a:lnTo>
                  <a:pt x="15317" y="12272"/>
                </a:lnTo>
                <a:lnTo>
                  <a:pt x="9954" y="12272"/>
                </a:lnTo>
                <a:lnTo>
                  <a:pt x="9954" y="9226"/>
                </a:lnTo>
                <a:close/>
                <a:moveTo>
                  <a:pt x="6178" y="12615"/>
                </a:moveTo>
                <a:lnTo>
                  <a:pt x="6178" y="15018"/>
                </a:lnTo>
                <a:lnTo>
                  <a:pt x="1030" y="15018"/>
                </a:lnTo>
                <a:lnTo>
                  <a:pt x="1030" y="12615"/>
                </a:lnTo>
                <a:close/>
                <a:moveTo>
                  <a:pt x="7208" y="12744"/>
                </a:moveTo>
                <a:lnTo>
                  <a:pt x="8924" y="13173"/>
                </a:lnTo>
                <a:lnTo>
                  <a:pt x="8924" y="16048"/>
                </a:lnTo>
                <a:lnTo>
                  <a:pt x="7208" y="15189"/>
                </a:lnTo>
                <a:lnTo>
                  <a:pt x="7208" y="12744"/>
                </a:lnTo>
                <a:close/>
                <a:moveTo>
                  <a:pt x="15317" y="13302"/>
                </a:moveTo>
                <a:lnTo>
                  <a:pt x="16304" y="14846"/>
                </a:lnTo>
                <a:lnTo>
                  <a:pt x="15317" y="16391"/>
                </a:lnTo>
                <a:lnTo>
                  <a:pt x="9954" y="16391"/>
                </a:lnTo>
                <a:lnTo>
                  <a:pt x="9954" y="13302"/>
                </a:lnTo>
                <a:close/>
                <a:moveTo>
                  <a:pt x="9439" y="1"/>
                </a:moveTo>
                <a:lnTo>
                  <a:pt x="9310" y="44"/>
                </a:lnTo>
                <a:lnTo>
                  <a:pt x="9225" y="87"/>
                </a:lnTo>
                <a:lnTo>
                  <a:pt x="6607" y="1374"/>
                </a:lnTo>
                <a:lnTo>
                  <a:pt x="515" y="1374"/>
                </a:lnTo>
                <a:lnTo>
                  <a:pt x="300" y="1417"/>
                </a:lnTo>
                <a:lnTo>
                  <a:pt x="129" y="1546"/>
                </a:lnTo>
                <a:lnTo>
                  <a:pt x="43" y="1674"/>
                </a:lnTo>
                <a:lnTo>
                  <a:pt x="0" y="1889"/>
                </a:lnTo>
                <a:lnTo>
                  <a:pt x="0" y="15533"/>
                </a:lnTo>
                <a:lnTo>
                  <a:pt x="43" y="15704"/>
                </a:lnTo>
                <a:lnTo>
                  <a:pt x="129" y="15876"/>
                </a:lnTo>
                <a:lnTo>
                  <a:pt x="300" y="16005"/>
                </a:lnTo>
                <a:lnTo>
                  <a:pt x="515" y="16048"/>
                </a:lnTo>
                <a:lnTo>
                  <a:pt x="6607" y="16048"/>
                </a:lnTo>
                <a:lnTo>
                  <a:pt x="9225" y="17335"/>
                </a:lnTo>
                <a:lnTo>
                  <a:pt x="9310" y="17378"/>
                </a:lnTo>
                <a:lnTo>
                  <a:pt x="15703" y="17378"/>
                </a:lnTo>
                <a:lnTo>
                  <a:pt x="15832" y="17335"/>
                </a:lnTo>
                <a:lnTo>
                  <a:pt x="15918" y="17249"/>
                </a:lnTo>
                <a:lnTo>
                  <a:pt x="16004" y="17163"/>
                </a:lnTo>
                <a:lnTo>
                  <a:pt x="17377" y="15104"/>
                </a:lnTo>
                <a:lnTo>
                  <a:pt x="17420" y="14975"/>
                </a:lnTo>
                <a:lnTo>
                  <a:pt x="17463" y="14846"/>
                </a:lnTo>
                <a:lnTo>
                  <a:pt x="17420" y="14675"/>
                </a:lnTo>
                <a:lnTo>
                  <a:pt x="17377" y="14546"/>
                </a:lnTo>
                <a:lnTo>
                  <a:pt x="16175" y="12787"/>
                </a:lnTo>
                <a:lnTo>
                  <a:pt x="17377" y="11028"/>
                </a:lnTo>
                <a:lnTo>
                  <a:pt x="17420" y="10899"/>
                </a:lnTo>
                <a:lnTo>
                  <a:pt x="17463" y="10770"/>
                </a:lnTo>
                <a:lnTo>
                  <a:pt x="17420" y="10599"/>
                </a:lnTo>
                <a:lnTo>
                  <a:pt x="17377" y="10470"/>
                </a:lnTo>
                <a:lnTo>
                  <a:pt x="16175" y="8711"/>
                </a:lnTo>
                <a:lnTo>
                  <a:pt x="17377" y="6952"/>
                </a:lnTo>
                <a:lnTo>
                  <a:pt x="17420" y="6823"/>
                </a:lnTo>
                <a:lnTo>
                  <a:pt x="17463" y="6651"/>
                </a:lnTo>
                <a:lnTo>
                  <a:pt x="17420" y="6523"/>
                </a:lnTo>
                <a:lnTo>
                  <a:pt x="17377" y="6394"/>
                </a:lnTo>
                <a:lnTo>
                  <a:pt x="16175" y="4635"/>
                </a:lnTo>
                <a:lnTo>
                  <a:pt x="17377" y="2833"/>
                </a:lnTo>
                <a:lnTo>
                  <a:pt x="17420" y="2704"/>
                </a:lnTo>
                <a:lnTo>
                  <a:pt x="17463" y="2575"/>
                </a:lnTo>
                <a:lnTo>
                  <a:pt x="17420" y="2404"/>
                </a:lnTo>
                <a:lnTo>
                  <a:pt x="17377" y="2275"/>
                </a:lnTo>
                <a:lnTo>
                  <a:pt x="16004" y="258"/>
                </a:lnTo>
                <a:lnTo>
                  <a:pt x="15918" y="130"/>
                </a:lnTo>
                <a:lnTo>
                  <a:pt x="15832" y="87"/>
                </a:lnTo>
                <a:lnTo>
                  <a:pt x="15703" y="44"/>
                </a:lnTo>
                <a:lnTo>
                  <a:pt x="155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 name="Google Shape;1257;p46"/>
          <p:cNvGrpSpPr/>
          <p:nvPr/>
        </p:nvGrpSpPr>
        <p:grpSpPr>
          <a:xfrm>
            <a:off x="1464700" y="3438063"/>
            <a:ext cx="436575" cy="435525"/>
            <a:chOff x="1734875" y="1951100"/>
            <a:chExt cx="436575" cy="435525"/>
          </a:xfrm>
        </p:grpSpPr>
        <p:sp>
          <p:nvSpPr>
            <p:cNvPr id="1258" name="Google Shape;1258;p46"/>
            <p:cNvSpPr/>
            <p:nvPr/>
          </p:nvSpPr>
          <p:spPr>
            <a:xfrm>
              <a:off x="1734875" y="2182800"/>
              <a:ext cx="204900" cy="203825"/>
            </a:xfrm>
            <a:custGeom>
              <a:rect b="b" l="l" r="r" t="t"/>
              <a:pathLst>
                <a:path extrusionOk="0" h="8153" w="8196">
                  <a:moveTo>
                    <a:pt x="7165" y="987"/>
                  </a:moveTo>
                  <a:lnTo>
                    <a:pt x="7165" y="2875"/>
                  </a:lnTo>
                  <a:lnTo>
                    <a:pt x="7123" y="3304"/>
                  </a:lnTo>
                  <a:lnTo>
                    <a:pt x="7080" y="3733"/>
                  </a:lnTo>
                  <a:lnTo>
                    <a:pt x="6994" y="4162"/>
                  </a:lnTo>
                  <a:lnTo>
                    <a:pt x="6822" y="4548"/>
                  </a:lnTo>
                  <a:lnTo>
                    <a:pt x="6651" y="4892"/>
                  </a:lnTo>
                  <a:lnTo>
                    <a:pt x="6436" y="5278"/>
                  </a:lnTo>
                  <a:lnTo>
                    <a:pt x="6179" y="5578"/>
                  </a:lnTo>
                  <a:lnTo>
                    <a:pt x="5921" y="5879"/>
                  </a:lnTo>
                  <a:lnTo>
                    <a:pt x="5621" y="6179"/>
                  </a:lnTo>
                  <a:lnTo>
                    <a:pt x="5278" y="6393"/>
                  </a:lnTo>
                  <a:lnTo>
                    <a:pt x="4934" y="6608"/>
                  </a:lnTo>
                  <a:lnTo>
                    <a:pt x="4548" y="6822"/>
                  </a:lnTo>
                  <a:lnTo>
                    <a:pt x="4162" y="6951"/>
                  </a:lnTo>
                  <a:lnTo>
                    <a:pt x="3776" y="7037"/>
                  </a:lnTo>
                  <a:lnTo>
                    <a:pt x="3347" y="7123"/>
                  </a:lnTo>
                  <a:lnTo>
                    <a:pt x="1030" y="7123"/>
                  </a:lnTo>
                  <a:lnTo>
                    <a:pt x="1030" y="5278"/>
                  </a:lnTo>
                  <a:lnTo>
                    <a:pt x="1073" y="4849"/>
                  </a:lnTo>
                  <a:lnTo>
                    <a:pt x="1116" y="4420"/>
                  </a:lnTo>
                  <a:lnTo>
                    <a:pt x="1202" y="3991"/>
                  </a:lnTo>
                  <a:lnTo>
                    <a:pt x="1373" y="3605"/>
                  </a:lnTo>
                  <a:lnTo>
                    <a:pt x="1545" y="3218"/>
                  </a:lnTo>
                  <a:lnTo>
                    <a:pt x="1759" y="2875"/>
                  </a:lnTo>
                  <a:lnTo>
                    <a:pt x="2017" y="2575"/>
                  </a:lnTo>
                  <a:lnTo>
                    <a:pt x="2274" y="2274"/>
                  </a:lnTo>
                  <a:lnTo>
                    <a:pt x="2575" y="1974"/>
                  </a:lnTo>
                  <a:lnTo>
                    <a:pt x="2918" y="1717"/>
                  </a:lnTo>
                  <a:lnTo>
                    <a:pt x="3261" y="1502"/>
                  </a:lnTo>
                  <a:lnTo>
                    <a:pt x="3647" y="1331"/>
                  </a:lnTo>
                  <a:lnTo>
                    <a:pt x="4033" y="1202"/>
                  </a:lnTo>
                  <a:lnTo>
                    <a:pt x="4419" y="1073"/>
                  </a:lnTo>
                  <a:lnTo>
                    <a:pt x="4849" y="1030"/>
                  </a:lnTo>
                  <a:lnTo>
                    <a:pt x="5278" y="987"/>
                  </a:lnTo>
                  <a:close/>
                  <a:moveTo>
                    <a:pt x="4763" y="1"/>
                  </a:moveTo>
                  <a:lnTo>
                    <a:pt x="4205" y="86"/>
                  </a:lnTo>
                  <a:lnTo>
                    <a:pt x="3733" y="215"/>
                  </a:lnTo>
                  <a:lnTo>
                    <a:pt x="3218" y="387"/>
                  </a:lnTo>
                  <a:lnTo>
                    <a:pt x="2789" y="601"/>
                  </a:lnTo>
                  <a:lnTo>
                    <a:pt x="2317" y="902"/>
                  </a:lnTo>
                  <a:lnTo>
                    <a:pt x="1931" y="1202"/>
                  </a:lnTo>
                  <a:lnTo>
                    <a:pt x="1545" y="1545"/>
                  </a:lnTo>
                  <a:lnTo>
                    <a:pt x="1202" y="1888"/>
                  </a:lnTo>
                  <a:lnTo>
                    <a:pt x="901" y="2317"/>
                  </a:lnTo>
                  <a:lnTo>
                    <a:pt x="644" y="2746"/>
                  </a:lnTo>
                  <a:lnTo>
                    <a:pt x="429" y="3218"/>
                  </a:lnTo>
                  <a:lnTo>
                    <a:pt x="258" y="3690"/>
                  </a:lnTo>
                  <a:lnTo>
                    <a:pt x="129" y="4205"/>
                  </a:lnTo>
                  <a:lnTo>
                    <a:pt x="43" y="4720"/>
                  </a:lnTo>
                  <a:lnTo>
                    <a:pt x="0" y="5278"/>
                  </a:lnTo>
                  <a:lnTo>
                    <a:pt x="0" y="7638"/>
                  </a:lnTo>
                  <a:lnTo>
                    <a:pt x="43" y="7852"/>
                  </a:lnTo>
                  <a:lnTo>
                    <a:pt x="172" y="8024"/>
                  </a:lnTo>
                  <a:lnTo>
                    <a:pt x="301" y="8110"/>
                  </a:lnTo>
                  <a:lnTo>
                    <a:pt x="515" y="8153"/>
                  </a:lnTo>
                  <a:lnTo>
                    <a:pt x="3433" y="8153"/>
                  </a:lnTo>
                  <a:lnTo>
                    <a:pt x="3990" y="8067"/>
                  </a:lnTo>
                  <a:lnTo>
                    <a:pt x="4462" y="7938"/>
                  </a:lnTo>
                  <a:lnTo>
                    <a:pt x="4977" y="7766"/>
                  </a:lnTo>
                  <a:lnTo>
                    <a:pt x="5406" y="7509"/>
                  </a:lnTo>
                  <a:lnTo>
                    <a:pt x="5878" y="7252"/>
                  </a:lnTo>
                  <a:lnTo>
                    <a:pt x="6264" y="6951"/>
                  </a:lnTo>
                  <a:lnTo>
                    <a:pt x="6651" y="6608"/>
                  </a:lnTo>
                  <a:lnTo>
                    <a:pt x="6994" y="6222"/>
                  </a:lnTo>
                  <a:lnTo>
                    <a:pt x="7294" y="5836"/>
                  </a:lnTo>
                  <a:lnTo>
                    <a:pt x="7552" y="5407"/>
                  </a:lnTo>
                  <a:lnTo>
                    <a:pt x="7766" y="4935"/>
                  </a:lnTo>
                  <a:lnTo>
                    <a:pt x="7938" y="4463"/>
                  </a:lnTo>
                  <a:lnTo>
                    <a:pt x="8066" y="3948"/>
                  </a:lnTo>
                  <a:lnTo>
                    <a:pt x="8152" y="3433"/>
                  </a:lnTo>
                  <a:lnTo>
                    <a:pt x="8195" y="2875"/>
                  </a:lnTo>
                  <a:lnTo>
                    <a:pt x="8195" y="515"/>
                  </a:lnTo>
                  <a:lnTo>
                    <a:pt x="8152" y="301"/>
                  </a:lnTo>
                  <a:lnTo>
                    <a:pt x="8024" y="129"/>
                  </a:lnTo>
                  <a:lnTo>
                    <a:pt x="7895" y="43"/>
                  </a:lnTo>
                  <a:lnTo>
                    <a:pt x="7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1966550" y="1951100"/>
              <a:ext cx="204900" cy="203825"/>
            </a:xfrm>
            <a:custGeom>
              <a:rect b="b" l="l" r="r" t="t"/>
              <a:pathLst>
                <a:path extrusionOk="0" h="8153" w="8196">
                  <a:moveTo>
                    <a:pt x="7166" y="988"/>
                  </a:moveTo>
                  <a:lnTo>
                    <a:pt x="7166" y="2876"/>
                  </a:lnTo>
                  <a:lnTo>
                    <a:pt x="7166" y="3305"/>
                  </a:lnTo>
                  <a:lnTo>
                    <a:pt x="7080" y="3734"/>
                  </a:lnTo>
                  <a:lnTo>
                    <a:pt x="6994" y="4163"/>
                  </a:lnTo>
                  <a:lnTo>
                    <a:pt x="6823" y="4549"/>
                  </a:lnTo>
                  <a:lnTo>
                    <a:pt x="6651" y="4892"/>
                  </a:lnTo>
                  <a:lnTo>
                    <a:pt x="6437" y="5278"/>
                  </a:lnTo>
                  <a:lnTo>
                    <a:pt x="6179" y="5579"/>
                  </a:lnTo>
                  <a:lnTo>
                    <a:pt x="5922" y="5879"/>
                  </a:lnTo>
                  <a:lnTo>
                    <a:pt x="5621" y="6179"/>
                  </a:lnTo>
                  <a:lnTo>
                    <a:pt x="5278" y="6394"/>
                  </a:lnTo>
                  <a:lnTo>
                    <a:pt x="4935" y="6608"/>
                  </a:lnTo>
                  <a:lnTo>
                    <a:pt x="4549" y="6823"/>
                  </a:lnTo>
                  <a:lnTo>
                    <a:pt x="4163" y="6952"/>
                  </a:lnTo>
                  <a:lnTo>
                    <a:pt x="3776" y="7037"/>
                  </a:lnTo>
                  <a:lnTo>
                    <a:pt x="3347" y="7123"/>
                  </a:lnTo>
                  <a:lnTo>
                    <a:pt x="1031" y="7123"/>
                  </a:lnTo>
                  <a:lnTo>
                    <a:pt x="1031" y="5278"/>
                  </a:lnTo>
                  <a:lnTo>
                    <a:pt x="1073" y="4806"/>
                  </a:lnTo>
                  <a:lnTo>
                    <a:pt x="1116" y="4420"/>
                  </a:lnTo>
                  <a:lnTo>
                    <a:pt x="1245" y="3991"/>
                  </a:lnTo>
                  <a:lnTo>
                    <a:pt x="1374" y="3605"/>
                  </a:lnTo>
                  <a:lnTo>
                    <a:pt x="1545" y="3219"/>
                  </a:lnTo>
                  <a:lnTo>
                    <a:pt x="1760" y="2876"/>
                  </a:lnTo>
                  <a:lnTo>
                    <a:pt x="2017" y="2532"/>
                  </a:lnTo>
                  <a:lnTo>
                    <a:pt x="2275" y="2232"/>
                  </a:lnTo>
                  <a:lnTo>
                    <a:pt x="2575" y="1975"/>
                  </a:lnTo>
                  <a:lnTo>
                    <a:pt x="2918" y="1717"/>
                  </a:lnTo>
                  <a:lnTo>
                    <a:pt x="3262" y="1503"/>
                  </a:lnTo>
                  <a:lnTo>
                    <a:pt x="3648" y="1331"/>
                  </a:lnTo>
                  <a:lnTo>
                    <a:pt x="4034" y="1202"/>
                  </a:lnTo>
                  <a:lnTo>
                    <a:pt x="4420" y="1074"/>
                  </a:lnTo>
                  <a:lnTo>
                    <a:pt x="4849" y="1031"/>
                  </a:lnTo>
                  <a:lnTo>
                    <a:pt x="5278" y="988"/>
                  </a:lnTo>
                  <a:close/>
                  <a:moveTo>
                    <a:pt x="4763" y="1"/>
                  </a:moveTo>
                  <a:lnTo>
                    <a:pt x="4248" y="87"/>
                  </a:lnTo>
                  <a:lnTo>
                    <a:pt x="3734" y="215"/>
                  </a:lnTo>
                  <a:lnTo>
                    <a:pt x="3219" y="387"/>
                  </a:lnTo>
                  <a:lnTo>
                    <a:pt x="2790" y="602"/>
                  </a:lnTo>
                  <a:lnTo>
                    <a:pt x="2361" y="902"/>
                  </a:lnTo>
                  <a:lnTo>
                    <a:pt x="1932" y="1202"/>
                  </a:lnTo>
                  <a:lnTo>
                    <a:pt x="1545" y="1546"/>
                  </a:lnTo>
                  <a:lnTo>
                    <a:pt x="1202" y="1889"/>
                  </a:lnTo>
                  <a:lnTo>
                    <a:pt x="902" y="2318"/>
                  </a:lnTo>
                  <a:lnTo>
                    <a:pt x="644" y="2747"/>
                  </a:lnTo>
                  <a:lnTo>
                    <a:pt x="430" y="3219"/>
                  </a:lnTo>
                  <a:lnTo>
                    <a:pt x="258" y="3691"/>
                  </a:lnTo>
                  <a:lnTo>
                    <a:pt x="129" y="4206"/>
                  </a:lnTo>
                  <a:lnTo>
                    <a:pt x="44" y="4721"/>
                  </a:lnTo>
                  <a:lnTo>
                    <a:pt x="1" y="5278"/>
                  </a:lnTo>
                  <a:lnTo>
                    <a:pt x="1" y="7638"/>
                  </a:lnTo>
                  <a:lnTo>
                    <a:pt x="44" y="7853"/>
                  </a:lnTo>
                  <a:lnTo>
                    <a:pt x="172" y="8024"/>
                  </a:lnTo>
                  <a:lnTo>
                    <a:pt x="344" y="8110"/>
                  </a:lnTo>
                  <a:lnTo>
                    <a:pt x="516" y="8153"/>
                  </a:lnTo>
                  <a:lnTo>
                    <a:pt x="3433" y="8153"/>
                  </a:lnTo>
                  <a:lnTo>
                    <a:pt x="3991" y="8067"/>
                  </a:lnTo>
                  <a:lnTo>
                    <a:pt x="4463" y="7938"/>
                  </a:lnTo>
                  <a:lnTo>
                    <a:pt x="4978" y="7724"/>
                  </a:lnTo>
                  <a:lnTo>
                    <a:pt x="5407" y="7509"/>
                  </a:lnTo>
                  <a:lnTo>
                    <a:pt x="5879" y="7252"/>
                  </a:lnTo>
                  <a:lnTo>
                    <a:pt x="6265" y="6952"/>
                  </a:lnTo>
                  <a:lnTo>
                    <a:pt x="6651" y="6608"/>
                  </a:lnTo>
                  <a:lnTo>
                    <a:pt x="6994" y="6222"/>
                  </a:lnTo>
                  <a:lnTo>
                    <a:pt x="7295" y="5836"/>
                  </a:lnTo>
                  <a:lnTo>
                    <a:pt x="7552" y="5407"/>
                  </a:lnTo>
                  <a:lnTo>
                    <a:pt x="7767" y="4935"/>
                  </a:lnTo>
                  <a:lnTo>
                    <a:pt x="7938" y="4463"/>
                  </a:lnTo>
                  <a:lnTo>
                    <a:pt x="8067" y="3948"/>
                  </a:lnTo>
                  <a:lnTo>
                    <a:pt x="8153" y="3433"/>
                  </a:lnTo>
                  <a:lnTo>
                    <a:pt x="8196" y="2876"/>
                  </a:lnTo>
                  <a:lnTo>
                    <a:pt x="8196" y="473"/>
                  </a:lnTo>
                  <a:lnTo>
                    <a:pt x="8153" y="301"/>
                  </a:lnTo>
                  <a:lnTo>
                    <a:pt x="8024" y="130"/>
                  </a:lnTo>
                  <a:lnTo>
                    <a:pt x="7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1966550" y="2182800"/>
              <a:ext cx="204900" cy="203825"/>
            </a:xfrm>
            <a:custGeom>
              <a:rect b="b" l="l" r="r" t="t"/>
              <a:pathLst>
                <a:path extrusionOk="0" h="8153" w="8196">
                  <a:moveTo>
                    <a:pt x="2918" y="987"/>
                  </a:moveTo>
                  <a:lnTo>
                    <a:pt x="3347" y="1030"/>
                  </a:lnTo>
                  <a:lnTo>
                    <a:pt x="3776" y="1073"/>
                  </a:lnTo>
                  <a:lnTo>
                    <a:pt x="4163" y="1202"/>
                  </a:lnTo>
                  <a:lnTo>
                    <a:pt x="4549" y="1331"/>
                  </a:lnTo>
                  <a:lnTo>
                    <a:pt x="4935" y="1502"/>
                  </a:lnTo>
                  <a:lnTo>
                    <a:pt x="5278" y="1717"/>
                  </a:lnTo>
                  <a:lnTo>
                    <a:pt x="5621" y="1974"/>
                  </a:lnTo>
                  <a:lnTo>
                    <a:pt x="5922" y="2274"/>
                  </a:lnTo>
                  <a:lnTo>
                    <a:pt x="6179" y="2575"/>
                  </a:lnTo>
                  <a:lnTo>
                    <a:pt x="6437" y="2875"/>
                  </a:lnTo>
                  <a:lnTo>
                    <a:pt x="6651" y="3218"/>
                  </a:lnTo>
                  <a:lnTo>
                    <a:pt x="6823" y="3605"/>
                  </a:lnTo>
                  <a:lnTo>
                    <a:pt x="6994" y="3991"/>
                  </a:lnTo>
                  <a:lnTo>
                    <a:pt x="7080" y="4420"/>
                  </a:lnTo>
                  <a:lnTo>
                    <a:pt x="7166" y="4849"/>
                  </a:lnTo>
                  <a:lnTo>
                    <a:pt x="7166" y="5278"/>
                  </a:lnTo>
                  <a:lnTo>
                    <a:pt x="7166" y="7123"/>
                  </a:lnTo>
                  <a:lnTo>
                    <a:pt x="4849" y="7123"/>
                  </a:lnTo>
                  <a:lnTo>
                    <a:pt x="4420" y="7037"/>
                  </a:lnTo>
                  <a:lnTo>
                    <a:pt x="4034" y="6951"/>
                  </a:lnTo>
                  <a:lnTo>
                    <a:pt x="3648" y="6822"/>
                  </a:lnTo>
                  <a:lnTo>
                    <a:pt x="3262" y="6608"/>
                  </a:lnTo>
                  <a:lnTo>
                    <a:pt x="2918" y="6393"/>
                  </a:lnTo>
                  <a:lnTo>
                    <a:pt x="2575" y="6179"/>
                  </a:lnTo>
                  <a:lnTo>
                    <a:pt x="2275" y="5879"/>
                  </a:lnTo>
                  <a:lnTo>
                    <a:pt x="2017" y="5578"/>
                  </a:lnTo>
                  <a:lnTo>
                    <a:pt x="1760" y="5278"/>
                  </a:lnTo>
                  <a:lnTo>
                    <a:pt x="1545" y="4892"/>
                  </a:lnTo>
                  <a:lnTo>
                    <a:pt x="1374" y="4548"/>
                  </a:lnTo>
                  <a:lnTo>
                    <a:pt x="1245" y="4162"/>
                  </a:lnTo>
                  <a:lnTo>
                    <a:pt x="1116" y="3733"/>
                  </a:lnTo>
                  <a:lnTo>
                    <a:pt x="1073" y="3304"/>
                  </a:lnTo>
                  <a:lnTo>
                    <a:pt x="1031" y="2875"/>
                  </a:lnTo>
                  <a:lnTo>
                    <a:pt x="1031" y="987"/>
                  </a:lnTo>
                  <a:close/>
                  <a:moveTo>
                    <a:pt x="516" y="1"/>
                  </a:moveTo>
                  <a:lnTo>
                    <a:pt x="344" y="43"/>
                  </a:lnTo>
                  <a:lnTo>
                    <a:pt x="172" y="129"/>
                  </a:lnTo>
                  <a:lnTo>
                    <a:pt x="44" y="301"/>
                  </a:lnTo>
                  <a:lnTo>
                    <a:pt x="1" y="515"/>
                  </a:lnTo>
                  <a:lnTo>
                    <a:pt x="1" y="2875"/>
                  </a:lnTo>
                  <a:lnTo>
                    <a:pt x="44" y="3433"/>
                  </a:lnTo>
                  <a:lnTo>
                    <a:pt x="129" y="3948"/>
                  </a:lnTo>
                  <a:lnTo>
                    <a:pt x="258" y="4463"/>
                  </a:lnTo>
                  <a:lnTo>
                    <a:pt x="430" y="4935"/>
                  </a:lnTo>
                  <a:lnTo>
                    <a:pt x="644" y="5407"/>
                  </a:lnTo>
                  <a:lnTo>
                    <a:pt x="902" y="5836"/>
                  </a:lnTo>
                  <a:lnTo>
                    <a:pt x="1202" y="6222"/>
                  </a:lnTo>
                  <a:lnTo>
                    <a:pt x="1545" y="6608"/>
                  </a:lnTo>
                  <a:lnTo>
                    <a:pt x="1932" y="6951"/>
                  </a:lnTo>
                  <a:lnTo>
                    <a:pt x="2361" y="7252"/>
                  </a:lnTo>
                  <a:lnTo>
                    <a:pt x="2790" y="7509"/>
                  </a:lnTo>
                  <a:lnTo>
                    <a:pt x="3219" y="7766"/>
                  </a:lnTo>
                  <a:lnTo>
                    <a:pt x="3734" y="7938"/>
                  </a:lnTo>
                  <a:lnTo>
                    <a:pt x="4248" y="8067"/>
                  </a:lnTo>
                  <a:lnTo>
                    <a:pt x="4763" y="8153"/>
                  </a:lnTo>
                  <a:lnTo>
                    <a:pt x="7681" y="8153"/>
                  </a:lnTo>
                  <a:lnTo>
                    <a:pt x="7895" y="8110"/>
                  </a:lnTo>
                  <a:lnTo>
                    <a:pt x="8024" y="8024"/>
                  </a:lnTo>
                  <a:lnTo>
                    <a:pt x="8153" y="7852"/>
                  </a:lnTo>
                  <a:lnTo>
                    <a:pt x="8196" y="7638"/>
                  </a:lnTo>
                  <a:lnTo>
                    <a:pt x="8196" y="5278"/>
                  </a:lnTo>
                  <a:lnTo>
                    <a:pt x="8153" y="4720"/>
                  </a:lnTo>
                  <a:lnTo>
                    <a:pt x="8067" y="4205"/>
                  </a:lnTo>
                  <a:lnTo>
                    <a:pt x="7938" y="3690"/>
                  </a:lnTo>
                  <a:lnTo>
                    <a:pt x="7767" y="3218"/>
                  </a:lnTo>
                  <a:lnTo>
                    <a:pt x="7552" y="2746"/>
                  </a:lnTo>
                  <a:lnTo>
                    <a:pt x="7295" y="2317"/>
                  </a:lnTo>
                  <a:lnTo>
                    <a:pt x="6994" y="1888"/>
                  </a:lnTo>
                  <a:lnTo>
                    <a:pt x="6651" y="1545"/>
                  </a:lnTo>
                  <a:lnTo>
                    <a:pt x="6265" y="1202"/>
                  </a:lnTo>
                  <a:lnTo>
                    <a:pt x="5879" y="902"/>
                  </a:lnTo>
                  <a:lnTo>
                    <a:pt x="5407" y="601"/>
                  </a:lnTo>
                  <a:lnTo>
                    <a:pt x="4978" y="387"/>
                  </a:lnTo>
                  <a:lnTo>
                    <a:pt x="4463" y="215"/>
                  </a:lnTo>
                  <a:lnTo>
                    <a:pt x="3991" y="86"/>
                  </a:lnTo>
                  <a:lnTo>
                    <a:pt x="3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1734875" y="1951100"/>
              <a:ext cx="204900" cy="203825"/>
            </a:xfrm>
            <a:custGeom>
              <a:rect b="b" l="l" r="r" t="t"/>
              <a:pathLst>
                <a:path extrusionOk="0" h="8153" w="8196">
                  <a:moveTo>
                    <a:pt x="2918" y="988"/>
                  </a:moveTo>
                  <a:lnTo>
                    <a:pt x="3347" y="1031"/>
                  </a:lnTo>
                  <a:lnTo>
                    <a:pt x="3776" y="1074"/>
                  </a:lnTo>
                  <a:lnTo>
                    <a:pt x="4162" y="1202"/>
                  </a:lnTo>
                  <a:lnTo>
                    <a:pt x="4548" y="1331"/>
                  </a:lnTo>
                  <a:lnTo>
                    <a:pt x="4934" y="1503"/>
                  </a:lnTo>
                  <a:lnTo>
                    <a:pt x="5278" y="1717"/>
                  </a:lnTo>
                  <a:lnTo>
                    <a:pt x="5621" y="1975"/>
                  </a:lnTo>
                  <a:lnTo>
                    <a:pt x="5921" y="2232"/>
                  </a:lnTo>
                  <a:lnTo>
                    <a:pt x="6179" y="2532"/>
                  </a:lnTo>
                  <a:lnTo>
                    <a:pt x="6436" y="2876"/>
                  </a:lnTo>
                  <a:lnTo>
                    <a:pt x="6651" y="3219"/>
                  </a:lnTo>
                  <a:lnTo>
                    <a:pt x="6822" y="3605"/>
                  </a:lnTo>
                  <a:lnTo>
                    <a:pt x="6994" y="3991"/>
                  </a:lnTo>
                  <a:lnTo>
                    <a:pt x="7080" y="4420"/>
                  </a:lnTo>
                  <a:lnTo>
                    <a:pt x="7123" y="4806"/>
                  </a:lnTo>
                  <a:lnTo>
                    <a:pt x="7165" y="5278"/>
                  </a:lnTo>
                  <a:lnTo>
                    <a:pt x="7165" y="7123"/>
                  </a:lnTo>
                  <a:lnTo>
                    <a:pt x="4849" y="7123"/>
                  </a:lnTo>
                  <a:lnTo>
                    <a:pt x="4419" y="7037"/>
                  </a:lnTo>
                  <a:lnTo>
                    <a:pt x="4033" y="6952"/>
                  </a:lnTo>
                  <a:lnTo>
                    <a:pt x="3647" y="6823"/>
                  </a:lnTo>
                  <a:lnTo>
                    <a:pt x="3261" y="6608"/>
                  </a:lnTo>
                  <a:lnTo>
                    <a:pt x="2918" y="6394"/>
                  </a:lnTo>
                  <a:lnTo>
                    <a:pt x="2575" y="6179"/>
                  </a:lnTo>
                  <a:lnTo>
                    <a:pt x="2274" y="5879"/>
                  </a:lnTo>
                  <a:lnTo>
                    <a:pt x="2017" y="5579"/>
                  </a:lnTo>
                  <a:lnTo>
                    <a:pt x="1759" y="5278"/>
                  </a:lnTo>
                  <a:lnTo>
                    <a:pt x="1545" y="4892"/>
                  </a:lnTo>
                  <a:lnTo>
                    <a:pt x="1373" y="4549"/>
                  </a:lnTo>
                  <a:lnTo>
                    <a:pt x="1202" y="4163"/>
                  </a:lnTo>
                  <a:lnTo>
                    <a:pt x="1116" y="3734"/>
                  </a:lnTo>
                  <a:lnTo>
                    <a:pt x="1073" y="3305"/>
                  </a:lnTo>
                  <a:lnTo>
                    <a:pt x="1030" y="2876"/>
                  </a:lnTo>
                  <a:lnTo>
                    <a:pt x="1030" y="988"/>
                  </a:lnTo>
                  <a:close/>
                  <a:moveTo>
                    <a:pt x="301" y="1"/>
                  </a:moveTo>
                  <a:lnTo>
                    <a:pt x="172" y="130"/>
                  </a:lnTo>
                  <a:lnTo>
                    <a:pt x="43" y="301"/>
                  </a:lnTo>
                  <a:lnTo>
                    <a:pt x="0" y="473"/>
                  </a:lnTo>
                  <a:lnTo>
                    <a:pt x="0" y="2876"/>
                  </a:lnTo>
                  <a:lnTo>
                    <a:pt x="43" y="3433"/>
                  </a:lnTo>
                  <a:lnTo>
                    <a:pt x="129" y="3948"/>
                  </a:lnTo>
                  <a:lnTo>
                    <a:pt x="258" y="4463"/>
                  </a:lnTo>
                  <a:lnTo>
                    <a:pt x="429" y="4935"/>
                  </a:lnTo>
                  <a:lnTo>
                    <a:pt x="644" y="5407"/>
                  </a:lnTo>
                  <a:lnTo>
                    <a:pt x="901" y="5836"/>
                  </a:lnTo>
                  <a:lnTo>
                    <a:pt x="1202" y="6222"/>
                  </a:lnTo>
                  <a:lnTo>
                    <a:pt x="1545" y="6608"/>
                  </a:lnTo>
                  <a:lnTo>
                    <a:pt x="1931" y="6952"/>
                  </a:lnTo>
                  <a:lnTo>
                    <a:pt x="2317" y="7252"/>
                  </a:lnTo>
                  <a:lnTo>
                    <a:pt x="2789" y="7509"/>
                  </a:lnTo>
                  <a:lnTo>
                    <a:pt x="3218" y="7724"/>
                  </a:lnTo>
                  <a:lnTo>
                    <a:pt x="3733" y="7938"/>
                  </a:lnTo>
                  <a:lnTo>
                    <a:pt x="4205" y="8067"/>
                  </a:lnTo>
                  <a:lnTo>
                    <a:pt x="4763" y="8153"/>
                  </a:lnTo>
                  <a:lnTo>
                    <a:pt x="7680" y="8153"/>
                  </a:lnTo>
                  <a:lnTo>
                    <a:pt x="7895" y="8110"/>
                  </a:lnTo>
                  <a:lnTo>
                    <a:pt x="8024" y="8024"/>
                  </a:lnTo>
                  <a:lnTo>
                    <a:pt x="8152" y="7853"/>
                  </a:lnTo>
                  <a:lnTo>
                    <a:pt x="8195" y="7638"/>
                  </a:lnTo>
                  <a:lnTo>
                    <a:pt x="8195" y="5278"/>
                  </a:lnTo>
                  <a:lnTo>
                    <a:pt x="8152" y="4721"/>
                  </a:lnTo>
                  <a:lnTo>
                    <a:pt x="8066" y="4206"/>
                  </a:lnTo>
                  <a:lnTo>
                    <a:pt x="7938" y="3691"/>
                  </a:lnTo>
                  <a:lnTo>
                    <a:pt x="7766" y="3219"/>
                  </a:lnTo>
                  <a:lnTo>
                    <a:pt x="7552" y="2747"/>
                  </a:lnTo>
                  <a:lnTo>
                    <a:pt x="7294" y="2318"/>
                  </a:lnTo>
                  <a:lnTo>
                    <a:pt x="6994" y="1889"/>
                  </a:lnTo>
                  <a:lnTo>
                    <a:pt x="6651" y="1546"/>
                  </a:lnTo>
                  <a:lnTo>
                    <a:pt x="6264" y="1202"/>
                  </a:lnTo>
                  <a:lnTo>
                    <a:pt x="5878" y="902"/>
                  </a:lnTo>
                  <a:lnTo>
                    <a:pt x="5406" y="602"/>
                  </a:lnTo>
                  <a:lnTo>
                    <a:pt x="4977" y="387"/>
                  </a:lnTo>
                  <a:lnTo>
                    <a:pt x="4462" y="215"/>
                  </a:lnTo>
                  <a:lnTo>
                    <a:pt x="3990" y="87"/>
                  </a:lnTo>
                  <a:lnTo>
                    <a:pt x="3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6"/>
          <p:cNvGrpSpPr/>
          <p:nvPr/>
        </p:nvGrpSpPr>
        <p:grpSpPr>
          <a:xfrm>
            <a:off x="5276525" y="1947488"/>
            <a:ext cx="332550" cy="435525"/>
            <a:chOff x="2571525" y="1951100"/>
            <a:chExt cx="332550" cy="435525"/>
          </a:xfrm>
        </p:grpSpPr>
        <p:sp>
          <p:nvSpPr>
            <p:cNvPr id="1263" name="Google Shape;1263;p46"/>
            <p:cNvSpPr/>
            <p:nvPr/>
          </p:nvSpPr>
          <p:spPr>
            <a:xfrm>
              <a:off x="2571525" y="1951100"/>
              <a:ext cx="332550" cy="435525"/>
            </a:xfrm>
            <a:custGeom>
              <a:rect b="b" l="l" r="r" t="t"/>
              <a:pathLst>
                <a:path extrusionOk="0" h="17421" w="13302">
                  <a:moveTo>
                    <a:pt x="3390" y="1717"/>
                  </a:moveTo>
                  <a:lnTo>
                    <a:pt x="3390" y="3390"/>
                  </a:lnTo>
                  <a:lnTo>
                    <a:pt x="1717" y="3390"/>
                  </a:lnTo>
                  <a:lnTo>
                    <a:pt x="3390" y="1717"/>
                  </a:lnTo>
                  <a:close/>
                  <a:moveTo>
                    <a:pt x="12271" y="988"/>
                  </a:moveTo>
                  <a:lnTo>
                    <a:pt x="12271" y="16391"/>
                  </a:lnTo>
                  <a:lnTo>
                    <a:pt x="1030" y="16391"/>
                  </a:lnTo>
                  <a:lnTo>
                    <a:pt x="1030" y="4420"/>
                  </a:lnTo>
                  <a:lnTo>
                    <a:pt x="3905" y="4420"/>
                  </a:lnTo>
                  <a:lnTo>
                    <a:pt x="4119" y="4377"/>
                  </a:lnTo>
                  <a:lnTo>
                    <a:pt x="4291" y="4249"/>
                  </a:lnTo>
                  <a:lnTo>
                    <a:pt x="4377" y="4120"/>
                  </a:lnTo>
                  <a:lnTo>
                    <a:pt x="4420" y="3905"/>
                  </a:lnTo>
                  <a:lnTo>
                    <a:pt x="4420" y="988"/>
                  </a:lnTo>
                  <a:close/>
                  <a:moveTo>
                    <a:pt x="3733" y="1"/>
                  </a:moveTo>
                  <a:lnTo>
                    <a:pt x="3562" y="130"/>
                  </a:lnTo>
                  <a:lnTo>
                    <a:pt x="129" y="3519"/>
                  </a:lnTo>
                  <a:lnTo>
                    <a:pt x="43" y="3691"/>
                  </a:lnTo>
                  <a:lnTo>
                    <a:pt x="0" y="3905"/>
                  </a:lnTo>
                  <a:lnTo>
                    <a:pt x="0" y="16906"/>
                  </a:lnTo>
                  <a:lnTo>
                    <a:pt x="43" y="17120"/>
                  </a:lnTo>
                  <a:lnTo>
                    <a:pt x="129" y="17292"/>
                  </a:lnTo>
                  <a:lnTo>
                    <a:pt x="301" y="17378"/>
                  </a:lnTo>
                  <a:lnTo>
                    <a:pt x="515" y="17421"/>
                  </a:lnTo>
                  <a:lnTo>
                    <a:pt x="12786" y="17421"/>
                  </a:lnTo>
                  <a:lnTo>
                    <a:pt x="12958" y="17378"/>
                  </a:lnTo>
                  <a:lnTo>
                    <a:pt x="13129" y="17292"/>
                  </a:lnTo>
                  <a:lnTo>
                    <a:pt x="13258" y="17120"/>
                  </a:lnTo>
                  <a:lnTo>
                    <a:pt x="13301" y="16906"/>
                  </a:lnTo>
                  <a:lnTo>
                    <a:pt x="13301" y="473"/>
                  </a:lnTo>
                  <a:lnTo>
                    <a:pt x="13258" y="301"/>
                  </a:lnTo>
                  <a:lnTo>
                    <a:pt x="13129" y="130"/>
                  </a:lnTo>
                  <a:lnTo>
                    <a:pt x="129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2623000" y="2105575"/>
              <a:ext cx="229575" cy="230625"/>
            </a:xfrm>
            <a:custGeom>
              <a:rect b="b" l="l" r="r" t="t"/>
              <a:pathLst>
                <a:path extrusionOk="0" h="9225" w="9183">
                  <a:moveTo>
                    <a:pt x="4077" y="1073"/>
                  </a:moveTo>
                  <a:lnTo>
                    <a:pt x="4077" y="3175"/>
                  </a:lnTo>
                  <a:lnTo>
                    <a:pt x="3777" y="3304"/>
                  </a:lnTo>
                  <a:lnTo>
                    <a:pt x="3476" y="3519"/>
                  </a:lnTo>
                  <a:lnTo>
                    <a:pt x="3262" y="3776"/>
                  </a:lnTo>
                  <a:lnTo>
                    <a:pt x="3133" y="4076"/>
                  </a:lnTo>
                  <a:lnTo>
                    <a:pt x="1031" y="4076"/>
                  </a:lnTo>
                  <a:lnTo>
                    <a:pt x="1159" y="3519"/>
                  </a:lnTo>
                  <a:lnTo>
                    <a:pt x="1374" y="3004"/>
                  </a:lnTo>
                  <a:lnTo>
                    <a:pt x="1674" y="2489"/>
                  </a:lnTo>
                  <a:lnTo>
                    <a:pt x="2060" y="2060"/>
                  </a:lnTo>
                  <a:lnTo>
                    <a:pt x="2489" y="1717"/>
                  </a:lnTo>
                  <a:lnTo>
                    <a:pt x="2961" y="1416"/>
                  </a:lnTo>
                  <a:lnTo>
                    <a:pt x="3476" y="1202"/>
                  </a:lnTo>
                  <a:lnTo>
                    <a:pt x="4077" y="1073"/>
                  </a:lnTo>
                  <a:close/>
                  <a:moveTo>
                    <a:pt x="4592" y="4119"/>
                  </a:moveTo>
                  <a:lnTo>
                    <a:pt x="4806" y="4162"/>
                  </a:lnTo>
                  <a:lnTo>
                    <a:pt x="4935" y="4248"/>
                  </a:lnTo>
                  <a:lnTo>
                    <a:pt x="5064" y="4420"/>
                  </a:lnTo>
                  <a:lnTo>
                    <a:pt x="5107" y="4634"/>
                  </a:lnTo>
                  <a:lnTo>
                    <a:pt x="5064" y="4806"/>
                  </a:lnTo>
                  <a:lnTo>
                    <a:pt x="4935" y="4977"/>
                  </a:lnTo>
                  <a:lnTo>
                    <a:pt x="4806" y="5106"/>
                  </a:lnTo>
                  <a:lnTo>
                    <a:pt x="4592" y="5149"/>
                  </a:lnTo>
                  <a:lnTo>
                    <a:pt x="4377" y="5106"/>
                  </a:lnTo>
                  <a:lnTo>
                    <a:pt x="4249" y="4977"/>
                  </a:lnTo>
                  <a:lnTo>
                    <a:pt x="4120" y="4806"/>
                  </a:lnTo>
                  <a:lnTo>
                    <a:pt x="4077" y="4634"/>
                  </a:lnTo>
                  <a:lnTo>
                    <a:pt x="4120" y="4420"/>
                  </a:lnTo>
                  <a:lnTo>
                    <a:pt x="4249" y="4248"/>
                  </a:lnTo>
                  <a:lnTo>
                    <a:pt x="4377" y="4162"/>
                  </a:lnTo>
                  <a:lnTo>
                    <a:pt x="4592" y="4119"/>
                  </a:lnTo>
                  <a:close/>
                  <a:moveTo>
                    <a:pt x="5107" y="1073"/>
                  </a:moveTo>
                  <a:lnTo>
                    <a:pt x="5407" y="1159"/>
                  </a:lnTo>
                  <a:lnTo>
                    <a:pt x="5707" y="1245"/>
                  </a:lnTo>
                  <a:lnTo>
                    <a:pt x="6008" y="1330"/>
                  </a:lnTo>
                  <a:lnTo>
                    <a:pt x="6308" y="1502"/>
                  </a:lnTo>
                  <a:lnTo>
                    <a:pt x="6565" y="1631"/>
                  </a:lnTo>
                  <a:lnTo>
                    <a:pt x="6823" y="1845"/>
                  </a:lnTo>
                  <a:lnTo>
                    <a:pt x="7037" y="2060"/>
                  </a:lnTo>
                  <a:lnTo>
                    <a:pt x="7252" y="2274"/>
                  </a:lnTo>
                  <a:lnTo>
                    <a:pt x="7466" y="2532"/>
                  </a:lnTo>
                  <a:lnTo>
                    <a:pt x="7638" y="2789"/>
                  </a:lnTo>
                  <a:lnTo>
                    <a:pt x="7810" y="3047"/>
                  </a:lnTo>
                  <a:lnTo>
                    <a:pt x="7938" y="3347"/>
                  </a:lnTo>
                  <a:lnTo>
                    <a:pt x="8024" y="3647"/>
                  </a:lnTo>
                  <a:lnTo>
                    <a:pt x="8110" y="3948"/>
                  </a:lnTo>
                  <a:lnTo>
                    <a:pt x="8153" y="4291"/>
                  </a:lnTo>
                  <a:lnTo>
                    <a:pt x="8153" y="4634"/>
                  </a:lnTo>
                  <a:lnTo>
                    <a:pt x="8110" y="5192"/>
                  </a:lnTo>
                  <a:lnTo>
                    <a:pt x="7981" y="5750"/>
                  </a:lnTo>
                  <a:lnTo>
                    <a:pt x="7724" y="6307"/>
                  </a:lnTo>
                  <a:lnTo>
                    <a:pt x="7424" y="6779"/>
                  </a:lnTo>
                  <a:lnTo>
                    <a:pt x="5965" y="5278"/>
                  </a:lnTo>
                  <a:lnTo>
                    <a:pt x="6051" y="4977"/>
                  </a:lnTo>
                  <a:lnTo>
                    <a:pt x="6093" y="4634"/>
                  </a:lnTo>
                  <a:lnTo>
                    <a:pt x="6093" y="4377"/>
                  </a:lnTo>
                  <a:lnTo>
                    <a:pt x="6051" y="4162"/>
                  </a:lnTo>
                  <a:lnTo>
                    <a:pt x="5965" y="3905"/>
                  </a:lnTo>
                  <a:lnTo>
                    <a:pt x="5836" y="3733"/>
                  </a:lnTo>
                  <a:lnTo>
                    <a:pt x="5664" y="3561"/>
                  </a:lnTo>
                  <a:lnTo>
                    <a:pt x="5493" y="3390"/>
                  </a:lnTo>
                  <a:lnTo>
                    <a:pt x="5321" y="3261"/>
                  </a:lnTo>
                  <a:lnTo>
                    <a:pt x="5107" y="3175"/>
                  </a:lnTo>
                  <a:lnTo>
                    <a:pt x="5107" y="1073"/>
                  </a:lnTo>
                  <a:close/>
                  <a:moveTo>
                    <a:pt x="3133" y="5106"/>
                  </a:moveTo>
                  <a:lnTo>
                    <a:pt x="3219" y="5321"/>
                  </a:lnTo>
                  <a:lnTo>
                    <a:pt x="3348" y="5535"/>
                  </a:lnTo>
                  <a:lnTo>
                    <a:pt x="3519" y="5707"/>
                  </a:lnTo>
                  <a:lnTo>
                    <a:pt x="3691" y="5835"/>
                  </a:lnTo>
                  <a:lnTo>
                    <a:pt x="3905" y="5964"/>
                  </a:lnTo>
                  <a:lnTo>
                    <a:pt x="4120" y="6050"/>
                  </a:lnTo>
                  <a:lnTo>
                    <a:pt x="4334" y="6136"/>
                  </a:lnTo>
                  <a:lnTo>
                    <a:pt x="4592" y="6136"/>
                  </a:lnTo>
                  <a:lnTo>
                    <a:pt x="4935" y="6093"/>
                  </a:lnTo>
                  <a:lnTo>
                    <a:pt x="5235" y="6007"/>
                  </a:lnTo>
                  <a:lnTo>
                    <a:pt x="6737" y="7466"/>
                  </a:lnTo>
                  <a:lnTo>
                    <a:pt x="6265" y="7766"/>
                  </a:lnTo>
                  <a:lnTo>
                    <a:pt x="5750" y="7981"/>
                  </a:lnTo>
                  <a:lnTo>
                    <a:pt x="5192" y="8152"/>
                  </a:lnTo>
                  <a:lnTo>
                    <a:pt x="4592" y="8195"/>
                  </a:lnTo>
                  <a:lnTo>
                    <a:pt x="4249" y="8152"/>
                  </a:lnTo>
                  <a:lnTo>
                    <a:pt x="3948" y="8109"/>
                  </a:lnTo>
                  <a:lnTo>
                    <a:pt x="3605" y="8067"/>
                  </a:lnTo>
                  <a:lnTo>
                    <a:pt x="3305" y="7938"/>
                  </a:lnTo>
                  <a:lnTo>
                    <a:pt x="3004" y="7809"/>
                  </a:lnTo>
                  <a:lnTo>
                    <a:pt x="2747" y="7680"/>
                  </a:lnTo>
                  <a:lnTo>
                    <a:pt x="2489" y="7509"/>
                  </a:lnTo>
                  <a:lnTo>
                    <a:pt x="2232" y="7294"/>
                  </a:lnTo>
                  <a:lnTo>
                    <a:pt x="2017" y="7080"/>
                  </a:lnTo>
                  <a:lnTo>
                    <a:pt x="1803" y="6865"/>
                  </a:lnTo>
                  <a:lnTo>
                    <a:pt x="1631" y="6608"/>
                  </a:lnTo>
                  <a:lnTo>
                    <a:pt x="1460" y="6307"/>
                  </a:lnTo>
                  <a:lnTo>
                    <a:pt x="1331" y="6050"/>
                  </a:lnTo>
                  <a:lnTo>
                    <a:pt x="1202" y="5750"/>
                  </a:lnTo>
                  <a:lnTo>
                    <a:pt x="1116" y="5449"/>
                  </a:lnTo>
                  <a:lnTo>
                    <a:pt x="1031" y="5106"/>
                  </a:lnTo>
                  <a:close/>
                  <a:moveTo>
                    <a:pt x="4592" y="0"/>
                  </a:moveTo>
                  <a:lnTo>
                    <a:pt x="4120" y="43"/>
                  </a:lnTo>
                  <a:lnTo>
                    <a:pt x="3648" y="129"/>
                  </a:lnTo>
                  <a:lnTo>
                    <a:pt x="3219" y="215"/>
                  </a:lnTo>
                  <a:lnTo>
                    <a:pt x="2790" y="386"/>
                  </a:lnTo>
                  <a:lnTo>
                    <a:pt x="2404" y="558"/>
                  </a:lnTo>
                  <a:lnTo>
                    <a:pt x="2017" y="816"/>
                  </a:lnTo>
                  <a:lnTo>
                    <a:pt x="1674" y="1073"/>
                  </a:lnTo>
                  <a:lnTo>
                    <a:pt x="1331" y="1373"/>
                  </a:lnTo>
                  <a:lnTo>
                    <a:pt x="1031" y="1674"/>
                  </a:lnTo>
                  <a:lnTo>
                    <a:pt x="773" y="2060"/>
                  </a:lnTo>
                  <a:lnTo>
                    <a:pt x="559" y="2446"/>
                  </a:lnTo>
                  <a:lnTo>
                    <a:pt x="344" y="2832"/>
                  </a:lnTo>
                  <a:lnTo>
                    <a:pt x="215" y="3261"/>
                  </a:lnTo>
                  <a:lnTo>
                    <a:pt x="87" y="3690"/>
                  </a:lnTo>
                  <a:lnTo>
                    <a:pt x="1" y="4162"/>
                  </a:lnTo>
                  <a:lnTo>
                    <a:pt x="1" y="4634"/>
                  </a:lnTo>
                  <a:lnTo>
                    <a:pt x="1" y="5106"/>
                  </a:lnTo>
                  <a:lnTo>
                    <a:pt x="87" y="5535"/>
                  </a:lnTo>
                  <a:lnTo>
                    <a:pt x="215" y="6007"/>
                  </a:lnTo>
                  <a:lnTo>
                    <a:pt x="344" y="6393"/>
                  </a:lnTo>
                  <a:lnTo>
                    <a:pt x="559" y="6822"/>
                  </a:lnTo>
                  <a:lnTo>
                    <a:pt x="773" y="7208"/>
                  </a:lnTo>
                  <a:lnTo>
                    <a:pt x="1031" y="7552"/>
                  </a:lnTo>
                  <a:lnTo>
                    <a:pt x="1331" y="7852"/>
                  </a:lnTo>
                  <a:lnTo>
                    <a:pt x="1674" y="8152"/>
                  </a:lnTo>
                  <a:lnTo>
                    <a:pt x="2017" y="8453"/>
                  </a:lnTo>
                  <a:lnTo>
                    <a:pt x="2404" y="8667"/>
                  </a:lnTo>
                  <a:lnTo>
                    <a:pt x="2790" y="8839"/>
                  </a:lnTo>
                  <a:lnTo>
                    <a:pt x="3219" y="9010"/>
                  </a:lnTo>
                  <a:lnTo>
                    <a:pt x="3648" y="9139"/>
                  </a:lnTo>
                  <a:lnTo>
                    <a:pt x="4120" y="9182"/>
                  </a:lnTo>
                  <a:lnTo>
                    <a:pt x="4592" y="9225"/>
                  </a:lnTo>
                  <a:lnTo>
                    <a:pt x="5064" y="9182"/>
                  </a:lnTo>
                  <a:lnTo>
                    <a:pt x="5536" y="9139"/>
                  </a:lnTo>
                  <a:lnTo>
                    <a:pt x="5965" y="9010"/>
                  </a:lnTo>
                  <a:lnTo>
                    <a:pt x="6394" y="8839"/>
                  </a:lnTo>
                  <a:lnTo>
                    <a:pt x="6780" y="8667"/>
                  </a:lnTo>
                  <a:lnTo>
                    <a:pt x="7166" y="8453"/>
                  </a:lnTo>
                  <a:lnTo>
                    <a:pt x="7509" y="8152"/>
                  </a:lnTo>
                  <a:lnTo>
                    <a:pt x="7853" y="7852"/>
                  </a:lnTo>
                  <a:lnTo>
                    <a:pt x="8153" y="7552"/>
                  </a:lnTo>
                  <a:lnTo>
                    <a:pt x="8410" y="7208"/>
                  </a:lnTo>
                  <a:lnTo>
                    <a:pt x="8625" y="6822"/>
                  </a:lnTo>
                  <a:lnTo>
                    <a:pt x="8839" y="6393"/>
                  </a:lnTo>
                  <a:lnTo>
                    <a:pt x="8968" y="6007"/>
                  </a:lnTo>
                  <a:lnTo>
                    <a:pt x="9097" y="5535"/>
                  </a:lnTo>
                  <a:lnTo>
                    <a:pt x="9183" y="5106"/>
                  </a:lnTo>
                  <a:lnTo>
                    <a:pt x="9183" y="4634"/>
                  </a:lnTo>
                  <a:lnTo>
                    <a:pt x="9183" y="4162"/>
                  </a:lnTo>
                  <a:lnTo>
                    <a:pt x="9097" y="3690"/>
                  </a:lnTo>
                  <a:lnTo>
                    <a:pt x="8968" y="3261"/>
                  </a:lnTo>
                  <a:lnTo>
                    <a:pt x="8839" y="2832"/>
                  </a:lnTo>
                  <a:lnTo>
                    <a:pt x="8625" y="2446"/>
                  </a:lnTo>
                  <a:lnTo>
                    <a:pt x="8410" y="2060"/>
                  </a:lnTo>
                  <a:lnTo>
                    <a:pt x="8153" y="1674"/>
                  </a:lnTo>
                  <a:lnTo>
                    <a:pt x="7853" y="1373"/>
                  </a:lnTo>
                  <a:lnTo>
                    <a:pt x="7509" y="1073"/>
                  </a:lnTo>
                  <a:lnTo>
                    <a:pt x="7166" y="816"/>
                  </a:lnTo>
                  <a:lnTo>
                    <a:pt x="6780" y="558"/>
                  </a:lnTo>
                  <a:lnTo>
                    <a:pt x="6394" y="386"/>
                  </a:lnTo>
                  <a:lnTo>
                    <a:pt x="5965" y="215"/>
                  </a:lnTo>
                  <a:lnTo>
                    <a:pt x="5536" y="129"/>
                  </a:lnTo>
                  <a:lnTo>
                    <a:pt x="5064" y="43"/>
                  </a:lnTo>
                  <a:lnTo>
                    <a:pt x="4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2759225" y="2001525"/>
              <a:ext cx="93350" cy="25775"/>
            </a:xfrm>
            <a:custGeom>
              <a:rect b="b" l="l" r="r" t="t"/>
              <a:pathLst>
                <a:path extrusionOk="0" h="1031" w="3734">
                  <a:moveTo>
                    <a:pt x="516" y="0"/>
                  </a:moveTo>
                  <a:lnTo>
                    <a:pt x="344" y="43"/>
                  </a:lnTo>
                  <a:lnTo>
                    <a:pt x="172" y="129"/>
                  </a:lnTo>
                  <a:lnTo>
                    <a:pt x="44" y="301"/>
                  </a:lnTo>
                  <a:lnTo>
                    <a:pt x="1" y="472"/>
                  </a:lnTo>
                  <a:lnTo>
                    <a:pt x="1" y="687"/>
                  </a:lnTo>
                  <a:lnTo>
                    <a:pt x="130" y="859"/>
                  </a:lnTo>
                  <a:lnTo>
                    <a:pt x="301" y="987"/>
                  </a:lnTo>
                  <a:lnTo>
                    <a:pt x="516" y="1030"/>
                  </a:lnTo>
                  <a:lnTo>
                    <a:pt x="3219" y="1030"/>
                  </a:lnTo>
                  <a:lnTo>
                    <a:pt x="3390" y="987"/>
                  </a:lnTo>
                  <a:lnTo>
                    <a:pt x="3562" y="902"/>
                  </a:lnTo>
                  <a:lnTo>
                    <a:pt x="3691" y="773"/>
                  </a:lnTo>
                  <a:lnTo>
                    <a:pt x="3734" y="558"/>
                  </a:lnTo>
                  <a:lnTo>
                    <a:pt x="3734" y="344"/>
                  </a:lnTo>
                  <a:lnTo>
                    <a:pt x="3605" y="172"/>
                  </a:lnTo>
                  <a:lnTo>
                    <a:pt x="3433" y="43"/>
                  </a:lnTo>
                  <a:lnTo>
                    <a:pt x="32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2759225" y="2053000"/>
              <a:ext cx="93350" cy="25775"/>
            </a:xfrm>
            <a:custGeom>
              <a:rect b="b" l="l" r="r" t="t"/>
              <a:pathLst>
                <a:path extrusionOk="0" h="1031" w="3734">
                  <a:moveTo>
                    <a:pt x="516" y="1"/>
                  </a:moveTo>
                  <a:lnTo>
                    <a:pt x="344" y="44"/>
                  </a:lnTo>
                  <a:lnTo>
                    <a:pt x="172" y="130"/>
                  </a:lnTo>
                  <a:lnTo>
                    <a:pt x="44" y="258"/>
                  </a:lnTo>
                  <a:lnTo>
                    <a:pt x="1" y="430"/>
                  </a:lnTo>
                  <a:lnTo>
                    <a:pt x="1" y="687"/>
                  </a:lnTo>
                  <a:lnTo>
                    <a:pt x="130" y="859"/>
                  </a:lnTo>
                  <a:lnTo>
                    <a:pt x="301" y="988"/>
                  </a:lnTo>
                  <a:lnTo>
                    <a:pt x="516" y="1031"/>
                  </a:lnTo>
                  <a:lnTo>
                    <a:pt x="3219" y="1031"/>
                  </a:lnTo>
                  <a:lnTo>
                    <a:pt x="3390" y="988"/>
                  </a:lnTo>
                  <a:lnTo>
                    <a:pt x="3562" y="902"/>
                  </a:lnTo>
                  <a:lnTo>
                    <a:pt x="3691" y="730"/>
                  </a:lnTo>
                  <a:lnTo>
                    <a:pt x="3734" y="559"/>
                  </a:lnTo>
                  <a:lnTo>
                    <a:pt x="3734" y="344"/>
                  </a:lnTo>
                  <a:lnTo>
                    <a:pt x="3605" y="173"/>
                  </a:lnTo>
                  <a:lnTo>
                    <a:pt x="3433" y="44"/>
                  </a:lnTo>
                  <a:lnTo>
                    <a:pt x="32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2707750" y="2001525"/>
              <a:ext cx="25775" cy="25775"/>
            </a:xfrm>
            <a:custGeom>
              <a:rect b="b" l="l" r="r" t="t"/>
              <a:pathLst>
                <a:path extrusionOk="0" h="1031" w="1031">
                  <a:moveTo>
                    <a:pt x="515" y="0"/>
                  </a:moveTo>
                  <a:lnTo>
                    <a:pt x="301" y="43"/>
                  </a:lnTo>
                  <a:lnTo>
                    <a:pt x="172" y="172"/>
                  </a:lnTo>
                  <a:lnTo>
                    <a:pt x="43" y="344"/>
                  </a:lnTo>
                  <a:lnTo>
                    <a:pt x="0" y="515"/>
                  </a:lnTo>
                  <a:lnTo>
                    <a:pt x="43" y="730"/>
                  </a:lnTo>
                  <a:lnTo>
                    <a:pt x="172" y="902"/>
                  </a:lnTo>
                  <a:lnTo>
                    <a:pt x="301" y="987"/>
                  </a:lnTo>
                  <a:lnTo>
                    <a:pt x="515" y="1030"/>
                  </a:lnTo>
                  <a:lnTo>
                    <a:pt x="730" y="987"/>
                  </a:lnTo>
                  <a:lnTo>
                    <a:pt x="901" y="902"/>
                  </a:lnTo>
                  <a:lnTo>
                    <a:pt x="987" y="730"/>
                  </a:lnTo>
                  <a:lnTo>
                    <a:pt x="1030" y="515"/>
                  </a:lnTo>
                  <a:lnTo>
                    <a:pt x="987" y="344"/>
                  </a:lnTo>
                  <a:lnTo>
                    <a:pt x="901" y="172"/>
                  </a:lnTo>
                  <a:lnTo>
                    <a:pt x="730" y="43"/>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2707750" y="2053000"/>
              <a:ext cx="25775" cy="25775"/>
            </a:xfrm>
            <a:custGeom>
              <a:rect b="b" l="l" r="r" t="t"/>
              <a:pathLst>
                <a:path extrusionOk="0" h="1031" w="1031">
                  <a:moveTo>
                    <a:pt x="515" y="1"/>
                  </a:moveTo>
                  <a:lnTo>
                    <a:pt x="301" y="44"/>
                  </a:lnTo>
                  <a:lnTo>
                    <a:pt x="172" y="173"/>
                  </a:lnTo>
                  <a:lnTo>
                    <a:pt x="43" y="301"/>
                  </a:lnTo>
                  <a:lnTo>
                    <a:pt x="0" y="516"/>
                  </a:lnTo>
                  <a:lnTo>
                    <a:pt x="43" y="730"/>
                  </a:lnTo>
                  <a:lnTo>
                    <a:pt x="172" y="859"/>
                  </a:lnTo>
                  <a:lnTo>
                    <a:pt x="301" y="988"/>
                  </a:lnTo>
                  <a:lnTo>
                    <a:pt x="515" y="1031"/>
                  </a:lnTo>
                  <a:lnTo>
                    <a:pt x="730" y="988"/>
                  </a:lnTo>
                  <a:lnTo>
                    <a:pt x="901" y="859"/>
                  </a:lnTo>
                  <a:lnTo>
                    <a:pt x="987" y="730"/>
                  </a:lnTo>
                  <a:lnTo>
                    <a:pt x="1030" y="516"/>
                  </a:lnTo>
                  <a:lnTo>
                    <a:pt x="987" y="301"/>
                  </a:lnTo>
                  <a:lnTo>
                    <a:pt x="901" y="173"/>
                  </a:lnTo>
                  <a:lnTo>
                    <a:pt x="730"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6"/>
          <p:cNvGrpSpPr/>
          <p:nvPr/>
        </p:nvGrpSpPr>
        <p:grpSpPr>
          <a:xfrm>
            <a:off x="5224500" y="3461288"/>
            <a:ext cx="436600" cy="435525"/>
            <a:chOff x="3268725" y="1951100"/>
            <a:chExt cx="436600" cy="435525"/>
          </a:xfrm>
        </p:grpSpPr>
        <p:sp>
          <p:nvSpPr>
            <p:cNvPr id="1270" name="Google Shape;1270;p46"/>
            <p:cNvSpPr/>
            <p:nvPr/>
          </p:nvSpPr>
          <p:spPr>
            <a:xfrm>
              <a:off x="3268725" y="1951100"/>
              <a:ext cx="436600" cy="435525"/>
            </a:xfrm>
            <a:custGeom>
              <a:rect b="b" l="l" r="r" t="t"/>
              <a:pathLst>
                <a:path extrusionOk="0" h="17421" w="17464">
                  <a:moveTo>
                    <a:pt x="15018" y="1031"/>
                  </a:moveTo>
                  <a:lnTo>
                    <a:pt x="15018" y="3433"/>
                  </a:lnTo>
                  <a:lnTo>
                    <a:pt x="11242" y="3433"/>
                  </a:lnTo>
                  <a:lnTo>
                    <a:pt x="11242" y="1031"/>
                  </a:lnTo>
                  <a:close/>
                  <a:moveTo>
                    <a:pt x="3090" y="1760"/>
                  </a:moveTo>
                  <a:lnTo>
                    <a:pt x="3905" y="1846"/>
                  </a:lnTo>
                  <a:lnTo>
                    <a:pt x="4678" y="2060"/>
                  </a:lnTo>
                  <a:lnTo>
                    <a:pt x="5407" y="2318"/>
                  </a:lnTo>
                  <a:lnTo>
                    <a:pt x="6094" y="2704"/>
                  </a:lnTo>
                  <a:lnTo>
                    <a:pt x="6737" y="3133"/>
                  </a:lnTo>
                  <a:lnTo>
                    <a:pt x="7338" y="3605"/>
                  </a:lnTo>
                  <a:lnTo>
                    <a:pt x="7896" y="4163"/>
                  </a:lnTo>
                  <a:lnTo>
                    <a:pt x="8367" y="4806"/>
                  </a:lnTo>
                  <a:lnTo>
                    <a:pt x="5064" y="6694"/>
                  </a:lnTo>
                  <a:lnTo>
                    <a:pt x="4892" y="6480"/>
                  </a:lnTo>
                  <a:lnTo>
                    <a:pt x="4678" y="6265"/>
                  </a:lnTo>
                  <a:lnTo>
                    <a:pt x="4463" y="6094"/>
                  </a:lnTo>
                  <a:lnTo>
                    <a:pt x="4206" y="5922"/>
                  </a:lnTo>
                  <a:lnTo>
                    <a:pt x="3948" y="5793"/>
                  </a:lnTo>
                  <a:lnTo>
                    <a:pt x="3648" y="5664"/>
                  </a:lnTo>
                  <a:lnTo>
                    <a:pt x="3390" y="5579"/>
                  </a:lnTo>
                  <a:lnTo>
                    <a:pt x="3090" y="5536"/>
                  </a:lnTo>
                  <a:lnTo>
                    <a:pt x="3090" y="1760"/>
                  </a:lnTo>
                  <a:close/>
                  <a:moveTo>
                    <a:pt x="16434" y="7509"/>
                  </a:moveTo>
                  <a:lnTo>
                    <a:pt x="16434" y="9912"/>
                  </a:lnTo>
                  <a:lnTo>
                    <a:pt x="12701" y="9912"/>
                  </a:lnTo>
                  <a:lnTo>
                    <a:pt x="12701" y="7509"/>
                  </a:lnTo>
                  <a:close/>
                  <a:moveTo>
                    <a:pt x="3090" y="6565"/>
                  </a:moveTo>
                  <a:lnTo>
                    <a:pt x="3433" y="6694"/>
                  </a:lnTo>
                  <a:lnTo>
                    <a:pt x="3777" y="6866"/>
                  </a:lnTo>
                  <a:lnTo>
                    <a:pt x="4034" y="7080"/>
                  </a:lnTo>
                  <a:lnTo>
                    <a:pt x="4291" y="7338"/>
                  </a:lnTo>
                  <a:lnTo>
                    <a:pt x="4506" y="7638"/>
                  </a:lnTo>
                  <a:lnTo>
                    <a:pt x="4678" y="7981"/>
                  </a:lnTo>
                  <a:lnTo>
                    <a:pt x="4763" y="8325"/>
                  </a:lnTo>
                  <a:lnTo>
                    <a:pt x="4806" y="8711"/>
                  </a:lnTo>
                  <a:lnTo>
                    <a:pt x="4763" y="9097"/>
                  </a:lnTo>
                  <a:lnTo>
                    <a:pt x="4678" y="9483"/>
                  </a:lnTo>
                  <a:lnTo>
                    <a:pt x="4506" y="9783"/>
                  </a:lnTo>
                  <a:lnTo>
                    <a:pt x="4291" y="10127"/>
                  </a:lnTo>
                  <a:lnTo>
                    <a:pt x="4034" y="10384"/>
                  </a:lnTo>
                  <a:lnTo>
                    <a:pt x="3777" y="10599"/>
                  </a:lnTo>
                  <a:lnTo>
                    <a:pt x="3433" y="10770"/>
                  </a:lnTo>
                  <a:lnTo>
                    <a:pt x="3090" y="10899"/>
                  </a:lnTo>
                  <a:lnTo>
                    <a:pt x="3090" y="6565"/>
                  </a:lnTo>
                  <a:close/>
                  <a:moveTo>
                    <a:pt x="8839" y="5664"/>
                  </a:moveTo>
                  <a:lnTo>
                    <a:pt x="9140" y="6394"/>
                  </a:lnTo>
                  <a:lnTo>
                    <a:pt x="9354" y="7123"/>
                  </a:lnTo>
                  <a:lnTo>
                    <a:pt x="9483" y="7938"/>
                  </a:lnTo>
                  <a:lnTo>
                    <a:pt x="9569" y="8711"/>
                  </a:lnTo>
                  <a:lnTo>
                    <a:pt x="9483" y="9526"/>
                  </a:lnTo>
                  <a:lnTo>
                    <a:pt x="9354" y="10298"/>
                  </a:lnTo>
                  <a:lnTo>
                    <a:pt x="9140" y="11071"/>
                  </a:lnTo>
                  <a:lnTo>
                    <a:pt x="8839" y="11757"/>
                  </a:lnTo>
                  <a:lnTo>
                    <a:pt x="5579" y="9869"/>
                  </a:lnTo>
                  <a:lnTo>
                    <a:pt x="5664" y="9612"/>
                  </a:lnTo>
                  <a:lnTo>
                    <a:pt x="5750" y="9311"/>
                  </a:lnTo>
                  <a:lnTo>
                    <a:pt x="5793" y="9011"/>
                  </a:lnTo>
                  <a:lnTo>
                    <a:pt x="5793" y="8711"/>
                  </a:lnTo>
                  <a:lnTo>
                    <a:pt x="5793" y="8410"/>
                  </a:lnTo>
                  <a:lnTo>
                    <a:pt x="5750" y="8110"/>
                  </a:lnTo>
                  <a:lnTo>
                    <a:pt x="5664" y="7853"/>
                  </a:lnTo>
                  <a:lnTo>
                    <a:pt x="5579" y="7552"/>
                  </a:lnTo>
                  <a:lnTo>
                    <a:pt x="8839" y="5664"/>
                  </a:lnTo>
                  <a:close/>
                  <a:moveTo>
                    <a:pt x="5064" y="10770"/>
                  </a:moveTo>
                  <a:lnTo>
                    <a:pt x="8367" y="12658"/>
                  </a:lnTo>
                  <a:lnTo>
                    <a:pt x="7896" y="13259"/>
                  </a:lnTo>
                  <a:lnTo>
                    <a:pt x="7338" y="13816"/>
                  </a:lnTo>
                  <a:lnTo>
                    <a:pt x="6737" y="14331"/>
                  </a:lnTo>
                  <a:lnTo>
                    <a:pt x="6094" y="14760"/>
                  </a:lnTo>
                  <a:lnTo>
                    <a:pt x="5407" y="15104"/>
                  </a:lnTo>
                  <a:lnTo>
                    <a:pt x="4678" y="15404"/>
                  </a:lnTo>
                  <a:lnTo>
                    <a:pt x="3905" y="15576"/>
                  </a:lnTo>
                  <a:lnTo>
                    <a:pt x="3090" y="15704"/>
                  </a:lnTo>
                  <a:lnTo>
                    <a:pt x="3090" y="11929"/>
                  </a:lnTo>
                  <a:lnTo>
                    <a:pt x="3390" y="11843"/>
                  </a:lnTo>
                  <a:lnTo>
                    <a:pt x="3648" y="11757"/>
                  </a:lnTo>
                  <a:lnTo>
                    <a:pt x="3948" y="11671"/>
                  </a:lnTo>
                  <a:lnTo>
                    <a:pt x="4206" y="11500"/>
                  </a:lnTo>
                  <a:lnTo>
                    <a:pt x="4463" y="11371"/>
                  </a:lnTo>
                  <a:lnTo>
                    <a:pt x="4678" y="11199"/>
                  </a:lnTo>
                  <a:lnTo>
                    <a:pt x="4892" y="10985"/>
                  </a:lnTo>
                  <a:lnTo>
                    <a:pt x="5064" y="10770"/>
                  </a:lnTo>
                  <a:close/>
                  <a:moveTo>
                    <a:pt x="2060" y="988"/>
                  </a:moveTo>
                  <a:lnTo>
                    <a:pt x="2060" y="16391"/>
                  </a:lnTo>
                  <a:lnTo>
                    <a:pt x="1031" y="16391"/>
                  </a:lnTo>
                  <a:lnTo>
                    <a:pt x="1031" y="988"/>
                  </a:lnTo>
                  <a:close/>
                  <a:moveTo>
                    <a:pt x="15018" y="13988"/>
                  </a:moveTo>
                  <a:lnTo>
                    <a:pt x="15018" y="16391"/>
                  </a:lnTo>
                  <a:lnTo>
                    <a:pt x="11242" y="16391"/>
                  </a:lnTo>
                  <a:lnTo>
                    <a:pt x="11242" y="13988"/>
                  </a:lnTo>
                  <a:close/>
                  <a:moveTo>
                    <a:pt x="344" y="1"/>
                  </a:moveTo>
                  <a:lnTo>
                    <a:pt x="173" y="130"/>
                  </a:lnTo>
                  <a:lnTo>
                    <a:pt x="44" y="301"/>
                  </a:lnTo>
                  <a:lnTo>
                    <a:pt x="1" y="473"/>
                  </a:lnTo>
                  <a:lnTo>
                    <a:pt x="1" y="16906"/>
                  </a:lnTo>
                  <a:lnTo>
                    <a:pt x="44" y="17120"/>
                  </a:lnTo>
                  <a:lnTo>
                    <a:pt x="173" y="17292"/>
                  </a:lnTo>
                  <a:lnTo>
                    <a:pt x="344" y="17378"/>
                  </a:lnTo>
                  <a:lnTo>
                    <a:pt x="516" y="17421"/>
                  </a:lnTo>
                  <a:lnTo>
                    <a:pt x="2575" y="17421"/>
                  </a:lnTo>
                  <a:lnTo>
                    <a:pt x="2790" y="17378"/>
                  </a:lnTo>
                  <a:lnTo>
                    <a:pt x="2919" y="17292"/>
                  </a:lnTo>
                  <a:lnTo>
                    <a:pt x="3047" y="17120"/>
                  </a:lnTo>
                  <a:lnTo>
                    <a:pt x="3090" y="16906"/>
                  </a:lnTo>
                  <a:lnTo>
                    <a:pt x="3090" y="16691"/>
                  </a:lnTo>
                  <a:lnTo>
                    <a:pt x="3991" y="16605"/>
                  </a:lnTo>
                  <a:lnTo>
                    <a:pt x="4849" y="16391"/>
                  </a:lnTo>
                  <a:lnTo>
                    <a:pt x="5707" y="16090"/>
                  </a:lnTo>
                  <a:lnTo>
                    <a:pt x="6480" y="15704"/>
                  </a:lnTo>
                  <a:lnTo>
                    <a:pt x="10255" y="15704"/>
                  </a:lnTo>
                  <a:lnTo>
                    <a:pt x="10255" y="16906"/>
                  </a:lnTo>
                  <a:lnTo>
                    <a:pt x="10298" y="17077"/>
                  </a:lnTo>
                  <a:lnTo>
                    <a:pt x="10384" y="17249"/>
                  </a:lnTo>
                  <a:lnTo>
                    <a:pt x="10556" y="17378"/>
                  </a:lnTo>
                  <a:lnTo>
                    <a:pt x="15704" y="17378"/>
                  </a:lnTo>
                  <a:lnTo>
                    <a:pt x="15876" y="17249"/>
                  </a:lnTo>
                  <a:lnTo>
                    <a:pt x="16005" y="17077"/>
                  </a:lnTo>
                  <a:lnTo>
                    <a:pt x="16048" y="16906"/>
                  </a:lnTo>
                  <a:lnTo>
                    <a:pt x="16048" y="13473"/>
                  </a:lnTo>
                  <a:lnTo>
                    <a:pt x="16005" y="13259"/>
                  </a:lnTo>
                  <a:lnTo>
                    <a:pt x="15876" y="13130"/>
                  </a:lnTo>
                  <a:lnTo>
                    <a:pt x="15704" y="13001"/>
                  </a:lnTo>
                  <a:lnTo>
                    <a:pt x="15533" y="12958"/>
                  </a:lnTo>
                  <a:lnTo>
                    <a:pt x="10770" y="12958"/>
                  </a:lnTo>
                  <a:lnTo>
                    <a:pt x="10556" y="13001"/>
                  </a:lnTo>
                  <a:lnTo>
                    <a:pt x="10384" y="13130"/>
                  </a:lnTo>
                  <a:lnTo>
                    <a:pt x="10298" y="13259"/>
                  </a:lnTo>
                  <a:lnTo>
                    <a:pt x="10255" y="13473"/>
                  </a:lnTo>
                  <a:lnTo>
                    <a:pt x="10255" y="14675"/>
                  </a:lnTo>
                  <a:lnTo>
                    <a:pt x="7896" y="14675"/>
                  </a:lnTo>
                  <a:lnTo>
                    <a:pt x="8239" y="14374"/>
                  </a:lnTo>
                  <a:lnTo>
                    <a:pt x="8711" y="13816"/>
                  </a:lnTo>
                  <a:lnTo>
                    <a:pt x="9183" y="13259"/>
                  </a:lnTo>
                  <a:lnTo>
                    <a:pt x="9569" y="12658"/>
                  </a:lnTo>
                  <a:lnTo>
                    <a:pt x="9869" y="12014"/>
                  </a:lnTo>
                  <a:lnTo>
                    <a:pt x="10127" y="11328"/>
                  </a:lnTo>
                  <a:lnTo>
                    <a:pt x="10341" y="10641"/>
                  </a:lnTo>
                  <a:lnTo>
                    <a:pt x="10470" y="9955"/>
                  </a:lnTo>
                  <a:lnTo>
                    <a:pt x="10556" y="9226"/>
                  </a:lnTo>
                  <a:lnTo>
                    <a:pt x="11671" y="9226"/>
                  </a:lnTo>
                  <a:lnTo>
                    <a:pt x="11671" y="10427"/>
                  </a:lnTo>
                  <a:lnTo>
                    <a:pt x="11714" y="10599"/>
                  </a:lnTo>
                  <a:lnTo>
                    <a:pt x="11800" y="10770"/>
                  </a:lnTo>
                  <a:lnTo>
                    <a:pt x="11972" y="10899"/>
                  </a:lnTo>
                  <a:lnTo>
                    <a:pt x="12186" y="10942"/>
                  </a:lnTo>
                  <a:lnTo>
                    <a:pt x="16949" y="10942"/>
                  </a:lnTo>
                  <a:lnTo>
                    <a:pt x="17163" y="10899"/>
                  </a:lnTo>
                  <a:lnTo>
                    <a:pt x="17335" y="10770"/>
                  </a:lnTo>
                  <a:lnTo>
                    <a:pt x="17421" y="10599"/>
                  </a:lnTo>
                  <a:lnTo>
                    <a:pt x="17463" y="10427"/>
                  </a:lnTo>
                  <a:lnTo>
                    <a:pt x="17463" y="6995"/>
                  </a:lnTo>
                  <a:lnTo>
                    <a:pt x="17421" y="6823"/>
                  </a:lnTo>
                  <a:lnTo>
                    <a:pt x="17335" y="6651"/>
                  </a:lnTo>
                  <a:lnTo>
                    <a:pt x="17163" y="6523"/>
                  </a:lnTo>
                  <a:lnTo>
                    <a:pt x="16949" y="6480"/>
                  </a:lnTo>
                  <a:lnTo>
                    <a:pt x="12186" y="6480"/>
                  </a:lnTo>
                  <a:lnTo>
                    <a:pt x="11972" y="6523"/>
                  </a:lnTo>
                  <a:lnTo>
                    <a:pt x="11800" y="6651"/>
                  </a:lnTo>
                  <a:lnTo>
                    <a:pt x="11714" y="6823"/>
                  </a:lnTo>
                  <a:lnTo>
                    <a:pt x="11671" y="6995"/>
                  </a:lnTo>
                  <a:lnTo>
                    <a:pt x="11671" y="8196"/>
                  </a:lnTo>
                  <a:lnTo>
                    <a:pt x="10556" y="8196"/>
                  </a:lnTo>
                  <a:lnTo>
                    <a:pt x="10470" y="7466"/>
                  </a:lnTo>
                  <a:lnTo>
                    <a:pt x="10341" y="6780"/>
                  </a:lnTo>
                  <a:lnTo>
                    <a:pt x="10127" y="6094"/>
                  </a:lnTo>
                  <a:lnTo>
                    <a:pt x="9869" y="5407"/>
                  </a:lnTo>
                  <a:lnTo>
                    <a:pt x="9569" y="4763"/>
                  </a:lnTo>
                  <a:lnTo>
                    <a:pt x="9183" y="4163"/>
                  </a:lnTo>
                  <a:lnTo>
                    <a:pt x="8711" y="3562"/>
                  </a:lnTo>
                  <a:lnTo>
                    <a:pt x="8239" y="3047"/>
                  </a:lnTo>
                  <a:lnTo>
                    <a:pt x="7896" y="2747"/>
                  </a:lnTo>
                  <a:lnTo>
                    <a:pt x="10255" y="2747"/>
                  </a:lnTo>
                  <a:lnTo>
                    <a:pt x="10255" y="3948"/>
                  </a:lnTo>
                  <a:lnTo>
                    <a:pt x="10298" y="4120"/>
                  </a:lnTo>
                  <a:lnTo>
                    <a:pt x="10384" y="4291"/>
                  </a:lnTo>
                  <a:lnTo>
                    <a:pt x="10556" y="4420"/>
                  </a:lnTo>
                  <a:lnTo>
                    <a:pt x="10770" y="4463"/>
                  </a:lnTo>
                  <a:lnTo>
                    <a:pt x="15533" y="4463"/>
                  </a:lnTo>
                  <a:lnTo>
                    <a:pt x="15704" y="4420"/>
                  </a:lnTo>
                  <a:lnTo>
                    <a:pt x="15876" y="4291"/>
                  </a:lnTo>
                  <a:lnTo>
                    <a:pt x="16005" y="4120"/>
                  </a:lnTo>
                  <a:lnTo>
                    <a:pt x="16048" y="3948"/>
                  </a:lnTo>
                  <a:lnTo>
                    <a:pt x="16048" y="516"/>
                  </a:lnTo>
                  <a:lnTo>
                    <a:pt x="16005" y="344"/>
                  </a:lnTo>
                  <a:lnTo>
                    <a:pt x="15876" y="173"/>
                  </a:lnTo>
                  <a:lnTo>
                    <a:pt x="15704" y="44"/>
                  </a:lnTo>
                  <a:lnTo>
                    <a:pt x="15533" y="1"/>
                  </a:lnTo>
                  <a:lnTo>
                    <a:pt x="10770" y="1"/>
                  </a:lnTo>
                  <a:lnTo>
                    <a:pt x="10556" y="44"/>
                  </a:lnTo>
                  <a:lnTo>
                    <a:pt x="10384" y="173"/>
                  </a:lnTo>
                  <a:lnTo>
                    <a:pt x="10298" y="344"/>
                  </a:lnTo>
                  <a:lnTo>
                    <a:pt x="10255" y="516"/>
                  </a:lnTo>
                  <a:lnTo>
                    <a:pt x="10255" y="1717"/>
                  </a:lnTo>
                  <a:lnTo>
                    <a:pt x="6480" y="1717"/>
                  </a:lnTo>
                  <a:lnTo>
                    <a:pt x="5707" y="1331"/>
                  </a:lnTo>
                  <a:lnTo>
                    <a:pt x="4849" y="1031"/>
                  </a:lnTo>
                  <a:lnTo>
                    <a:pt x="3991" y="816"/>
                  </a:lnTo>
                  <a:lnTo>
                    <a:pt x="3090" y="730"/>
                  </a:lnTo>
                  <a:lnTo>
                    <a:pt x="3090" y="473"/>
                  </a:lnTo>
                  <a:lnTo>
                    <a:pt x="3047" y="301"/>
                  </a:lnTo>
                  <a:lnTo>
                    <a:pt x="2919" y="130"/>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3619500" y="2155975"/>
              <a:ext cx="25750" cy="25775"/>
            </a:xfrm>
            <a:custGeom>
              <a:rect b="b" l="l" r="r" t="t"/>
              <a:pathLst>
                <a:path extrusionOk="0" h="1031" w="1030">
                  <a:moveTo>
                    <a:pt x="515" y="1"/>
                  </a:moveTo>
                  <a:lnTo>
                    <a:pt x="343" y="44"/>
                  </a:lnTo>
                  <a:lnTo>
                    <a:pt x="172" y="172"/>
                  </a:lnTo>
                  <a:lnTo>
                    <a:pt x="43" y="344"/>
                  </a:lnTo>
                  <a:lnTo>
                    <a:pt x="0" y="516"/>
                  </a:lnTo>
                  <a:lnTo>
                    <a:pt x="43" y="730"/>
                  </a:lnTo>
                  <a:lnTo>
                    <a:pt x="172" y="902"/>
                  </a:lnTo>
                  <a:lnTo>
                    <a:pt x="343" y="988"/>
                  </a:lnTo>
                  <a:lnTo>
                    <a:pt x="515" y="1031"/>
                  </a:lnTo>
                  <a:lnTo>
                    <a:pt x="729" y="988"/>
                  </a:lnTo>
                  <a:lnTo>
                    <a:pt x="901" y="902"/>
                  </a:lnTo>
                  <a:lnTo>
                    <a:pt x="987" y="730"/>
                  </a:lnTo>
                  <a:lnTo>
                    <a:pt x="1030" y="516"/>
                  </a:lnTo>
                  <a:lnTo>
                    <a:pt x="987" y="344"/>
                  </a:lnTo>
                  <a:lnTo>
                    <a:pt x="901" y="172"/>
                  </a:lnTo>
                  <a:lnTo>
                    <a:pt x="729"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3584100" y="2317950"/>
              <a:ext cx="25750" cy="25775"/>
            </a:xfrm>
            <a:custGeom>
              <a:rect b="b" l="l" r="r" t="t"/>
              <a:pathLst>
                <a:path extrusionOk="0" h="1031" w="1030">
                  <a:moveTo>
                    <a:pt x="515" y="1"/>
                  </a:moveTo>
                  <a:lnTo>
                    <a:pt x="300" y="43"/>
                  </a:lnTo>
                  <a:lnTo>
                    <a:pt x="172" y="172"/>
                  </a:lnTo>
                  <a:lnTo>
                    <a:pt x="43" y="344"/>
                  </a:lnTo>
                  <a:lnTo>
                    <a:pt x="0" y="515"/>
                  </a:lnTo>
                  <a:lnTo>
                    <a:pt x="43" y="730"/>
                  </a:lnTo>
                  <a:lnTo>
                    <a:pt x="172" y="902"/>
                  </a:lnTo>
                  <a:lnTo>
                    <a:pt x="300" y="987"/>
                  </a:lnTo>
                  <a:lnTo>
                    <a:pt x="515" y="1030"/>
                  </a:lnTo>
                  <a:lnTo>
                    <a:pt x="730" y="987"/>
                  </a:lnTo>
                  <a:lnTo>
                    <a:pt x="858" y="902"/>
                  </a:lnTo>
                  <a:lnTo>
                    <a:pt x="987" y="730"/>
                  </a:lnTo>
                  <a:lnTo>
                    <a:pt x="1030" y="515"/>
                  </a:lnTo>
                  <a:lnTo>
                    <a:pt x="987" y="344"/>
                  </a:lnTo>
                  <a:lnTo>
                    <a:pt x="858" y="172"/>
                  </a:lnTo>
                  <a:lnTo>
                    <a:pt x="730" y="43"/>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3584100" y="1994025"/>
              <a:ext cx="25750" cy="25750"/>
            </a:xfrm>
            <a:custGeom>
              <a:rect b="b" l="l" r="r" t="t"/>
              <a:pathLst>
                <a:path extrusionOk="0" h="1030" w="1030">
                  <a:moveTo>
                    <a:pt x="515" y="0"/>
                  </a:moveTo>
                  <a:lnTo>
                    <a:pt x="300" y="43"/>
                  </a:lnTo>
                  <a:lnTo>
                    <a:pt x="172" y="172"/>
                  </a:lnTo>
                  <a:lnTo>
                    <a:pt x="43" y="343"/>
                  </a:lnTo>
                  <a:lnTo>
                    <a:pt x="0" y="515"/>
                  </a:lnTo>
                  <a:lnTo>
                    <a:pt x="43" y="730"/>
                  </a:lnTo>
                  <a:lnTo>
                    <a:pt x="172" y="901"/>
                  </a:lnTo>
                  <a:lnTo>
                    <a:pt x="300" y="987"/>
                  </a:lnTo>
                  <a:lnTo>
                    <a:pt x="515" y="1030"/>
                  </a:lnTo>
                  <a:lnTo>
                    <a:pt x="730" y="987"/>
                  </a:lnTo>
                  <a:lnTo>
                    <a:pt x="858" y="901"/>
                  </a:lnTo>
                  <a:lnTo>
                    <a:pt x="987" y="730"/>
                  </a:lnTo>
                  <a:lnTo>
                    <a:pt x="1030" y="515"/>
                  </a:lnTo>
                  <a:lnTo>
                    <a:pt x="987" y="343"/>
                  </a:lnTo>
                  <a:lnTo>
                    <a:pt x="858" y="172"/>
                  </a:lnTo>
                  <a:lnTo>
                    <a:pt x="730" y="43"/>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47"/>
          <p:cNvSpPr txBox="1"/>
          <p:nvPr>
            <p:ph idx="2" type="subTitle"/>
          </p:nvPr>
        </p:nvSpPr>
        <p:spPr>
          <a:xfrm>
            <a:off x="3467375" y="2136675"/>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279" name="Google Shape;1279;p47"/>
          <p:cNvSpPr txBox="1"/>
          <p:nvPr>
            <p:ph idx="5" type="subTitle"/>
          </p:nvPr>
        </p:nvSpPr>
        <p:spPr>
          <a:xfrm>
            <a:off x="6219400" y="2136676"/>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280" name="Google Shape;1280;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Benefits of using diagrams</a:t>
            </a:r>
            <a:endParaRPr/>
          </a:p>
        </p:txBody>
      </p:sp>
      <p:sp>
        <p:nvSpPr>
          <p:cNvPr id="1281" name="Google Shape;1281;p47"/>
          <p:cNvSpPr txBox="1"/>
          <p:nvPr>
            <p:ph idx="1" type="subTitle"/>
          </p:nvPr>
        </p:nvSpPr>
        <p:spPr>
          <a:xfrm>
            <a:off x="724088" y="2136675"/>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282" name="Google Shape;1282;p47"/>
          <p:cNvSpPr txBox="1"/>
          <p:nvPr>
            <p:ph idx="3" type="subTitle"/>
          </p:nvPr>
        </p:nvSpPr>
        <p:spPr>
          <a:xfrm>
            <a:off x="724088" y="3566900"/>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283" name="Google Shape;1283;p47"/>
          <p:cNvSpPr txBox="1"/>
          <p:nvPr>
            <p:ph idx="4" type="subTitle"/>
          </p:nvPr>
        </p:nvSpPr>
        <p:spPr>
          <a:xfrm>
            <a:off x="3467375" y="3566900"/>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284" name="Google Shape;1284;p47"/>
          <p:cNvSpPr txBox="1"/>
          <p:nvPr>
            <p:ph idx="6" type="subTitle"/>
          </p:nvPr>
        </p:nvSpPr>
        <p:spPr>
          <a:xfrm>
            <a:off x="6219400" y="3566900"/>
            <a:ext cx="2209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285" name="Google Shape;1285;p47"/>
          <p:cNvSpPr txBox="1"/>
          <p:nvPr>
            <p:ph idx="7" type="subTitle"/>
          </p:nvPr>
        </p:nvSpPr>
        <p:spPr>
          <a:xfrm>
            <a:off x="724088" y="17944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86" name="Google Shape;1286;p47"/>
          <p:cNvSpPr txBox="1"/>
          <p:nvPr>
            <p:ph idx="8" type="subTitle"/>
          </p:nvPr>
        </p:nvSpPr>
        <p:spPr>
          <a:xfrm>
            <a:off x="3467375" y="17944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87" name="Google Shape;1287;p47"/>
          <p:cNvSpPr txBox="1"/>
          <p:nvPr>
            <p:ph idx="9" type="subTitle"/>
          </p:nvPr>
        </p:nvSpPr>
        <p:spPr>
          <a:xfrm>
            <a:off x="6219400" y="17944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288" name="Google Shape;1288;p47"/>
          <p:cNvSpPr txBox="1"/>
          <p:nvPr>
            <p:ph idx="13" type="subTitle"/>
          </p:nvPr>
        </p:nvSpPr>
        <p:spPr>
          <a:xfrm>
            <a:off x="724088" y="32246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89" name="Google Shape;1289;p47"/>
          <p:cNvSpPr txBox="1"/>
          <p:nvPr>
            <p:ph idx="14" type="subTitle"/>
          </p:nvPr>
        </p:nvSpPr>
        <p:spPr>
          <a:xfrm>
            <a:off x="3467375" y="32246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290" name="Google Shape;1290;p47"/>
          <p:cNvSpPr txBox="1"/>
          <p:nvPr>
            <p:ph idx="15" type="subTitle"/>
          </p:nvPr>
        </p:nvSpPr>
        <p:spPr>
          <a:xfrm>
            <a:off x="6219400" y="3224675"/>
            <a:ext cx="2209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4" name="Shape 1294"/>
        <p:cNvGrpSpPr/>
        <p:nvPr/>
      </p:nvGrpSpPr>
      <p:grpSpPr>
        <a:xfrm>
          <a:off x="0" y="0"/>
          <a:ext cx="0" cy="0"/>
          <a:chOff x="0" y="0"/>
          <a:chExt cx="0" cy="0"/>
        </a:xfrm>
      </p:grpSpPr>
      <p:sp>
        <p:nvSpPr>
          <p:cNvPr id="1295" name="Google Shape;1295;p48"/>
          <p:cNvSpPr txBox="1"/>
          <p:nvPr>
            <p:ph type="title"/>
          </p:nvPr>
        </p:nvSpPr>
        <p:spPr>
          <a:xfrm>
            <a:off x="1768550" y="1307100"/>
            <a:ext cx="5607000" cy="2529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t>A</a:t>
            </a:r>
            <a:r>
              <a:rPr lang="en"/>
              <a:t>wesome words</a:t>
            </a:r>
            <a:endParaRPr/>
          </a:p>
        </p:txBody>
      </p:sp>
      <p:grpSp>
        <p:nvGrpSpPr>
          <p:cNvPr id="1296" name="Google Shape;1296;p48"/>
          <p:cNvGrpSpPr/>
          <p:nvPr/>
        </p:nvGrpSpPr>
        <p:grpSpPr>
          <a:xfrm>
            <a:off x="7325613" y="-210137"/>
            <a:ext cx="1622491" cy="5563750"/>
            <a:chOff x="7325613" y="-210137"/>
            <a:chExt cx="1622491" cy="5563750"/>
          </a:xfrm>
        </p:grpSpPr>
        <p:grpSp>
          <p:nvGrpSpPr>
            <p:cNvPr id="1297" name="Google Shape;1297;p48"/>
            <p:cNvGrpSpPr/>
            <p:nvPr/>
          </p:nvGrpSpPr>
          <p:grpSpPr>
            <a:xfrm flipH="1">
              <a:off x="8036413" y="2115256"/>
              <a:ext cx="911691" cy="912987"/>
              <a:chOff x="2751838" y="727063"/>
              <a:chExt cx="738750" cy="739800"/>
            </a:xfrm>
          </p:grpSpPr>
          <p:sp>
            <p:nvSpPr>
              <p:cNvPr id="1298" name="Google Shape;1298;p48"/>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48"/>
            <p:cNvGrpSpPr/>
            <p:nvPr/>
          </p:nvGrpSpPr>
          <p:grpSpPr>
            <a:xfrm flipH="1" rot="5400000">
              <a:off x="7325600" y="3854400"/>
              <a:ext cx="1499225" cy="1499200"/>
              <a:chOff x="6581450" y="2637538"/>
              <a:chExt cx="1499225" cy="1499200"/>
            </a:xfrm>
          </p:grpSpPr>
          <p:sp>
            <p:nvSpPr>
              <p:cNvPr id="1303" name="Google Shape;1303;p48"/>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48"/>
            <p:cNvGrpSpPr/>
            <p:nvPr/>
          </p:nvGrpSpPr>
          <p:grpSpPr>
            <a:xfrm rot="5400000">
              <a:off x="7325600" y="-210125"/>
              <a:ext cx="1499225" cy="1499200"/>
              <a:chOff x="6581450" y="2637538"/>
              <a:chExt cx="1499225" cy="1499200"/>
            </a:xfrm>
          </p:grpSpPr>
          <p:sp>
            <p:nvSpPr>
              <p:cNvPr id="1311" name="Google Shape;1311;p48"/>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8" name="Google Shape;1318;p48"/>
          <p:cNvGrpSpPr/>
          <p:nvPr/>
        </p:nvGrpSpPr>
        <p:grpSpPr>
          <a:xfrm>
            <a:off x="195871" y="-210137"/>
            <a:ext cx="1622491" cy="5563750"/>
            <a:chOff x="195871" y="-210137"/>
            <a:chExt cx="1622491" cy="5563750"/>
          </a:xfrm>
        </p:grpSpPr>
        <p:grpSp>
          <p:nvGrpSpPr>
            <p:cNvPr id="1319" name="Google Shape;1319;p48"/>
            <p:cNvGrpSpPr/>
            <p:nvPr/>
          </p:nvGrpSpPr>
          <p:grpSpPr>
            <a:xfrm>
              <a:off x="195871" y="2115256"/>
              <a:ext cx="911691" cy="912987"/>
              <a:chOff x="2751838" y="727063"/>
              <a:chExt cx="738750" cy="739800"/>
            </a:xfrm>
          </p:grpSpPr>
          <p:sp>
            <p:nvSpPr>
              <p:cNvPr id="1320" name="Google Shape;1320;p48"/>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48"/>
            <p:cNvGrpSpPr/>
            <p:nvPr/>
          </p:nvGrpSpPr>
          <p:grpSpPr>
            <a:xfrm rot="-5400000">
              <a:off x="319150" y="3854400"/>
              <a:ext cx="1499225" cy="1499200"/>
              <a:chOff x="6581450" y="2637538"/>
              <a:chExt cx="1499225" cy="1499200"/>
            </a:xfrm>
          </p:grpSpPr>
          <p:sp>
            <p:nvSpPr>
              <p:cNvPr id="1325" name="Google Shape;1325;p48"/>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48"/>
            <p:cNvGrpSpPr/>
            <p:nvPr/>
          </p:nvGrpSpPr>
          <p:grpSpPr>
            <a:xfrm flipH="1" rot="-5400000">
              <a:off x="319150" y="-210125"/>
              <a:ext cx="1499225" cy="1499200"/>
              <a:chOff x="6581450" y="2637538"/>
              <a:chExt cx="1499225" cy="1499200"/>
            </a:xfrm>
          </p:grpSpPr>
          <p:sp>
            <p:nvSpPr>
              <p:cNvPr id="1333" name="Google Shape;1333;p48"/>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sp>
        <p:nvSpPr>
          <p:cNvPr id="1344" name="Google Shape;1344;p49"/>
          <p:cNvSpPr txBox="1"/>
          <p:nvPr>
            <p:ph idx="1" type="subTitle"/>
          </p:nvPr>
        </p:nvSpPr>
        <p:spPr>
          <a:xfrm>
            <a:off x="1224775" y="1309200"/>
            <a:ext cx="6694500" cy="186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345" name="Google Shape;1345;p49"/>
          <p:cNvSpPr txBox="1"/>
          <p:nvPr>
            <p:ph type="title"/>
          </p:nvPr>
        </p:nvSpPr>
        <p:spPr>
          <a:xfrm>
            <a:off x="1224775" y="3172500"/>
            <a:ext cx="6694500" cy="66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pic>
        <p:nvPicPr>
          <p:cNvPr id="1350" name="Google Shape;1350;p50"/>
          <p:cNvPicPr preferRelativeResize="0"/>
          <p:nvPr>
            <p:ph idx="2" type="pic"/>
          </p:nvPr>
        </p:nvPicPr>
        <p:blipFill rotWithShape="1">
          <a:blip r:embed="rId3">
            <a:alphaModFix/>
          </a:blip>
          <a:srcRect b="8270" l="0" r="0" t="8270"/>
          <a:stretch/>
        </p:blipFill>
        <p:spPr>
          <a:xfrm>
            <a:off x="-25" y="-13725"/>
            <a:ext cx="9143997" cy="5157300"/>
          </a:xfrm>
          <a:prstGeom prst="rect">
            <a:avLst/>
          </a:prstGeom>
        </p:spPr>
      </p:pic>
      <p:sp>
        <p:nvSpPr>
          <p:cNvPr id="1351" name="Google Shape;1351;p50"/>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grpSp>
        <p:nvGrpSpPr>
          <p:cNvPr id="1352" name="Google Shape;1352;p50"/>
          <p:cNvGrpSpPr/>
          <p:nvPr/>
        </p:nvGrpSpPr>
        <p:grpSpPr>
          <a:xfrm>
            <a:off x="8449825" y="11"/>
            <a:ext cx="694178" cy="5143489"/>
            <a:chOff x="8449825" y="11"/>
            <a:chExt cx="694178" cy="5143489"/>
          </a:xfrm>
        </p:grpSpPr>
        <p:grpSp>
          <p:nvGrpSpPr>
            <p:cNvPr id="1353" name="Google Shape;1353;p50"/>
            <p:cNvGrpSpPr/>
            <p:nvPr/>
          </p:nvGrpSpPr>
          <p:grpSpPr>
            <a:xfrm flipH="1" rot="10800000">
              <a:off x="8449825" y="11"/>
              <a:ext cx="694175" cy="694200"/>
              <a:chOff x="8449825" y="4449300"/>
              <a:chExt cx="694175" cy="694200"/>
            </a:xfrm>
          </p:grpSpPr>
          <p:sp>
            <p:nvSpPr>
              <p:cNvPr id="1354" name="Google Shape;1354;p50"/>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0"/>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50"/>
            <p:cNvGrpSpPr/>
            <p:nvPr/>
          </p:nvGrpSpPr>
          <p:grpSpPr>
            <a:xfrm flipH="1">
              <a:off x="8449828" y="4449300"/>
              <a:ext cx="694175" cy="694200"/>
              <a:chOff x="0" y="4449300"/>
              <a:chExt cx="694175" cy="694200"/>
            </a:xfrm>
          </p:grpSpPr>
          <p:sp>
            <p:nvSpPr>
              <p:cNvPr id="1357" name="Google Shape;1357;p50"/>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0"/>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9" name="Google Shape;1359;p50"/>
          <p:cNvGrpSpPr/>
          <p:nvPr/>
        </p:nvGrpSpPr>
        <p:grpSpPr>
          <a:xfrm>
            <a:off x="0" y="11"/>
            <a:ext cx="694178" cy="5143489"/>
            <a:chOff x="0" y="11"/>
            <a:chExt cx="694178" cy="5143489"/>
          </a:xfrm>
        </p:grpSpPr>
        <p:grpSp>
          <p:nvGrpSpPr>
            <p:cNvPr id="1360" name="Google Shape;1360;p50"/>
            <p:cNvGrpSpPr/>
            <p:nvPr/>
          </p:nvGrpSpPr>
          <p:grpSpPr>
            <a:xfrm flipH="1" rot="10800000">
              <a:off x="0" y="11"/>
              <a:ext cx="694175" cy="694200"/>
              <a:chOff x="0" y="4449300"/>
              <a:chExt cx="694175" cy="694200"/>
            </a:xfrm>
          </p:grpSpPr>
          <p:sp>
            <p:nvSpPr>
              <p:cNvPr id="1361" name="Google Shape;1361;p50"/>
              <p:cNvSpPr/>
              <p:nvPr/>
            </p:nvSpPr>
            <p:spPr>
              <a:xfrm rot="10800000">
                <a:off x="0" y="4449300"/>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0"/>
              <p:cNvSpPr/>
              <p:nvPr/>
            </p:nvSpPr>
            <p:spPr>
              <a:xfrm rot="10800000">
                <a:off x="4125" y="4796400"/>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50"/>
            <p:cNvGrpSpPr/>
            <p:nvPr/>
          </p:nvGrpSpPr>
          <p:grpSpPr>
            <a:xfrm flipH="1">
              <a:off x="3" y="4449300"/>
              <a:ext cx="694175" cy="694200"/>
              <a:chOff x="8449825" y="4449300"/>
              <a:chExt cx="694175" cy="694200"/>
            </a:xfrm>
          </p:grpSpPr>
          <p:sp>
            <p:nvSpPr>
              <p:cNvPr id="1364" name="Google Shape;1364;p50"/>
              <p:cNvSpPr/>
              <p:nvPr/>
            </p:nvSpPr>
            <p:spPr>
              <a:xfrm flipH="1" rot="10800000">
                <a:off x="8449825" y="4449300"/>
                <a:ext cx="694175" cy="694200"/>
              </a:xfrm>
              <a:custGeom>
                <a:rect b="b" l="l" r="r" t="t"/>
                <a:pathLst>
                  <a:path extrusionOk="0" h="27768" w="27767">
                    <a:moveTo>
                      <a:pt x="0" y="0"/>
                    </a:moveTo>
                    <a:lnTo>
                      <a:pt x="27767"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0"/>
              <p:cNvSpPr/>
              <p:nvPr/>
            </p:nvSpPr>
            <p:spPr>
              <a:xfrm flipH="1" rot="10800000">
                <a:off x="8796900" y="4796400"/>
                <a:ext cx="342975" cy="342950"/>
              </a:xfrm>
              <a:custGeom>
                <a:rect b="b" l="l" r="r" t="t"/>
                <a:pathLst>
                  <a:path extrusionOk="0" h="13718" w="13719">
                    <a:moveTo>
                      <a:pt x="1" y="0"/>
                    </a:moveTo>
                    <a:lnTo>
                      <a:pt x="1" y="13718"/>
                    </a:lnTo>
                    <a:lnTo>
                      <a:pt x="13718" y="1371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sp>
        <p:nvSpPr>
          <p:cNvPr id="1370" name="Google Shape;1370;p51"/>
          <p:cNvSpPr txBox="1"/>
          <p:nvPr>
            <p:ph type="title"/>
          </p:nvPr>
        </p:nvSpPr>
        <p:spPr>
          <a:xfrm>
            <a:off x="720000" y="1312125"/>
            <a:ext cx="3791700" cy="169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1371" name="Google Shape;1371;p51"/>
          <p:cNvSpPr txBox="1"/>
          <p:nvPr>
            <p:ph idx="1" type="subTitle"/>
          </p:nvPr>
        </p:nvSpPr>
        <p:spPr>
          <a:xfrm>
            <a:off x="720000" y="3003075"/>
            <a:ext cx="3791700" cy="8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372" name="Google Shape;1372;p51"/>
          <p:cNvPicPr preferRelativeResize="0"/>
          <p:nvPr>
            <p:ph idx="2" type="pic"/>
          </p:nvPr>
        </p:nvPicPr>
        <p:blipFill rotWithShape="1">
          <a:blip r:embed="rId3">
            <a:alphaModFix/>
          </a:blip>
          <a:srcRect b="0" l="18920" r="14435" t="0"/>
          <a:stretch/>
        </p:blipFill>
        <p:spPr>
          <a:xfrm>
            <a:off x="4839475" y="562275"/>
            <a:ext cx="4088700" cy="4089000"/>
          </a:xfrm>
          <a:prstGeom prst="diamond">
            <a:avLst/>
          </a:prstGeom>
        </p:spPr>
      </p:pic>
      <p:grpSp>
        <p:nvGrpSpPr>
          <p:cNvPr id="1373" name="Google Shape;1373;p51"/>
          <p:cNvGrpSpPr/>
          <p:nvPr/>
        </p:nvGrpSpPr>
        <p:grpSpPr>
          <a:xfrm>
            <a:off x="8234003" y="467082"/>
            <a:ext cx="694357" cy="4209352"/>
            <a:chOff x="8234003" y="467082"/>
            <a:chExt cx="694357" cy="4209352"/>
          </a:xfrm>
        </p:grpSpPr>
        <p:grpSp>
          <p:nvGrpSpPr>
            <p:cNvPr id="1374" name="Google Shape;1374;p51"/>
            <p:cNvGrpSpPr/>
            <p:nvPr/>
          </p:nvGrpSpPr>
          <p:grpSpPr>
            <a:xfrm flipH="1" rot="2699243">
              <a:off x="8335696" y="4084026"/>
              <a:ext cx="490774" cy="490810"/>
              <a:chOff x="3490600" y="4349100"/>
              <a:chExt cx="509775" cy="509775"/>
            </a:xfrm>
          </p:grpSpPr>
          <p:sp>
            <p:nvSpPr>
              <p:cNvPr id="1375" name="Google Shape;1375;p5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51"/>
            <p:cNvGrpSpPr/>
            <p:nvPr/>
          </p:nvGrpSpPr>
          <p:grpSpPr>
            <a:xfrm rot="8100757">
              <a:off x="8335893" y="568681"/>
              <a:ext cx="490774" cy="490810"/>
              <a:chOff x="3490600" y="4349100"/>
              <a:chExt cx="509775" cy="509775"/>
            </a:xfrm>
          </p:grpSpPr>
          <p:sp>
            <p:nvSpPr>
              <p:cNvPr id="1381" name="Google Shape;1381;p5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52"/>
          <p:cNvSpPr txBox="1"/>
          <p:nvPr>
            <p:ph type="title"/>
          </p:nvPr>
        </p:nvSpPr>
        <p:spPr>
          <a:xfrm>
            <a:off x="2026725" y="1742075"/>
            <a:ext cx="5090700" cy="103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1391" name="Google Shape;1391;p52"/>
          <p:cNvSpPr txBox="1"/>
          <p:nvPr>
            <p:ph idx="1" type="subTitle"/>
          </p:nvPr>
        </p:nvSpPr>
        <p:spPr>
          <a:xfrm>
            <a:off x="2026725" y="2774100"/>
            <a:ext cx="50907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392" name="Google Shape;1392;p52"/>
          <p:cNvGrpSpPr/>
          <p:nvPr/>
        </p:nvGrpSpPr>
        <p:grpSpPr>
          <a:xfrm>
            <a:off x="7107706" y="771373"/>
            <a:ext cx="1774577" cy="3524333"/>
            <a:chOff x="7107706" y="771373"/>
            <a:chExt cx="1774577" cy="3524333"/>
          </a:xfrm>
        </p:grpSpPr>
        <p:grpSp>
          <p:nvGrpSpPr>
            <p:cNvPr id="1393" name="Google Shape;1393;p52"/>
            <p:cNvGrpSpPr/>
            <p:nvPr/>
          </p:nvGrpSpPr>
          <p:grpSpPr>
            <a:xfrm flipH="1" rot="10800000">
              <a:off x="7107706" y="771373"/>
              <a:ext cx="951558" cy="950908"/>
              <a:chOff x="1416625" y="2290438"/>
              <a:chExt cx="1499225" cy="1498200"/>
            </a:xfrm>
          </p:grpSpPr>
          <p:sp>
            <p:nvSpPr>
              <p:cNvPr id="1394" name="Google Shape;1394;p52"/>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2"/>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2"/>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2"/>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2"/>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2"/>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2"/>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2"/>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2"/>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52"/>
            <p:cNvGrpSpPr/>
            <p:nvPr/>
          </p:nvGrpSpPr>
          <p:grpSpPr>
            <a:xfrm flipH="1" rot="10800000">
              <a:off x="7107706" y="3344798"/>
              <a:ext cx="951558" cy="950908"/>
              <a:chOff x="1416625" y="2290438"/>
              <a:chExt cx="1499225" cy="1498200"/>
            </a:xfrm>
          </p:grpSpPr>
          <p:sp>
            <p:nvSpPr>
              <p:cNvPr id="1404" name="Google Shape;1404;p52"/>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2"/>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2"/>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2"/>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2"/>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2"/>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2"/>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2"/>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2"/>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52"/>
            <p:cNvGrpSpPr/>
            <p:nvPr/>
          </p:nvGrpSpPr>
          <p:grpSpPr>
            <a:xfrm rot="-8099754">
              <a:off x="8273532" y="2975599"/>
              <a:ext cx="504327" cy="504327"/>
              <a:chOff x="3490600" y="4349100"/>
              <a:chExt cx="509775" cy="509775"/>
            </a:xfrm>
          </p:grpSpPr>
          <p:sp>
            <p:nvSpPr>
              <p:cNvPr id="1414" name="Google Shape;1414;p52"/>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2"/>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2"/>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2"/>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2"/>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52"/>
            <p:cNvGrpSpPr/>
            <p:nvPr/>
          </p:nvGrpSpPr>
          <p:grpSpPr>
            <a:xfrm rot="-8099754">
              <a:off x="8273532" y="1587149"/>
              <a:ext cx="504327" cy="504327"/>
              <a:chOff x="3490600" y="4349100"/>
              <a:chExt cx="509775" cy="509775"/>
            </a:xfrm>
          </p:grpSpPr>
          <p:sp>
            <p:nvSpPr>
              <p:cNvPr id="1420" name="Google Shape;1420;p52"/>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2"/>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2"/>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2"/>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2"/>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5" name="Google Shape;1425;p52"/>
          <p:cNvGrpSpPr/>
          <p:nvPr/>
        </p:nvGrpSpPr>
        <p:grpSpPr>
          <a:xfrm>
            <a:off x="261873" y="771373"/>
            <a:ext cx="1774577" cy="3524333"/>
            <a:chOff x="261873" y="771373"/>
            <a:chExt cx="1774577" cy="3524333"/>
          </a:xfrm>
        </p:grpSpPr>
        <p:grpSp>
          <p:nvGrpSpPr>
            <p:cNvPr id="1426" name="Google Shape;1426;p52"/>
            <p:cNvGrpSpPr/>
            <p:nvPr/>
          </p:nvGrpSpPr>
          <p:grpSpPr>
            <a:xfrm rot="10800000">
              <a:off x="1084892" y="771373"/>
              <a:ext cx="951558" cy="950908"/>
              <a:chOff x="1416625" y="2290438"/>
              <a:chExt cx="1499225" cy="1498200"/>
            </a:xfrm>
          </p:grpSpPr>
          <p:sp>
            <p:nvSpPr>
              <p:cNvPr id="1427" name="Google Shape;1427;p52"/>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2"/>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2"/>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2"/>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2"/>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2"/>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2"/>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2"/>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2"/>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2"/>
            <p:cNvGrpSpPr/>
            <p:nvPr/>
          </p:nvGrpSpPr>
          <p:grpSpPr>
            <a:xfrm rot="10800000">
              <a:off x="1084892" y="3344798"/>
              <a:ext cx="951558" cy="950908"/>
              <a:chOff x="1416625" y="2290438"/>
              <a:chExt cx="1499225" cy="1498200"/>
            </a:xfrm>
          </p:grpSpPr>
          <p:sp>
            <p:nvSpPr>
              <p:cNvPr id="1437" name="Google Shape;1437;p52"/>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2"/>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2"/>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2"/>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2"/>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2"/>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2"/>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2"/>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2"/>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52"/>
            <p:cNvGrpSpPr/>
            <p:nvPr/>
          </p:nvGrpSpPr>
          <p:grpSpPr>
            <a:xfrm flipH="1" rot="8099754">
              <a:off x="366297" y="2975599"/>
              <a:ext cx="504327" cy="504327"/>
              <a:chOff x="3490600" y="4349100"/>
              <a:chExt cx="509775" cy="509775"/>
            </a:xfrm>
          </p:grpSpPr>
          <p:sp>
            <p:nvSpPr>
              <p:cNvPr id="1447" name="Google Shape;1447;p52"/>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52"/>
            <p:cNvGrpSpPr/>
            <p:nvPr/>
          </p:nvGrpSpPr>
          <p:grpSpPr>
            <a:xfrm flipH="1" rot="8099754">
              <a:off x="366297" y="1587149"/>
              <a:ext cx="504327" cy="504327"/>
              <a:chOff x="3490600" y="4349100"/>
              <a:chExt cx="509775" cy="509775"/>
            </a:xfrm>
          </p:grpSpPr>
          <p:sp>
            <p:nvSpPr>
              <p:cNvPr id="1453" name="Google Shape;1453;p52"/>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2"/>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2"/>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2"/>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53"/>
          <p:cNvSpPr txBox="1"/>
          <p:nvPr>
            <p:ph idx="1" type="subTitle"/>
          </p:nvPr>
        </p:nvSpPr>
        <p:spPr>
          <a:xfrm>
            <a:off x="2223600" y="1264552"/>
            <a:ext cx="46968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463" name="Google Shape;1463;p53"/>
          <p:cNvSpPr txBox="1"/>
          <p:nvPr>
            <p:ph type="title"/>
          </p:nvPr>
        </p:nvSpPr>
        <p:spPr>
          <a:xfrm>
            <a:off x="2223600" y="575632"/>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1464" name="Google Shape;1464;p53"/>
          <p:cNvSpPr txBox="1"/>
          <p:nvPr>
            <p:ph idx="2" type="title"/>
          </p:nvPr>
        </p:nvSpPr>
        <p:spPr>
          <a:xfrm>
            <a:off x="2223600" y="1927887"/>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465" name="Google Shape;1465;p53"/>
          <p:cNvSpPr txBox="1"/>
          <p:nvPr>
            <p:ph idx="3" type="subTitle"/>
          </p:nvPr>
        </p:nvSpPr>
        <p:spPr>
          <a:xfrm>
            <a:off x="2223600" y="2616808"/>
            <a:ext cx="46968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466" name="Google Shape;1466;p53"/>
          <p:cNvSpPr txBox="1"/>
          <p:nvPr>
            <p:ph idx="4" type="title"/>
          </p:nvPr>
        </p:nvSpPr>
        <p:spPr>
          <a:xfrm>
            <a:off x="2223600" y="3280143"/>
            <a:ext cx="46968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467" name="Google Shape;1467;p53"/>
          <p:cNvSpPr txBox="1"/>
          <p:nvPr>
            <p:ph idx="5" type="subTitle"/>
          </p:nvPr>
        </p:nvSpPr>
        <p:spPr>
          <a:xfrm>
            <a:off x="2223600" y="3969064"/>
            <a:ext cx="46968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468" name="Google Shape;1468;p53"/>
          <p:cNvGrpSpPr/>
          <p:nvPr/>
        </p:nvGrpSpPr>
        <p:grpSpPr>
          <a:xfrm>
            <a:off x="3106" y="676701"/>
            <a:ext cx="1499200" cy="3790100"/>
            <a:chOff x="3106" y="676701"/>
            <a:chExt cx="1499200" cy="3790100"/>
          </a:xfrm>
        </p:grpSpPr>
        <p:grpSp>
          <p:nvGrpSpPr>
            <p:cNvPr id="1469" name="Google Shape;1469;p53"/>
            <p:cNvGrpSpPr/>
            <p:nvPr/>
          </p:nvGrpSpPr>
          <p:grpSpPr>
            <a:xfrm flipH="1" rot="-5400000">
              <a:off x="3094" y="676713"/>
              <a:ext cx="1499225" cy="1499200"/>
              <a:chOff x="6581450" y="2637538"/>
              <a:chExt cx="1499225" cy="1499200"/>
            </a:xfrm>
          </p:grpSpPr>
          <p:sp>
            <p:nvSpPr>
              <p:cNvPr id="1470" name="Google Shape;1470;p5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53"/>
            <p:cNvGrpSpPr/>
            <p:nvPr/>
          </p:nvGrpSpPr>
          <p:grpSpPr>
            <a:xfrm rot="5400000">
              <a:off x="3094" y="2967588"/>
              <a:ext cx="1499225" cy="1499200"/>
              <a:chOff x="6581450" y="2637538"/>
              <a:chExt cx="1499225" cy="1499200"/>
            </a:xfrm>
          </p:grpSpPr>
          <p:sp>
            <p:nvSpPr>
              <p:cNvPr id="1478" name="Google Shape;1478;p5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5" name="Google Shape;1485;p53"/>
          <p:cNvGrpSpPr/>
          <p:nvPr/>
        </p:nvGrpSpPr>
        <p:grpSpPr>
          <a:xfrm>
            <a:off x="7641689" y="676701"/>
            <a:ext cx="1499200" cy="3790100"/>
            <a:chOff x="7641689" y="676701"/>
            <a:chExt cx="1499200" cy="3790100"/>
          </a:xfrm>
        </p:grpSpPr>
        <p:grpSp>
          <p:nvGrpSpPr>
            <p:cNvPr id="1486" name="Google Shape;1486;p53"/>
            <p:cNvGrpSpPr/>
            <p:nvPr/>
          </p:nvGrpSpPr>
          <p:grpSpPr>
            <a:xfrm rot="5400000">
              <a:off x="7641677" y="676713"/>
              <a:ext cx="1499225" cy="1499200"/>
              <a:chOff x="6581450" y="2637538"/>
              <a:chExt cx="1499225" cy="1499200"/>
            </a:xfrm>
          </p:grpSpPr>
          <p:sp>
            <p:nvSpPr>
              <p:cNvPr id="1487" name="Google Shape;1487;p5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53"/>
            <p:cNvGrpSpPr/>
            <p:nvPr/>
          </p:nvGrpSpPr>
          <p:grpSpPr>
            <a:xfrm flipH="1" rot="-5400000">
              <a:off x="7641677" y="2967588"/>
              <a:ext cx="1499225" cy="1499200"/>
              <a:chOff x="6581450" y="2637538"/>
              <a:chExt cx="1499225" cy="1499200"/>
            </a:xfrm>
          </p:grpSpPr>
          <p:sp>
            <p:nvSpPr>
              <p:cNvPr id="1495" name="Google Shape;1495;p5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5" name="Shape 1505"/>
        <p:cNvGrpSpPr/>
        <p:nvPr/>
      </p:nvGrpSpPr>
      <p:grpSpPr>
        <a:xfrm>
          <a:off x="0" y="0"/>
          <a:ext cx="0" cy="0"/>
          <a:chOff x="0" y="0"/>
          <a:chExt cx="0" cy="0"/>
        </a:xfrm>
      </p:grpSpPr>
      <p:sp>
        <p:nvSpPr>
          <p:cNvPr id="1506" name="Google Shape;1506;p54"/>
          <p:cNvSpPr txBox="1"/>
          <p:nvPr>
            <p:ph idx="1" type="subTitle"/>
          </p:nvPr>
        </p:nvSpPr>
        <p:spPr>
          <a:xfrm>
            <a:off x="857050" y="3353450"/>
            <a:ext cx="23361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507" name="Google Shape;1507;p54"/>
          <p:cNvSpPr txBox="1"/>
          <p:nvPr>
            <p:ph idx="2" type="subTitle"/>
          </p:nvPr>
        </p:nvSpPr>
        <p:spPr>
          <a:xfrm>
            <a:off x="857050" y="2994275"/>
            <a:ext cx="23361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08" name="Google Shape;1508;p54"/>
          <p:cNvSpPr txBox="1"/>
          <p:nvPr>
            <p:ph idx="4" type="subTitle"/>
          </p:nvPr>
        </p:nvSpPr>
        <p:spPr>
          <a:xfrm>
            <a:off x="3403925" y="3353450"/>
            <a:ext cx="23361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509" name="Google Shape;1509;p54"/>
          <p:cNvSpPr txBox="1"/>
          <p:nvPr>
            <p:ph idx="5" type="subTitle"/>
          </p:nvPr>
        </p:nvSpPr>
        <p:spPr>
          <a:xfrm>
            <a:off x="3403925" y="2994275"/>
            <a:ext cx="23361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10" name="Google Shape;1510;p54"/>
          <p:cNvSpPr txBox="1"/>
          <p:nvPr>
            <p:ph idx="7" type="subTitle"/>
          </p:nvPr>
        </p:nvSpPr>
        <p:spPr>
          <a:xfrm>
            <a:off x="5950850" y="3353450"/>
            <a:ext cx="23361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511" name="Google Shape;1511;p54"/>
          <p:cNvSpPr txBox="1"/>
          <p:nvPr>
            <p:ph idx="8" type="subTitle"/>
          </p:nvPr>
        </p:nvSpPr>
        <p:spPr>
          <a:xfrm>
            <a:off x="5950850" y="2994275"/>
            <a:ext cx="23361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512" name="Google Shape;1512;p5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evels of understanding</a:t>
            </a:r>
            <a:endParaRPr/>
          </a:p>
        </p:txBody>
      </p:sp>
      <p:sp>
        <p:nvSpPr>
          <p:cNvPr id="1513" name="Google Shape;1513;p54"/>
          <p:cNvSpPr txBox="1"/>
          <p:nvPr>
            <p:ph idx="3" type="title"/>
          </p:nvPr>
        </p:nvSpPr>
        <p:spPr>
          <a:xfrm>
            <a:off x="4052800" y="1962150"/>
            <a:ext cx="10383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514" name="Google Shape;1514;p54"/>
          <p:cNvSpPr txBox="1"/>
          <p:nvPr>
            <p:ph idx="6" type="title"/>
          </p:nvPr>
        </p:nvSpPr>
        <p:spPr>
          <a:xfrm>
            <a:off x="6597375" y="1962150"/>
            <a:ext cx="10383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515" name="Google Shape;1515;p54"/>
          <p:cNvSpPr txBox="1"/>
          <p:nvPr>
            <p:ph type="title"/>
          </p:nvPr>
        </p:nvSpPr>
        <p:spPr>
          <a:xfrm>
            <a:off x="1506025" y="1962150"/>
            <a:ext cx="10383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516" name="Google Shape;1516;p54"/>
          <p:cNvSpPr/>
          <p:nvPr/>
        </p:nvSpPr>
        <p:spPr>
          <a:xfrm>
            <a:off x="1340288" y="1474275"/>
            <a:ext cx="1382700" cy="1382700"/>
          </a:xfrm>
          <a:prstGeom prst="donut">
            <a:avLst>
              <a:gd fmla="val 1193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flipH="1">
            <a:off x="1341300" y="1474000"/>
            <a:ext cx="1382700" cy="1382700"/>
          </a:xfrm>
          <a:prstGeom prst="blockArc">
            <a:avLst>
              <a:gd fmla="val 10785541" name="adj1"/>
              <a:gd fmla="val 16203237" name="adj2"/>
              <a:gd fmla="val 11816"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3880581" y="1474338"/>
            <a:ext cx="1382700" cy="1382700"/>
          </a:xfrm>
          <a:prstGeom prst="donut">
            <a:avLst>
              <a:gd fmla="val 1193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flipH="1">
            <a:off x="3880719" y="1474063"/>
            <a:ext cx="1382700" cy="1382700"/>
          </a:xfrm>
          <a:prstGeom prst="blockArc">
            <a:avLst>
              <a:gd fmla="val 21570672" name="adj1"/>
              <a:gd fmla="val 16203237" name="adj2"/>
              <a:gd fmla="val 11816"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6419356" y="1474338"/>
            <a:ext cx="1382700" cy="1382700"/>
          </a:xfrm>
          <a:prstGeom prst="donut">
            <a:avLst>
              <a:gd fmla="val 1193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flipH="1">
            <a:off x="6419494" y="1474063"/>
            <a:ext cx="1382700" cy="1382700"/>
          </a:xfrm>
          <a:prstGeom prst="blockArc">
            <a:avLst>
              <a:gd fmla="val 5386824" name="adj1"/>
              <a:gd fmla="val 16203237" name="adj2"/>
              <a:gd fmla="val 11816"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grpSp>
        <p:nvGrpSpPr>
          <p:cNvPr id="1526" name="Google Shape;1526;p55"/>
          <p:cNvGrpSpPr/>
          <p:nvPr/>
        </p:nvGrpSpPr>
        <p:grpSpPr>
          <a:xfrm>
            <a:off x="4778292" y="1260432"/>
            <a:ext cx="3432984" cy="2496295"/>
            <a:chOff x="331763" y="414153"/>
            <a:chExt cx="6903246" cy="5019697"/>
          </a:xfrm>
        </p:grpSpPr>
        <p:sp>
          <p:nvSpPr>
            <p:cNvPr id="1527" name="Google Shape;1527;p55"/>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55"/>
          <p:cNvSpPr txBox="1"/>
          <p:nvPr>
            <p:ph type="title"/>
          </p:nvPr>
        </p:nvSpPr>
        <p:spPr>
          <a:xfrm>
            <a:off x="932713" y="1359900"/>
            <a:ext cx="3128100" cy="117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1531" name="Google Shape;1531;p55"/>
          <p:cNvSpPr txBox="1"/>
          <p:nvPr>
            <p:ph idx="1" type="subTitle"/>
          </p:nvPr>
        </p:nvSpPr>
        <p:spPr>
          <a:xfrm>
            <a:off x="932713" y="2531650"/>
            <a:ext cx="3128100" cy="11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532" name="Google Shape;1532;p55"/>
          <p:cNvPicPr preferRelativeResize="0"/>
          <p:nvPr/>
        </p:nvPicPr>
        <p:blipFill>
          <a:blip r:embed="rId3">
            <a:alphaModFix/>
          </a:blip>
          <a:stretch>
            <a:fillRect/>
          </a:stretch>
        </p:blipFill>
        <p:spPr>
          <a:xfrm>
            <a:off x="4930687" y="1441275"/>
            <a:ext cx="3128202" cy="1759599"/>
          </a:xfrm>
          <a:prstGeom prst="rect">
            <a:avLst/>
          </a:prstGeom>
          <a:noFill/>
          <a:ln cap="flat" cmpd="sng" w="9525">
            <a:solidFill>
              <a:schemeClr val="dk1"/>
            </a:solidFill>
            <a:prstDash val="solid"/>
            <a:round/>
            <a:headEnd len="sm" w="sm" type="none"/>
            <a:tailEnd len="sm" w="sm" type="none"/>
          </a:ln>
        </p:spPr>
      </p:pic>
      <p:grpSp>
        <p:nvGrpSpPr>
          <p:cNvPr id="1533" name="Google Shape;1533;p55"/>
          <p:cNvGrpSpPr/>
          <p:nvPr/>
        </p:nvGrpSpPr>
        <p:grpSpPr>
          <a:xfrm>
            <a:off x="1157947" y="69715"/>
            <a:ext cx="6828093" cy="5004088"/>
            <a:chOff x="1157947" y="69715"/>
            <a:chExt cx="6828093" cy="5004088"/>
          </a:xfrm>
        </p:grpSpPr>
        <p:grpSp>
          <p:nvGrpSpPr>
            <p:cNvPr id="1534" name="Google Shape;1534;p55"/>
            <p:cNvGrpSpPr/>
            <p:nvPr/>
          </p:nvGrpSpPr>
          <p:grpSpPr>
            <a:xfrm flipH="1" rot="-8100279">
              <a:off x="7449032" y="4536847"/>
              <a:ext cx="444850" cy="444850"/>
              <a:chOff x="3490600" y="4349100"/>
              <a:chExt cx="509775" cy="509775"/>
            </a:xfrm>
          </p:grpSpPr>
          <p:sp>
            <p:nvSpPr>
              <p:cNvPr id="1535" name="Google Shape;1535;p55"/>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55"/>
            <p:cNvGrpSpPr/>
            <p:nvPr/>
          </p:nvGrpSpPr>
          <p:grpSpPr>
            <a:xfrm flipH="1" rot="2699721">
              <a:off x="1250104" y="161821"/>
              <a:ext cx="444850" cy="444850"/>
              <a:chOff x="3490600" y="4349100"/>
              <a:chExt cx="509775" cy="509775"/>
            </a:xfrm>
          </p:grpSpPr>
          <p:sp>
            <p:nvSpPr>
              <p:cNvPr id="1541" name="Google Shape;1541;p55"/>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1005" name="Google Shape;1005;p38"/>
          <p:cNvSpPr txBox="1"/>
          <p:nvPr>
            <p:ph idx="1" type="body"/>
          </p:nvPr>
        </p:nvSpPr>
        <p:spPr>
          <a:xfrm>
            <a:off x="720000" y="1215751"/>
            <a:ext cx="7704000" cy="32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sp>
        <p:nvSpPr>
          <p:cNvPr id="1006" name="Google Shape;1006;p38"/>
          <p:cNvSpPr txBox="1"/>
          <p:nvPr/>
        </p:nvSpPr>
        <p:spPr>
          <a:xfrm>
            <a:off x="937000" y="4061600"/>
            <a:ext cx="3374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Inter"/>
                <a:ea typeface="Inter"/>
                <a:cs typeface="Inter"/>
                <a:sym typeface="Inter"/>
              </a:rPr>
              <a:t>For more info:</a:t>
            </a:r>
            <a:br>
              <a:rPr lang="en" sz="8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3">
                  <a:extLst>
                    <a:ext uri="{A12FA001-AC4F-418D-AE19-62706E023703}">
                      <ahyp:hlinkClr val="tx"/>
                    </a:ext>
                  </a:extLst>
                </a:hlinkClick>
              </a:rPr>
              <a:t>SLIDESGO</a:t>
            </a:r>
            <a:r>
              <a:rPr b="1" lang="en" sz="1000">
                <a:solidFill>
                  <a:schemeClr val="dk1"/>
                </a:solidFill>
                <a:uFill>
                  <a:noFill/>
                </a:uFill>
                <a:latin typeface="Inter"/>
                <a:ea typeface="Inter"/>
                <a:cs typeface="Inter"/>
                <a:sym typeface="Inter"/>
                <a:hlinkClick r:id="rId4">
                  <a:extLst>
                    <a:ext uri="{A12FA001-AC4F-418D-AE19-62706E023703}">
                      <ahyp:hlinkClr val="tx"/>
                    </a:ext>
                  </a:extLst>
                </a:hlinkClick>
              </a:rPr>
              <a:t> </a:t>
            </a:r>
            <a:r>
              <a:rPr b="1" lang="en" sz="1000">
                <a:solidFill>
                  <a:schemeClr val="dk1"/>
                </a:solidFill>
                <a:latin typeface="Inter"/>
                <a:ea typeface="Inter"/>
                <a:cs typeface="Inter"/>
                <a:sym typeface="Inter"/>
              </a:rPr>
              <a:t>| </a:t>
            </a:r>
            <a:r>
              <a:rPr b="1" lang="en" sz="1000" u="sng">
                <a:solidFill>
                  <a:schemeClr val="dk1"/>
                </a:solidFill>
                <a:latin typeface="Inter"/>
                <a:ea typeface="Inter"/>
                <a:cs typeface="Inter"/>
                <a:sym typeface="Inter"/>
                <a:hlinkClick r:id="rId5">
                  <a:extLst>
                    <a:ext uri="{A12FA001-AC4F-418D-AE19-62706E023703}">
                      <ahyp:hlinkClr val="tx"/>
                    </a:ext>
                  </a:extLst>
                </a:hlinkClick>
              </a:rPr>
              <a:t>BLOG</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6">
                  <a:extLst>
                    <a:ext uri="{A12FA001-AC4F-418D-AE19-62706E023703}">
                      <ahyp:hlinkClr val="tx"/>
                    </a:ext>
                  </a:extLst>
                </a:hlinkClick>
              </a:rPr>
              <a:t>FAQ</a:t>
            </a:r>
            <a:r>
              <a:rPr b="1" lang="en" sz="1000" u="sng">
                <a:solidFill>
                  <a:schemeClr val="dk1"/>
                </a:solidFill>
                <a:latin typeface="Inter"/>
                <a:ea typeface="Inter"/>
                <a:cs typeface="Inter"/>
                <a:sym typeface="Inter"/>
              </a:rPr>
              <a:t>s</a:t>
            </a:r>
            <a:endParaRPr b="1" sz="1000" u="sng">
              <a:solidFill>
                <a:schemeClr val="dk1"/>
              </a:solidFill>
              <a:latin typeface="Inter"/>
              <a:ea typeface="Inter"/>
              <a:cs typeface="Inter"/>
              <a:sym typeface="Inter"/>
            </a:endParaRPr>
          </a:p>
        </p:txBody>
      </p:sp>
      <p:sp>
        <p:nvSpPr>
          <p:cNvPr id="1007" name="Google Shape;1007;p38"/>
          <p:cNvSpPr txBox="1"/>
          <p:nvPr/>
        </p:nvSpPr>
        <p:spPr>
          <a:xfrm>
            <a:off x="4311700" y="4061600"/>
            <a:ext cx="4005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Inter"/>
                <a:ea typeface="Inter"/>
                <a:cs typeface="Inter"/>
                <a:sym typeface="Inter"/>
              </a:rPr>
              <a:t>You can visit our sister </a:t>
            </a:r>
            <a:r>
              <a:rPr lang="en" sz="900">
                <a:solidFill>
                  <a:schemeClr val="dk1"/>
                </a:solidFill>
                <a:latin typeface="Inter"/>
                <a:ea typeface="Inter"/>
                <a:cs typeface="Inter"/>
                <a:sym typeface="Inter"/>
              </a:rPr>
              <a:t>projects</a:t>
            </a:r>
            <a:r>
              <a:rPr lang="en" sz="900">
                <a:solidFill>
                  <a:schemeClr val="dk1"/>
                </a:solidFill>
                <a:latin typeface="Inter"/>
                <a:ea typeface="Inter"/>
                <a:cs typeface="Inter"/>
                <a:sym typeface="Inter"/>
              </a:rPr>
              <a:t>:</a:t>
            </a:r>
            <a:br>
              <a:rPr lang="en" sz="8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7">
                  <a:extLst>
                    <a:ext uri="{A12FA001-AC4F-418D-AE19-62706E023703}">
                      <ahyp:hlinkClr val="tx"/>
                    </a:ext>
                  </a:extLst>
                </a:hlinkClick>
              </a:rPr>
              <a:t>FREEPIK</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8">
                  <a:extLst>
                    <a:ext uri="{A12FA001-AC4F-418D-AE19-62706E023703}">
                      <ahyp:hlinkClr val="tx"/>
                    </a:ext>
                  </a:extLst>
                </a:hlinkClick>
              </a:rPr>
              <a:t>FLATICON</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9">
                  <a:extLst>
                    <a:ext uri="{A12FA001-AC4F-418D-AE19-62706E023703}">
                      <ahyp:hlinkClr val="tx"/>
                    </a:ext>
                  </a:extLst>
                </a:hlinkClick>
              </a:rPr>
              <a:t>STORYSET</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0">
                  <a:extLst>
                    <a:ext uri="{A12FA001-AC4F-418D-AE19-62706E023703}">
                      <ahyp:hlinkClr val="tx"/>
                    </a:ext>
                  </a:extLst>
                </a:hlinkClick>
              </a:rPr>
              <a:t>WEPIK</a:t>
            </a:r>
            <a:r>
              <a:rPr b="1" lang="en" sz="1000">
                <a:solidFill>
                  <a:schemeClr val="dk1"/>
                </a:solidFill>
                <a:uFill>
                  <a:noFill/>
                </a:uFill>
                <a:latin typeface="Inter"/>
                <a:ea typeface="Inter"/>
                <a:cs typeface="Inter"/>
                <a:sym typeface="Inter"/>
                <a:hlinkClick r:id="rId11">
                  <a:extLst>
                    <a:ext uri="{A12FA001-AC4F-418D-AE19-62706E023703}">
                      <ahyp:hlinkClr val="tx"/>
                    </a:ext>
                  </a:extLst>
                </a:hlinkClick>
              </a:rPr>
              <a:t> </a:t>
            </a:r>
            <a:r>
              <a:rPr b="1" lang="en" sz="1000">
                <a:solidFill>
                  <a:schemeClr val="dk1"/>
                </a:solidFill>
                <a:latin typeface="Inter"/>
                <a:ea typeface="Inter"/>
                <a:cs typeface="Inter"/>
                <a:sym typeface="Inter"/>
              </a:rPr>
              <a:t>| </a:t>
            </a:r>
            <a:r>
              <a:rPr b="1" lang="en" sz="1000" u="sng">
                <a:solidFill>
                  <a:schemeClr val="dk1"/>
                </a:solidFill>
                <a:latin typeface="Inter"/>
                <a:ea typeface="Inter"/>
                <a:cs typeface="Inter"/>
                <a:sym typeface="Inter"/>
                <a:hlinkClick r:id="rId12">
                  <a:extLst>
                    <a:ext uri="{A12FA001-AC4F-418D-AE19-62706E023703}">
                      <ahyp:hlinkClr val="tx"/>
                    </a:ext>
                  </a:extLst>
                </a:hlinkClick>
              </a:rPr>
              <a:t>VIDEVO</a:t>
            </a:r>
            <a:endParaRPr b="1" sz="1000" u="sng">
              <a:solidFill>
                <a:schemeClr val="dk1"/>
              </a:solidFill>
              <a:latin typeface="Inter"/>
              <a:ea typeface="Inter"/>
              <a:cs typeface="Inter"/>
              <a:sym typeface="Inter"/>
            </a:endParaRPr>
          </a:p>
        </p:txBody>
      </p:sp>
      <p:graphicFrame>
        <p:nvGraphicFramePr>
          <p:cNvPr id="1008" name="Google Shape;1008;p38"/>
          <p:cNvGraphicFramePr/>
          <p:nvPr/>
        </p:nvGraphicFramePr>
        <p:xfrm>
          <a:off x="719988" y="1730800"/>
          <a:ext cx="3000000" cy="3000000"/>
        </p:xfrm>
        <a:graphic>
          <a:graphicData uri="http://schemas.openxmlformats.org/drawingml/2006/table">
            <a:tbl>
              <a:tblPr>
                <a:noFill/>
                <a:tableStyleId>{05556938-8083-48FB-9D83-1096708506A4}</a:tableStyleId>
              </a:tblPr>
              <a:tblGrid>
                <a:gridCol w="2362450"/>
                <a:gridCol w="5341550"/>
              </a:tblGrid>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13">
                            <a:extLst>
                              <a:ext uri="{A12FA001-AC4F-418D-AE19-62706E023703}">
                                <ahyp:hlinkClr val="tx"/>
                              </a:ext>
                            </a:extLst>
                          </a:hlinkClick>
                        </a:rPr>
                        <a:t>Fonts</a:t>
                      </a:r>
                      <a:endParaRPr b="1" sz="10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To view this template correctly in PowerPoint, download and install the fonts we </a:t>
                      </a:r>
                      <a:r>
                        <a:rPr lang="en" sz="900">
                          <a:solidFill>
                            <a:schemeClr val="dk1"/>
                          </a:solidFill>
                          <a:latin typeface="Inter"/>
                          <a:ea typeface="Inter"/>
                          <a:cs typeface="Inter"/>
                          <a:sym typeface="Inter"/>
                        </a:rPr>
                        <a:t>used</a:t>
                      </a:r>
                      <a:endParaRPr sz="9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14">
                            <a:extLst>
                              <a:ext uri="{A12FA001-AC4F-418D-AE19-62706E023703}">
                                <ahyp:hlinkClr val="tx"/>
                              </a:ext>
                            </a:extLst>
                          </a:hlinkClick>
                        </a:rPr>
                        <a:t>Used</a:t>
                      </a:r>
                      <a:r>
                        <a:rPr b="1" lang="en" sz="1000">
                          <a:solidFill>
                            <a:schemeClr val="dk1"/>
                          </a:solidFill>
                          <a:latin typeface="Inter"/>
                          <a:ea typeface="Inter"/>
                          <a:cs typeface="Inter"/>
                          <a:sym typeface="Inter"/>
                        </a:rPr>
                        <a:t> and </a:t>
                      </a:r>
                      <a:r>
                        <a:rPr b="1" lang="en" sz="1000" u="sng">
                          <a:solidFill>
                            <a:schemeClr val="dk1"/>
                          </a:solidFill>
                          <a:latin typeface="Inter"/>
                          <a:ea typeface="Inter"/>
                          <a:cs typeface="Inter"/>
                          <a:sym typeface="Inter"/>
                          <a:hlinkClick action="ppaction://hlinksldjump" r:id="rId15">
                            <a:extLst>
                              <a:ext uri="{A12FA001-AC4F-418D-AE19-62706E023703}">
                                <ahyp:hlinkClr val="tx"/>
                              </a:ext>
                            </a:extLst>
                          </a:hlinkClick>
                        </a:rPr>
                        <a:t>alternative</a:t>
                      </a:r>
                      <a:r>
                        <a:rPr b="1" lang="en" sz="1000" u="sng">
                          <a:solidFill>
                            <a:schemeClr val="dk1"/>
                          </a:solidFill>
                          <a:latin typeface="Inter"/>
                          <a:ea typeface="Inter"/>
                          <a:cs typeface="Inter"/>
                          <a:sym typeface="Inter"/>
                          <a:hlinkClick action="ppaction://hlinksldjump" r:id="rId16">
                            <a:extLst>
                              <a:ext uri="{A12FA001-AC4F-418D-AE19-62706E023703}">
                                <ahyp:hlinkClr val="tx"/>
                              </a:ext>
                            </a:extLst>
                          </a:hlinkClick>
                        </a:rPr>
                        <a:t> resources</a:t>
                      </a:r>
                      <a:endParaRPr b="1" sz="1000" u="sng">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Inter"/>
                          <a:ea typeface="Inter"/>
                          <a:cs typeface="Inter"/>
                          <a:sym typeface="Inter"/>
                        </a:rPr>
                        <a:t>An assortment of graphic resources that are suitable for use in this presentation</a:t>
                      </a:r>
                      <a:endParaRPr sz="9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17">
                            <a:extLst>
                              <a:ext uri="{A12FA001-AC4F-418D-AE19-62706E023703}">
                                <ahyp:hlinkClr val="tx"/>
                              </a:ext>
                            </a:extLst>
                          </a:hlinkClick>
                        </a:rPr>
                        <a:t>Thanks slide</a:t>
                      </a:r>
                      <a:endParaRPr b="1" sz="1000" u="sng">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must keep it so that proper credits for our design are given</a:t>
                      </a:r>
                      <a:endParaRPr sz="9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18">
                            <a:extLst>
                              <a:ext uri="{A12FA001-AC4F-418D-AE19-62706E023703}">
                                <ahyp:hlinkClr val="tx"/>
                              </a:ext>
                            </a:extLst>
                          </a:hlinkClick>
                        </a:rPr>
                        <a:t>Colors</a:t>
                      </a:r>
                      <a:endParaRPr b="1" sz="10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All the colors used in this presentation</a:t>
                      </a:r>
                      <a:endParaRPr sz="9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19">
                            <a:extLst>
                              <a:ext uri="{A12FA001-AC4F-418D-AE19-62706E023703}">
                                <ahyp:hlinkClr val="tx"/>
                              </a:ext>
                            </a:extLst>
                          </a:hlinkClick>
                        </a:rPr>
                        <a:t>Icons</a:t>
                      </a:r>
                      <a:r>
                        <a:rPr b="1" lang="en" sz="1000">
                          <a:solidFill>
                            <a:schemeClr val="dk1"/>
                          </a:solidFill>
                          <a:latin typeface="Inter"/>
                          <a:ea typeface="Inter"/>
                          <a:cs typeface="Inter"/>
                          <a:sym typeface="Inter"/>
                        </a:rPr>
                        <a:t> and </a:t>
                      </a:r>
                      <a:r>
                        <a:rPr b="1" lang="en" sz="1000" u="sng">
                          <a:solidFill>
                            <a:schemeClr val="dk1"/>
                          </a:solidFill>
                          <a:latin typeface="Inter"/>
                          <a:ea typeface="Inter"/>
                          <a:cs typeface="Inter"/>
                          <a:sym typeface="Inter"/>
                          <a:hlinkClick action="ppaction://hlinksldjump" r:id="rId20">
                            <a:extLst>
                              <a:ext uri="{A12FA001-AC4F-418D-AE19-62706E023703}">
                                <ahyp:hlinkClr val="tx"/>
                              </a:ext>
                            </a:extLst>
                          </a:hlinkClick>
                        </a:rPr>
                        <a:t>infographic resources</a:t>
                      </a:r>
                      <a:endParaRPr b="1" sz="10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Inter"/>
                          <a:ea typeface="Inter"/>
                          <a:cs typeface="Inter"/>
                          <a:sym typeface="Inter"/>
                        </a:rPr>
                        <a:t>These can be used in the template, and their size and color can be edited</a:t>
                      </a:r>
                      <a:endParaRPr sz="9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Inter"/>
                          <a:ea typeface="Inter"/>
                          <a:cs typeface="Inter"/>
                          <a:sym typeface="Inter"/>
                        </a:rPr>
                        <a:t>Editable presentation theme </a:t>
                      </a:r>
                      <a:endParaRPr b="1" sz="1000">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can edit the master slides easily. For more info, click </a:t>
                      </a:r>
                      <a:r>
                        <a:rPr b="1" lang="en" sz="900" u="sng">
                          <a:solidFill>
                            <a:schemeClr val="dk1"/>
                          </a:solidFill>
                          <a:latin typeface="Inter"/>
                          <a:ea typeface="Inter"/>
                          <a:cs typeface="Inter"/>
                          <a:sym typeface="Inter"/>
                          <a:hlinkClick r:id="rId21">
                            <a:extLst>
                              <a:ext uri="{A12FA001-AC4F-418D-AE19-62706E023703}">
                                <ahyp:hlinkClr val="tx"/>
                              </a:ext>
                            </a:extLst>
                          </a:hlinkClick>
                        </a:rPr>
                        <a:t>here</a:t>
                      </a:r>
                      <a:endParaRPr b="1" sz="900" u="sng">
                        <a:solidFill>
                          <a:schemeClr val="dk1"/>
                        </a:solidFill>
                        <a:latin typeface="Inter"/>
                        <a:ea typeface="Inter"/>
                        <a:cs typeface="Inter"/>
                        <a:sym typeface="Inte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sp>
        <p:nvSpPr>
          <p:cNvPr id="1550" name="Google Shape;1550;p56"/>
          <p:cNvSpPr/>
          <p:nvPr/>
        </p:nvSpPr>
        <p:spPr>
          <a:xfrm rot="5400000">
            <a:off x="1519811" y="609861"/>
            <a:ext cx="2311000" cy="3923728"/>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txBox="1"/>
          <p:nvPr>
            <p:ph type="title"/>
          </p:nvPr>
        </p:nvSpPr>
        <p:spPr>
          <a:xfrm>
            <a:off x="5443800" y="1370588"/>
            <a:ext cx="2987100" cy="12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ablet mockup</a:t>
            </a:r>
            <a:endParaRPr/>
          </a:p>
        </p:txBody>
      </p:sp>
      <p:sp>
        <p:nvSpPr>
          <p:cNvPr id="1552" name="Google Shape;1552;p56"/>
          <p:cNvSpPr txBox="1"/>
          <p:nvPr>
            <p:ph idx="1" type="subTitle"/>
          </p:nvPr>
        </p:nvSpPr>
        <p:spPr>
          <a:xfrm>
            <a:off x="5443950" y="2658113"/>
            <a:ext cx="2987100" cy="1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553" name="Google Shape;1553;p56"/>
          <p:cNvPicPr preferRelativeResize="0"/>
          <p:nvPr/>
        </p:nvPicPr>
        <p:blipFill>
          <a:blip r:embed="rId3">
            <a:alphaModFix/>
          </a:blip>
          <a:stretch>
            <a:fillRect/>
          </a:stretch>
        </p:blipFill>
        <p:spPr>
          <a:xfrm>
            <a:off x="914675" y="1577100"/>
            <a:ext cx="3521275" cy="19893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57"/>
          <p:cNvSpPr txBox="1"/>
          <p:nvPr>
            <p:ph type="title"/>
          </p:nvPr>
        </p:nvSpPr>
        <p:spPr>
          <a:xfrm>
            <a:off x="1311225" y="1326300"/>
            <a:ext cx="3055500" cy="137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1559" name="Google Shape;1559;p57"/>
          <p:cNvSpPr txBox="1"/>
          <p:nvPr>
            <p:ph idx="1" type="subTitle"/>
          </p:nvPr>
        </p:nvSpPr>
        <p:spPr>
          <a:xfrm>
            <a:off x="1311225" y="2700750"/>
            <a:ext cx="3055500" cy="11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560" name="Google Shape;1560;p57"/>
          <p:cNvGrpSpPr/>
          <p:nvPr/>
        </p:nvGrpSpPr>
        <p:grpSpPr>
          <a:xfrm>
            <a:off x="5462125" y="906174"/>
            <a:ext cx="1834973" cy="3331163"/>
            <a:chOff x="5186400" y="1102899"/>
            <a:chExt cx="1834973" cy="3331163"/>
          </a:xfrm>
        </p:grpSpPr>
        <p:sp>
          <p:nvSpPr>
            <p:cNvPr id="1561" name="Google Shape;1561;p57"/>
            <p:cNvSpPr/>
            <p:nvPr/>
          </p:nvSpPr>
          <p:spPr>
            <a:xfrm>
              <a:off x="5186400" y="1102899"/>
              <a:ext cx="1834973" cy="3331163"/>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7"/>
            <p:cNvSpPr/>
            <p:nvPr/>
          </p:nvSpPr>
          <p:spPr>
            <a:xfrm>
              <a:off x="5890455" y="4071764"/>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63" name="Google Shape;1563;p57"/>
          <p:cNvPicPr preferRelativeResize="0"/>
          <p:nvPr/>
        </p:nvPicPr>
        <p:blipFill>
          <a:blip r:embed="rId3">
            <a:alphaModFix/>
          </a:blip>
          <a:stretch>
            <a:fillRect/>
          </a:stretch>
        </p:blipFill>
        <p:spPr>
          <a:xfrm>
            <a:off x="5560725" y="1128213"/>
            <a:ext cx="1620626" cy="2493624"/>
          </a:xfrm>
          <a:prstGeom prst="rect">
            <a:avLst/>
          </a:prstGeom>
          <a:noFill/>
          <a:ln cap="flat" cmpd="sng" w="9525">
            <a:solidFill>
              <a:schemeClr val="dk1"/>
            </a:solidFill>
            <a:prstDash val="solid"/>
            <a:round/>
            <a:headEnd len="sm" w="sm" type="none"/>
            <a:tailEnd len="sm" w="sm" type="none"/>
          </a:ln>
        </p:spPr>
      </p:pic>
      <p:grpSp>
        <p:nvGrpSpPr>
          <p:cNvPr id="1564" name="Google Shape;1564;p57"/>
          <p:cNvGrpSpPr/>
          <p:nvPr/>
        </p:nvGrpSpPr>
        <p:grpSpPr>
          <a:xfrm>
            <a:off x="7818862" y="310064"/>
            <a:ext cx="1008743" cy="4523377"/>
            <a:chOff x="7818862" y="310064"/>
            <a:chExt cx="1008743" cy="4523377"/>
          </a:xfrm>
        </p:grpSpPr>
        <p:grpSp>
          <p:nvGrpSpPr>
            <p:cNvPr id="1565" name="Google Shape;1565;p57"/>
            <p:cNvGrpSpPr/>
            <p:nvPr/>
          </p:nvGrpSpPr>
          <p:grpSpPr>
            <a:xfrm flipH="1" rot="2699305">
              <a:off x="7966625" y="3972564"/>
              <a:ext cx="713217" cy="713217"/>
              <a:chOff x="3490600" y="4349100"/>
              <a:chExt cx="509775" cy="509775"/>
            </a:xfrm>
          </p:grpSpPr>
          <p:sp>
            <p:nvSpPr>
              <p:cNvPr id="1566" name="Google Shape;1566;p5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57"/>
            <p:cNvGrpSpPr/>
            <p:nvPr/>
          </p:nvGrpSpPr>
          <p:grpSpPr>
            <a:xfrm rot="8100695">
              <a:off x="7966625" y="457725"/>
              <a:ext cx="713217" cy="713217"/>
              <a:chOff x="3490600" y="4349100"/>
              <a:chExt cx="509775" cy="509775"/>
            </a:xfrm>
          </p:grpSpPr>
          <p:sp>
            <p:nvSpPr>
              <p:cNvPr id="1572" name="Google Shape;1572;p57"/>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7"/>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7"/>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7"/>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school center</a:t>
            </a:r>
            <a:endParaRPr/>
          </a:p>
        </p:txBody>
      </p:sp>
      <p:grpSp>
        <p:nvGrpSpPr>
          <p:cNvPr id="1582" name="Google Shape;1582;p58"/>
          <p:cNvGrpSpPr/>
          <p:nvPr/>
        </p:nvGrpSpPr>
        <p:grpSpPr>
          <a:xfrm>
            <a:off x="713237" y="1759451"/>
            <a:ext cx="4640672" cy="2472255"/>
            <a:chOff x="233350" y="949250"/>
            <a:chExt cx="7137300" cy="3802300"/>
          </a:xfrm>
        </p:grpSpPr>
        <p:sp>
          <p:nvSpPr>
            <p:cNvPr id="1583" name="Google Shape;1583;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 name="Google Shape;1634;p58"/>
          <p:cNvSpPr txBox="1"/>
          <p:nvPr/>
        </p:nvSpPr>
        <p:spPr>
          <a:xfrm>
            <a:off x="6143100" y="1864676"/>
            <a:ext cx="2280900" cy="83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 and the smallest of them all</a:t>
            </a:r>
            <a:endParaRPr>
              <a:solidFill>
                <a:schemeClr val="dk1"/>
              </a:solidFill>
              <a:latin typeface="Inter"/>
              <a:ea typeface="Inter"/>
              <a:cs typeface="Inter"/>
              <a:sym typeface="Inter"/>
            </a:endParaRPr>
          </a:p>
        </p:txBody>
      </p:sp>
      <p:sp>
        <p:nvSpPr>
          <p:cNvPr id="1635" name="Google Shape;1635;p58"/>
          <p:cNvSpPr txBox="1"/>
          <p:nvPr/>
        </p:nvSpPr>
        <p:spPr>
          <a:xfrm>
            <a:off x="6143100" y="3299701"/>
            <a:ext cx="2280900" cy="83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has a beautiful name and is the second planet from the Sun</a:t>
            </a:r>
            <a:endParaRPr>
              <a:solidFill>
                <a:schemeClr val="dk1"/>
              </a:solidFill>
              <a:latin typeface="Inter"/>
              <a:ea typeface="Inter"/>
              <a:cs typeface="Inter"/>
              <a:sym typeface="Inter"/>
            </a:endParaRPr>
          </a:p>
        </p:txBody>
      </p:sp>
      <p:sp>
        <p:nvSpPr>
          <p:cNvPr id="1636" name="Google Shape;1636;p58"/>
          <p:cNvSpPr txBox="1"/>
          <p:nvPr/>
        </p:nvSpPr>
        <p:spPr>
          <a:xfrm>
            <a:off x="6143100" y="1442375"/>
            <a:ext cx="22809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Mercury</a:t>
            </a:r>
            <a:endParaRPr sz="2400">
              <a:solidFill>
                <a:schemeClr val="dk1"/>
              </a:solidFill>
              <a:latin typeface="Plus Jakarta Sans Medium"/>
              <a:ea typeface="Plus Jakarta Sans Medium"/>
              <a:cs typeface="Plus Jakarta Sans Medium"/>
              <a:sym typeface="Plus Jakarta Sans Medium"/>
            </a:endParaRPr>
          </a:p>
        </p:txBody>
      </p:sp>
      <p:sp>
        <p:nvSpPr>
          <p:cNvPr id="1637" name="Google Shape;1637;p58"/>
          <p:cNvSpPr txBox="1"/>
          <p:nvPr/>
        </p:nvSpPr>
        <p:spPr>
          <a:xfrm>
            <a:off x="6143100" y="2877400"/>
            <a:ext cx="22809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Venus</a:t>
            </a:r>
            <a:endParaRPr sz="2400">
              <a:solidFill>
                <a:schemeClr val="dk1"/>
              </a:solidFill>
              <a:latin typeface="Plus Jakarta Sans Medium"/>
              <a:ea typeface="Plus Jakarta Sans Medium"/>
              <a:cs typeface="Plus Jakarta Sans Medium"/>
              <a:sym typeface="Plus Jakarta Sans Medium"/>
            </a:endParaRPr>
          </a:p>
        </p:txBody>
      </p:sp>
      <p:cxnSp>
        <p:nvCxnSpPr>
          <p:cNvPr id="1638" name="Google Shape;1638;p58"/>
          <p:cNvCxnSpPr>
            <a:stCxn id="1636" idx="1"/>
          </p:cNvCxnSpPr>
          <p:nvPr/>
        </p:nvCxnSpPr>
        <p:spPr>
          <a:xfrm flipH="1">
            <a:off x="4035600" y="1728725"/>
            <a:ext cx="2107500" cy="6900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639" name="Google Shape;1639;p58"/>
          <p:cNvCxnSpPr>
            <a:stCxn id="1637" idx="1"/>
          </p:cNvCxnSpPr>
          <p:nvPr/>
        </p:nvCxnSpPr>
        <p:spPr>
          <a:xfrm flipH="1">
            <a:off x="1854900" y="3163750"/>
            <a:ext cx="4288200" cy="420600"/>
          </a:xfrm>
          <a:prstGeom prst="bentConnector3">
            <a:avLst>
              <a:gd fmla="val 50000"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3" name="Shape 1643"/>
        <p:cNvGrpSpPr/>
        <p:nvPr/>
      </p:nvGrpSpPr>
      <p:grpSpPr>
        <a:xfrm>
          <a:off x="0" y="0"/>
          <a:ext cx="0" cy="0"/>
          <a:chOff x="0" y="0"/>
          <a:chExt cx="0" cy="0"/>
        </a:xfrm>
      </p:grpSpPr>
      <p:sp>
        <p:nvSpPr>
          <p:cNvPr id="1644" name="Google Shape;1644;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rocess to create diagrams</a:t>
            </a:r>
            <a:endParaRPr/>
          </a:p>
        </p:txBody>
      </p:sp>
      <p:sp>
        <p:nvSpPr>
          <p:cNvPr id="1645" name="Google Shape;1645;p59"/>
          <p:cNvSpPr txBox="1"/>
          <p:nvPr/>
        </p:nvSpPr>
        <p:spPr>
          <a:xfrm>
            <a:off x="4380950" y="1971975"/>
            <a:ext cx="2209200" cy="63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1646" name="Google Shape;1646;p59"/>
          <p:cNvSpPr txBox="1"/>
          <p:nvPr/>
        </p:nvSpPr>
        <p:spPr>
          <a:xfrm>
            <a:off x="713225" y="1971975"/>
            <a:ext cx="2209200" cy="63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1647" name="Google Shape;1647;p59"/>
          <p:cNvSpPr txBox="1"/>
          <p:nvPr/>
        </p:nvSpPr>
        <p:spPr>
          <a:xfrm>
            <a:off x="2547088" y="3739200"/>
            <a:ext cx="2209200" cy="63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1648" name="Google Shape;1648;p59"/>
          <p:cNvSpPr txBox="1"/>
          <p:nvPr/>
        </p:nvSpPr>
        <p:spPr>
          <a:xfrm>
            <a:off x="6214812" y="3739200"/>
            <a:ext cx="2209200" cy="63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Saturn is a gas giant with several rings</a:t>
            </a:r>
            <a:endParaRPr>
              <a:solidFill>
                <a:schemeClr val="dk1"/>
              </a:solidFill>
              <a:latin typeface="Inter"/>
              <a:ea typeface="Inter"/>
              <a:cs typeface="Inter"/>
              <a:sym typeface="Inter"/>
            </a:endParaRPr>
          </a:p>
        </p:txBody>
      </p:sp>
      <p:sp>
        <p:nvSpPr>
          <p:cNvPr id="1649" name="Google Shape;1649;p59"/>
          <p:cNvSpPr txBox="1"/>
          <p:nvPr/>
        </p:nvSpPr>
        <p:spPr>
          <a:xfrm>
            <a:off x="713225" y="1629775"/>
            <a:ext cx="2209200" cy="492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Step 1</a:t>
            </a:r>
            <a:endParaRPr sz="2400">
              <a:solidFill>
                <a:schemeClr val="dk1"/>
              </a:solidFill>
              <a:latin typeface="Plus Jakarta Sans Medium"/>
              <a:ea typeface="Plus Jakarta Sans Medium"/>
              <a:cs typeface="Plus Jakarta Sans Medium"/>
              <a:sym typeface="Plus Jakarta Sans Medium"/>
            </a:endParaRPr>
          </a:p>
        </p:txBody>
      </p:sp>
      <p:sp>
        <p:nvSpPr>
          <p:cNvPr id="1650" name="Google Shape;1650;p59"/>
          <p:cNvSpPr txBox="1"/>
          <p:nvPr/>
        </p:nvSpPr>
        <p:spPr>
          <a:xfrm>
            <a:off x="4380950" y="1629775"/>
            <a:ext cx="2209200" cy="492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Step 3</a:t>
            </a:r>
            <a:endParaRPr sz="2400">
              <a:solidFill>
                <a:schemeClr val="dk1"/>
              </a:solidFill>
              <a:latin typeface="Plus Jakarta Sans Medium"/>
              <a:ea typeface="Plus Jakarta Sans Medium"/>
              <a:cs typeface="Plus Jakarta Sans Medium"/>
              <a:sym typeface="Plus Jakarta Sans Medium"/>
            </a:endParaRPr>
          </a:p>
        </p:txBody>
      </p:sp>
      <p:sp>
        <p:nvSpPr>
          <p:cNvPr id="1651" name="Google Shape;1651;p59"/>
          <p:cNvSpPr txBox="1"/>
          <p:nvPr/>
        </p:nvSpPr>
        <p:spPr>
          <a:xfrm>
            <a:off x="2547088" y="3396975"/>
            <a:ext cx="2209200" cy="492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Step 2</a:t>
            </a:r>
            <a:endParaRPr sz="2400">
              <a:solidFill>
                <a:schemeClr val="dk1"/>
              </a:solidFill>
              <a:latin typeface="Plus Jakarta Sans Medium"/>
              <a:ea typeface="Plus Jakarta Sans Medium"/>
              <a:cs typeface="Plus Jakarta Sans Medium"/>
              <a:sym typeface="Plus Jakarta Sans Medium"/>
            </a:endParaRPr>
          </a:p>
        </p:txBody>
      </p:sp>
      <p:sp>
        <p:nvSpPr>
          <p:cNvPr id="1652" name="Google Shape;1652;p59"/>
          <p:cNvSpPr txBox="1"/>
          <p:nvPr/>
        </p:nvSpPr>
        <p:spPr>
          <a:xfrm>
            <a:off x="6214812" y="3396975"/>
            <a:ext cx="2209200" cy="4926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Step 4</a:t>
            </a:r>
            <a:endParaRPr sz="2400">
              <a:solidFill>
                <a:schemeClr val="dk1"/>
              </a:solidFill>
              <a:latin typeface="Plus Jakarta Sans Medium"/>
              <a:ea typeface="Plus Jakarta Sans Medium"/>
              <a:cs typeface="Plus Jakarta Sans Medium"/>
              <a:sym typeface="Plus Jakarta Sans Medium"/>
            </a:endParaRPr>
          </a:p>
        </p:txBody>
      </p:sp>
      <p:sp>
        <p:nvSpPr>
          <p:cNvPr id="1653" name="Google Shape;1653;p59"/>
          <p:cNvSpPr/>
          <p:nvPr/>
        </p:nvSpPr>
        <p:spPr>
          <a:xfrm>
            <a:off x="1755725" y="2933800"/>
            <a:ext cx="124200" cy="1242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3589588" y="2933800"/>
            <a:ext cx="124200" cy="1242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5423450" y="2933800"/>
            <a:ext cx="124200" cy="1242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7257312" y="2933800"/>
            <a:ext cx="124200" cy="1242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7" name="Google Shape;1657;p59"/>
          <p:cNvCxnSpPr>
            <a:stCxn id="1653" idx="3"/>
            <a:endCxn id="1654" idx="1"/>
          </p:cNvCxnSpPr>
          <p:nvPr/>
        </p:nvCxnSpPr>
        <p:spPr>
          <a:xfrm>
            <a:off x="1879925" y="2995900"/>
            <a:ext cx="1709700" cy="0"/>
          </a:xfrm>
          <a:prstGeom prst="straightConnector1">
            <a:avLst/>
          </a:prstGeom>
          <a:noFill/>
          <a:ln cap="flat" cmpd="sng" w="9525">
            <a:solidFill>
              <a:schemeClr val="dk1"/>
            </a:solidFill>
            <a:prstDash val="solid"/>
            <a:round/>
            <a:headEnd len="med" w="med" type="none"/>
            <a:tailEnd len="med" w="med" type="none"/>
          </a:ln>
        </p:spPr>
      </p:cxnSp>
      <p:cxnSp>
        <p:nvCxnSpPr>
          <p:cNvPr id="1658" name="Google Shape;1658;p59"/>
          <p:cNvCxnSpPr>
            <a:stCxn id="1654" idx="3"/>
            <a:endCxn id="1655" idx="1"/>
          </p:cNvCxnSpPr>
          <p:nvPr/>
        </p:nvCxnSpPr>
        <p:spPr>
          <a:xfrm>
            <a:off x="3713788" y="2995900"/>
            <a:ext cx="1709700" cy="0"/>
          </a:xfrm>
          <a:prstGeom prst="straightConnector1">
            <a:avLst/>
          </a:prstGeom>
          <a:noFill/>
          <a:ln cap="flat" cmpd="sng" w="9525">
            <a:solidFill>
              <a:schemeClr val="dk1"/>
            </a:solidFill>
            <a:prstDash val="solid"/>
            <a:round/>
            <a:headEnd len="med" w="med" type="none"/>
            <a:tailEnd len="med" w="med" type="none"/>
          </a:ln>
        </p:spPr>
      </p:cxnSp>
      <p:cxnSp>
        <p:nvCxnSpPr>
          <p:cNvPr id="1659" name="Google Shape;1659;p59"/>
          <p:cNvCxnSpPr>
            <a:stCxn id="1655" idx="3"/>
            <a:endCxn id="1656" idx="1"/>
          </p:cNvCxnSpPr>
          <p:nvPr/>
        </p:nvCxnSpPr>
        <p:spPr>
          <a:xfrm>
            <a:off x="5547650" y="2995900"/>
            <a:ext cx="1709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everal methods</a:t>
            </a:r>
            <a:endParaRPr/>
          </a:p>
        </p:txBody>
      </p:sp>
      <p:sp>
        <p:nvSpPr>
          <p:cNvPr id="1665" name="Google Shape;1665;p60"/>
          <p:cNvSpPr txBox="1"/>
          <p:nvPr/>
        </p:nvSpPr>
        <p:spPr>
          <a:xfrm>
            <a:off x="715350" y="2712063"/>
            <a:ext cx="2209200" cy="6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has extremely high temperatures</a:t>
            </a:r>
            <a:endParaRPr>
              <a:solidFill>
                <a:schemeClr val="dk1"/>
              </a:solidFill>
              <a:latin typeface="Inter"/>
              <a:ea typeface="Inter"/>
              <a:cs typeface="Inter"/>
              <a:sym typeface="Inter"/>
            </a:endParaRPr>
          </a:p>
        </p:txBody>
      </p:sp>
      <p:sp>
        <p:nvSpPr>
          <p:cNvPr id="1666" name="Google Shape;1666;p60"/>
          <p:cNvSpPr txBox="1"/>
          <p:nvPr/>
        </p:nvSpPr>
        <p:spPr>
          <a:xfrm>
            <a:off x="6219400" y="1605926"/>
            <a:ext cx="2209200" cy="63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Inter"/>
                <a:ea typeface="Inter"/>
                <a:cs typeface="Inter"/>
                <a:sym typeface="Inter"/>
              </a:rPr>
              <a:t>Neptune is the farthest planet from the Sun</a:t>
            </a:r>
            <a:endParaRPr>
              <a:solidFill>
                <a:schemeClr val="dk1"/>
              </a:solidFill>
              <a:latin typeface="Inter"/>
              <a:ea typeface="Inter"/>
              <a:cs typeface="Inter"/>
              <a:sym typeface="Inter"/>
            </a:endParaRPr>
          </a:p>
        </p:txBody>
      </p:sp>
      <p:sp>
        <p:nvSpPr>
          <p:cNvPr id="1667" name="Google Shape;1667;p60"/>
          <p:cNvSpPr txBox="1"/>
          <p:nvPr/>
        </p:nvSpPr>
        <p:spPr>
          <a:xfrm>
            <a:off x="724088" y="1605925"/>
            <a:ext cx="2209200" cy="6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1668" name="Google Shape;1668;p60"/>
          <p:cNvSpPr txBox="1"/>
          <p:nvPr/>
        </p:nvSpPr>
        <p:spPr>
          <a:xfrm>
            <a:off x="724088" y="3818225"/>
            <a:ext cx="2209200" cy="6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1669" name="Google Shape;1669;p60"/>
          <p:cNvSpPr txBox="1"/>
          <p:nvPr/>
        </p:nvSpPr>
        <p:spPr>
          <a:xfrm>
            <a:off x="6219400" y="2706525"/>
            <a:ext cx="2209200" cy="63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Inter"/>
                <a:ea typeface="Inter"/>
                <a:cs typeface="Inter"/>
                <a:sym typeface="Inter"/>
              </a:rPr>
              <a:t>Saturn is a gas giant with several rings</a:t>
            </a:r>
            <a:endParaRPr>
              <a:solidFill>
                <a:schemeClr val="dk1"/>
              </a:solidFill>
              <a:latin typeface="Inter"/>
              <a:ea typeface="Inter"/>
              <a:cs typeface="Inter"/>
              <a:sym typeface="Inter"/>
            </a:endParaRPr>
          </a:p>
        </p:txBody>
      </p:sp>
      <p:sp>
        <p:nvSpPr>
          <p:cNvPr id="1670" name="Google Shape;1670;p60"/>
          <p:cNvSpPr txBox="1"/>
          <p:nvPr/>
        </p:nvSpPr>
        <p:spPr>
          <a:xfrm>
            <a:off x="6219400" y="3807125"/>
            <a:ext cx="2209200" cy="63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1671" name="Google Shape;1671;p60"/>
          <p:cNvSpPr txBox="1"/>
          <p:nvPr/>
        </p:nvSpPr>
        <p:spPr>
          <a:xfrm>
            <a:off x="724088" y="1263725"/>
            <a:ext cx="2209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Mars</a:t>
            </a:r>
            <a:endParaRPr sz="2400">
              <a:solidFill>
                <a:schemeClr val="dk1"/>
              </a:solidFill>
              <a:latin typeface="Plus Jakarta Sans Medium"/>
              <a:ea typeface="Plus Jakarta Sans Medium"/>
              <a:cs typeface="Plus Jakarta Sans Medium"/>
              <a:sym typeface="Plus Jakarta Sans Medium"/>
            </a:endParaRPr>
          </a:p>
        </p:txBody>
      </p:sp>
      <p:sp>
        <p:nvSpPr>
          <p:cNvPr id="1672" name="Google Shape;1672;p60"/>
          <p:cNvSpPr txBox="1"/>
          <p:nvPr/>
        </p:nvSpPr>
        <p:spPr>
          <a:xfrm>
            <a:off x="715350" y="2369863"/>
            <a:ext cx="2209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Venus</a:t>
            </a:r>
            <a:endParaRPr sz="2400">
              <a:solidFill>
                <a:schemeClr val="dk1"/>
              </a:solidFill>
              <a:latin typeface="Plus Jakarta Sans Medium"/>
              <a:ea typeface="Plus Jakarta Sans Medium"/>
              <a:cs typeface="Plus Jakarta Sans Medium"/>
              <a:sym typeface="Plus Jakarta Sans Medium"/>
            </a:endParaRPr>
          </a:p>
        </p:txBody>
      </p:sp>
      <p:sp>
        <p:nvSpPr>
          <p:cNvPr id="1673" name="Google Shape;1673;p60"/>
          <p:cNvSpPr txBox="1"/>
          <p:nvPr/>
        </p:nvSpPr>
        <p:spPr>
          <a:xfrm>
            <a:off x="6219400" y="1263725"/>
            <a:ext cx="2209200" cy="4926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Neptune</a:t>
            </a:r>
            <a:endParaRPr sz="2400">
              <a:solidFill>
                <a:schemeClr val="dk1"/>
              </a:solidFill>
              <a:latin typeface="Plus Jakarta Sans Medium"/>
              <a:ea typeface="Plus Jakarta Sans Medium"/>
              <a:cs typeface="Plus Jakarta Sans Medium"/>
              <a:sym typeface="Plus Jakarta Sans Medium"/>
            </a:endParaRPr>
          </a:p>
        </p:txBody>
      </p:sp>
      <p:sp>
        <p:nvSpPr>
          <p:cNvPr id="1674" name="Google Shape;1674;p60"/>
          <p:cNvSpPr txBox="1"/>
          <p:nvPr/>
        </p:nvSpPr>
        <p:spPr>
          <a:xfrm>
            <a:off x="724088" y="3476000"/>
            <a:ext cx="2209200" cy="49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Mercury</a:t>
            </a:r>
            <a:endParaRPr sz="2400">
              <a:solidFill>
                <a:schemeClr val="dk1"/>
              </a:solidFill>
              <a:latin typeface="Plus Jakarta Sans Medium"/>
              <a:ea typeface="Plus Jakarta Sans Medium"/>
              <a:cs typeface="Plus Jakarta Sans Medium"/>
              <a:sym typeface="Plus Jakarta Sans Medium"/>
            </a:endParaRPr>
          </a:p>
        </p:txBody>
      </p:sp>
      <p:sp>
        <p:nvSpPr>
          <p:cNvPr id="1675" name="Google Shape;1675;p60"/>
          <p:cNvSpPr txBox="1"/>
          <p:nvPr/>
        </p:nvSpPr>
        <p:spPr>
          <a:xfrm>
            <a:off x="6219400" y="2364300"/>
            <a:ext cx="2209200" cy="4926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Saturn</a:t>
            </a:r>
            <a:endParaRPr sz="2400">
              <a:solidFill>
                <a:schemeClr val="dk1"/>
              </a:solidFill>
              <a:latin typeface="Plus Jakarta Sans Medium"/>
              <a:ea typeface="Plus Jakarta Sans Medium"/>
              <a:cs typeface="Plus Jakarta Sans Medium"/>
              <a:sym typeface="Plus Jakarta Sans Medium"/>
            </a:endParaRPr>
          </a:p>
        </p:txBody>
      </p:sp>
      <p:sp>
        <p:nvSpPr>
          <p:cNvPr id="1676" name="Google Shape;1676;p60"/>
          <p:cNvSpPr txBox="1"/>
          <p:nvPr/>
        </p:nvSpPr>
        <p:spPr>
          <a:xfrm>
            <a:off x="6219400" y="3464900"/>
            <a:ext cx="2209200" cy="4926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Jupiter</a:t>
            </a:r>
            <a:endParaRPr sz="2400">
              <a:solidFill>
                <a:schemeClr val="dk1"/>
              </a:solidFill>
              <a:latin typeface="Plus Jakarta Sans Medium"/>
              <a:ea typeface="Plus Jakarta Sans Medium"/>
              <a:cs typeface="Plus Jakarta Sans Medium"/>
              <a:sym typeface="Plus Jakarta Sans Medium"/>
            </a:endParaRPr>
          </a:p>
        </p:txBody>
      </p:sp>
      <p:grpSp>
        <p:nvGrpSpPr>
          <p:cNvPr id="1677" name="Google Shape;1677;p60"/>
          <p:cNvGrpSpPr/>
          <p:nvPr/>
        </p:nvGrpSpPr>
        <p:grpSpPr>
          <a:xfrm>
            <a:off x="3073075" y="2554510"/>
            <a:ext cx="2997850" cy="629100"/>
            <a:chOff x="3108738" y="2704885"/>
            <a:chExt cx="2997850" cy="629100"/>
          </a:xfrm>
        </p:grpSpPr>
        <p:sp>
          <p:nvSpPr>
            <p:cNvPr id="1678" name="Google Shape;1678;p60"/>
            <p:cNvSpPr/>
            <p:nvPr/>
          </p:nvSpPr>
          <p:spPr>
            <a:xfrm>
              <a:off x="3108738" y="2704885"/>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79" name="Google Shape;1679;p60"/>
            <p:cNvSpPr/>
            <p:nvPr/>
          </p:nvSpPr>
          <p:spPr>
            <a:xfrm>
              <a:off x="5477488" y="2704885"/>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680" name="Google Shape;1680;p60"/>
          <p:cNvSpPr/>
          <p:nvPr/>
        </p:nvSpPr>
        <p:spPr>
          <a:xfrm>
            <a:off x="3669650" y="1445373"/>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81" name="Google Shape;1681;p60"/>
          <p:cNvSpPr/>
          <p:nvPr/>
        </p:nvSpPr>
        <p:spPr>
          <a:xfrm>
            <a:off x="4893063" y="1445373"/>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82" name="Google Shape;1682;p60"/>
          <p:cNvSpPr/>
          <p:nvPr/>
        </p:nvSpPr>
        <p:spPr>
          <a:xfrm>
            <a:off x="3669650" y="3663673"/>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83" name="Google Shape;1683;p60"/>
          <p:cNvSpPr/>
          <p:nvPr/>
        </p:nvSpPr>
        <p:spPr>
          <a:xfrm>
            <a:off x="4893063" y="3663673"/>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cxnSp>
        <p:nvCxnSpPr>
          <p:cNvPr id="1684" name="Google Shape;1684;p60"/>
          <p:cNvCxnSpPr>
            <a:stCxn id="1680" idx="3"/>
            <a:endCxn id="1681" idx="1"/>
          </p:cNvCxnSpPr>
          <p:nvPr/>
        </p:nvCxnSpPr>
        <p:spPr>
          <a:xfrm>
            <a:off x="4298750" y="1759923"/>
            <a:ext cx="594300" cy="0"/>
          </a:xfrm>
          <a:prstGeom prst="straightConnector1">
            <a:avLst/>
          </a:prstGeom>
          <a:noFill/>
          <a:ln cap="flat" cmpd="sng" w="9525">
            <a:solidFill>
              <a:schemeClr val="dk1"/>
            </a:solidFill>
            <a:prstDash val="solid"/>
            <a:round/>
            <a:headEnd len="med" w="med" type="none"/>
            <a:tailEnd len="med" w="med" type="none"/>
          </a:ln>
        </p:spPr>
      </p:cxnSp>
      <p:cxnSp>
        <p:nvCxnSpPr>
          <p:cNvPr id="1685" name="Google Shape;1685;p60"/>
          <p:cNvCxnSpPr>
            <a:stCxn id="1683" idx="1"/>
            <a:endCxn id="1682" idx="3"/>
          </p:cNvCxnSpPr>
          <p:nvPr/>
        </p:nvCxnSpPr>
        <p:spPr>
          <a:xfrm rot="10800000">
            <a:off x="4298763" y="3978223"/>
            <a:ext cx="594300" cy="0"/>
          </a:xfrm>
          <a:prstGeom prst="straightConnector1">
            <a:avLst/>
          </a:prstGeom>
          <a:noFill/>
          <a:ln cap="flat" cmpd="sng" w="9525">
            <a:solidFill>
              <a:schemeClr val="dk1"/>
            </a:solidFill>
            <a:prstDash val="solid"/>
            <a:round/>
            <a:headEnd len="med" w="med" type="none"/>
            <a:tailEnd len="med" w="med" type="none"/>
          </a:ln>
        </p:spPr>
      </p:cxnSp>
      <p:grpSp>
        <p:nvGrpSpPr>
          <p:cNvPr id="1686" name="Google Shape;1686;p60"/>
          <p:cNvGrpSpPr/>
          <p:nvPr/>
        </p:nvGrpSpPr>
        <p:grpSpPr>
          <a:xfrm>
            <a:off x="3758713" y="1541613"/>
            <a:ext cx="436600" cy="436575"/>
            <a:chOff x="4708200" y="1270000"/>
            <a:chExt cx="436600" cy="436575"/>
          </a:xfrm>
        </p:grpSpPr>
        <p:sp>
          <p:nvSpPr>
            <p:cNvPr id="1687" name="Google Shape;1687;p60"/>
            <p:cNvSpPr/>
            <p:nvPr/>
          </p:nvSpPr>
          <p:spPr>
            <a:xfrm>
              <a:off x="4708200" y="1270000"/>
              <a:ext cx="436600" cy="436575"/>
            </a:xfrm>
            <a:custGeom>
              <a:rect b="b" l="l" r="r" t="t"/>
              <a:pathLst>
                <a:path extrusionOk="0" h="17463" w="17464">
                  <a:moveTo>
                    <a:pt x="8711" y="0"/>
                  </a:moveTo>
                  <a:lnTo>
                    <a:pt x="7853" y="43"/>
                  </a:lnTo>
                  <a:lnTo>
                    <a:pt x="6995" y="172"/>
                  </a:lnTo>
                  <a:lnTo>
                    <a:pt x="6179" y="386"/>
                  </a:lnTo>
                  <a:lnTo>
                    <a:pt x="5364" y="644"/>
                  </a:lnTo>
                  <a:lnTo>
                    <a:pt x="4635" y="1030"/>
                  </a:lnTo>
                  <a:lnTo>
                    <a:pt x="3905" y="1459"/>
                  </a:lnTo>
                  <a:lnTo>
                    <a:pt x="3176" y="1974"/>
                  </a:lnTo>
                  <a:lnTo>
                    <a:pt x="2575" y="2574"/>
                  </a:lnTo>
                  <a:lnTo>
                    <a:pt x="1975" y="3218"/>
                  </a:lnTo>
                  <a:lnTo>
                    <a:pt x="1460" y="3904"/>
                  </a:lnTo>
                  <a:lnTo>
                    <a:pt x="1031" y="4634"/>
                  </a:lnTo>
                  <a:lnTo>
                    <a:pt x="645" y="5406"/>
                  </a:lnTo>
                  <a:lnTo>
                    <a:pt x="387" y="6178"/>
                  </a:lnTo>
                  <a:lnTo>
                    <a:pt x="173" y="6994"/>
                  </a:lnTo>
                  <a:lnTo>
                    <a:pt x="44" y="7852"/>
                  </a:lnTo>
                  <a:lnTo>
                    <a:pt x="1" y="8710"/>
                  </a:lnTo>
                  <a:lnTo>
                    <a:pt x="44" y="9611"/>
                  </a:lnTo>
                  <a:lnTo>
                    <a:pt x="173" y="10426"/>
                  </a:lnTo>
                  <a:lnTo>
                    <a:pt x="387" y="11284"/>
                  </a:lnTo>
                  <a:lnTo>
                    <a:pt x="645" y="12056"/>
                  </a:lnTo>
                  <a:lnTo>
                    <a:pt x="1031" y="12829"/>
                  </a:lnTo>
                  <a:lnTo>
                    <a:pt x="1460" y="13558"/>
                  </a:lnTo>
                  <a:lnTo>
                    <a:pt x="1975" y="14245"/>
                  </a:lnTo>
                  <a:lnTo>
                    <a:pt x="2575" y="14888"/>
                  </a:lnTo>
                  <a:lnTo>
                    <a:pt x="3176" y="15489"/>
                  </a:lnTo>
                  <a:lnTo>
                    <a:pt x="3905" y="16004"/>
                  </a:lnTo>
                  <a:lnTo>
                    <a:pt x="4635" y="16433"/>
                  </a:lnTo>
                  <a:lnTo>
                    <a:pt x="5364" y="16776"/>
                  </a:lnTo>
                  <a:lnTo>
                    <a:pt x="6179" y="17076"/>
                  </a:lnTo>
                  <a:lnTo>
                    <a:pt x="6995" y="17291"/>
                  </a:lnTo>
                  <a:lnTo>
                    <a:pt x="7853" y="17420"/>
                  </a:lnTo>
                  <a:lnTo>
                    <a:pt x="8711" y="17463"/>
                  </a:lnTo>
                  <a:lnTo>
                    <a:pt x="8925" y="17420"/>
                  </a:lnTo>
                  <a:lnTo>
                    <a:pt x="9097" y="17291"/>
                  </a:lnTo>
                  <a:lnTo>
                    <a:pt x="9183" y="17119"/>
                  </a:lnTo>
                  <a:lnTo>
                    <a:pt x="9226" y="16948"/>
                  </a:lnTo>
                  <a:lnTo>
                    <a:pt x="9183" y="16733"/>
                  </a:lnTo>
                  <a:lnTo>
                    <a:pt x="9097" y="16561"/>
                  </a:lnTo>
                  <a:lnTo>
                    <a:pt x="8925" y="16476"/>
                  </a:lnTo>
                  <a:lnTo>
                    <a:pt x="8711" y="16433"/>
                  </a:lnTo>
                  <a:lnTo>
                    <a:pt x="7938" y="16390"/>
                  </a:lnTo>
                  <a:lnTo>
                    <a:pt x="7166" y="16261"/>
                  </a:lnTo>
                  <a:lnTo>
                    <a:pt x="6437" y="16090"/>
                  </a:lnTo>
                  <a:lnTo>
                    <a:pt x="5750" y="15832"/>
                  </a:lnTo>
                  <a:lnTo>
                    <a:pt x="5064" y="15489"/>
                  </a:lnTo>
                  <a:lnTo>
                    <a:pt x="4420" y="15103"/>
                  </a:lnTo>
                  <a:lnTo>
                    <a:pt x="3820" y="14674"/>
                  </a:lnTo>
                  <a:lnTo>
                    <a:pt x="3262" y="14159"/>
                  </a:lnTo>
                  <a:lnTo>
                    <a:pt x="2790" y="13644"/>
                  </a:lnTo>
                  <a:lnTo>
                    <a:pt x="2318" y="13043"/>
                  </a:lnTo>
                  <a:lnTo>
                    <a:pt x="1932" y="12400"/>
                  </a:lnTo>
                  <a:lnTo>
                    <a:pt x="1631" y="11713"/>
                  </a:lnTo>
                  <a:lnTo>
                    <a:pt x="1374" y="11027"/>
                  </a:lnTo>
                  <a:lnTo>
                    <a:pt x="1159" y="10297"/>
                  </a:lnTo>
                  <a:lnTo>
                    <a:pt x="1074" y="9525"/>
                  </a:lnTo>
                  <a:lnTo>
                    <a:pt x="1031" y="8710"/>
                  </a:lnTo>
                  <a:lnTo>
                    <a:pt x="1074" y="7938"/>
                  </a:lnTo>
                  <a:lnTo>
                    <a:pt x="1159" y="7165"/>
                  </a:lnTo>
                  <a:lnTo>
                    <a:pt x="1374" y="6436"/>
                  </a:lnTo>
                  <a:lnTo>
                    <a:pt x="1631" y="5749"/>
                  </a:lnTo>
                  <a:lnTo>
                    <a:pt x="1932" y="5063"/>
                  </a:lnTo>
                  <a:lnTo>
                    <a:pt x="2318" y="4419"/>
                  </a:lnTo>
                  <a:lnTo>
                    <a:pt x="2790" y="3819"/>
                  </a:lnTo>
                  <a:lnTo>
                    <a:pt x="3262" y="3261"/>
                  </a:lnTo>
                  <a:lnTo>
                    <a:pt x="3820" y="2789"/>
                  </a:lnTo>
                  <a:lnTo>
                    <a:pt x="4420" y="2360"/>
                  </a:lnTo>
                  <a:lnTo>
                    <a:pt x="5064" y="1974"/>
                  </a:lnTo>
                  <a:lnTo>
                    <a:pt x="5750" y="1630"/>
                  </a:lnTo>
                  <a:lnTo>
                    <a:pt x="6437" y="1373"/>
                  </a:lnTo>
                  <a:lnTo>
                    <a:pt x="7166" y="1158"/>
                  </a:lnTo>
                  <a:lnTo>
                    <a:pt x="7938" y="1073"/>
                  </a:lnTo>
                  <a:lnTo>
                    <a:pt x="8711" y="1030"/>
                  </a:lnTo>
                  <a:lnTo>
                    <a:pt x="9526" y="1073"/>
                  </a:lnTo>
                  <a:lnTo>
                    <a:pt x="10255" y="1158"/>
                  </a:lnTo>
                  <a:lnTo>
                    <a:pt x="11028" y="1373"/>
                  </a:lnTo>
                  <a:lnTo>
                    <a:pt x="11714" y="1630"/>
                  </a:lnTo>
                  <a:lnTo>
                    <a:pt x="12401" y="1974"/>
                  </a:lnTo>
                  <a:lnTo>
                    <a:pt x="13044" y="2360"/>
                  </a:lnTo>
                  <a:lnTo>
                    <a:pt x="13602" y="2789"/>
                  </a:lnTo>
                  <a:lnTo>
                    <a:pt x="14160" y="3261"/>
                  </a:lnTo>
                  <a:lnTo>
                    <a:pt x="14675" y="3819"/>
                  </a:lnTo>
                  <a:lnTo>
                    <a:pt x="15104" y="4419"/>
                  </a:lnTo>
                  <a:lnTo>
                    <a:pt x="15490" y="5063"/>
                  </a:lnTo>
                  <a:lnTo>
                    <a:pt x="15833" y="5749"/>
                  </a:lnTo>
                  <a:lnTo>
                    <a:pt x="16091" y="6436"/>
                  </a:lnTo>
                  <a:lnTo>
                    <a:pt x="16262" y="7165"/>
                  </a:lnTo>
                  <a:lnTo>
                    <a:pt x="16391" y="7938"/>
                  </a:lnTo>
                  <a:lnTo>
                    <a:pt x="16434" y="8710"/>
                  </a:lnTo>
                  <a:lnTo>
                    <a:pt x="16477" y="8924"/>
                  </a:lnTo>
                  <a:lnTo>
                    <a:pt x="16562" y="9096"/>
                  </a:lnTo>
                  <a:lnTo>
                    <a:pt x="16734" y="9182"/>
                  </a:lnTo>
                  <a:lnTo>
                    <a:pt x="16949" y="9225"/>
                  </a:lnTo>
                  <a:lnTo>
                    <a:pt x="17120" y="9182"/>
                  </a:lnTo>
                  <a:lnTo>
                    <a:pt x="17292" y="9096"/>
                  </a:lnTo>
                  <a:lnTo>
                    <a:pt x="17421" y="8924"/>
                  </a:lnTo>
                  <a:lnTo>
                    <a:pt x="17463" y="8710"/>
                  </a:lnTo>
                  <a:lnTo>
                    <a:pt x="17421" y="7852"/>
                  </a:lnTo>
                  <a:lnTo>
                    <a:pt x="17292" y="6994"/>
                  </a:lnTo>
                  <a:lnTo>
                    <a:pt x="17077" y="6178"/>
                  </a:lnTo>
                  <a:lnTo>
                    <a:pt x="16777" y="5406"/>
                  </a:lnTo>
                  <a:lnTo>
                    <a:pt x="16434" y="4634"/>
                  </a:lnTo>
                  <a:lnTo>
                    <a:pt x="16005" y="3904"/>
                  </a:lnTo>
                  <a:lnTo>
                    <a:pt x="15490" y="3218"/>
                  </a:lnTo>
                  <a:lnTo>
                    <a:pt x="14889" y="2574"/>
                  </a:lnTo>
                  <a:lnTo>
                    <a:pt x="14246" y="1974"/>
                  </a:lnTo>
                  <a:lnTo>
                    <a:pt x="13559" y="1459"/>
                  </a:lnTo>
                  <a:lnTo>
                    <a:pt x="12830" y="1030"/>
                  </a:lnTo>
                  <a:lnTo>
                    <a:pt x="12057" y="644"/>
                  </a:lnTo>
                  <a:lnTo>
                    <a:pt x="11285" y="386"/>
                  </a:lnTo>
                  <a:lnTo>
                    <a:pt x="10427" y="172"/>
                  </a:lnTo>
                  <a:lnTo>
                    <a:pt x="9612" y="43"/>
                  </a:lnTo>
                  <a:lnTo>
                    <a:pt x="8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0"/>
            <p:cNvSpPr/>
            <p:nvPr/>
          </p:nvSpPr>
          <p:spPr>
            <a:xfrm>
              <a:off x="4759700" y="1321475"/>
              <a:ext cx="333625" cy="333625"/>
            </a:xfrm>
            <a:custGeom>
              <a:rect b="b" l="l" r="r" t="t"/>
              <a:pathLst>
                <a:path extrusionOk="0" h="13345" w="13345">
                  <a:moveTo>
                    <a:pt x="5964" y="0"/>
                  </a:moveTo>
                  <a:lnTo>
                    <a:pt x="5321" y="129"/>
                  </a:lnTo>
                  <a:lnTo>
                    <a:pt x="4677" y="301"/>
                  </a:lnTo>
                  <a:lnTo>
                    <a:pt x="4076" y="515"/>
                  </a:lnTo>
                  <a:lnTo>
                    <a:pt x="3476" y="773"/>
                  </a:lnTo>
                  <a:lnTo>
                    <a:pt x="2918" y="1116"/>
                  </a:lnTo>
                  <a:lnTo>
                    <a:pt x="2403" y="1502"/>
                  </a:lnTo>
                  <a:lnTo>
                    <a:pt x="1931" y="1931"/>
                  </a:lnTo>
                  <a:lnTo>
                    <a:pt x="1502" y="2403"/>
                  </a:lnTo>
                  <a:lnTo>
                    <a:pt x="1116" y="2918"/>
                  </a:lnTo>
                  <a:lnTo>
                    <a:pt x="773" y="3476"/>
                  </a:lnTo>
                  <a:lnTo>
                    <a:pt x="515" y="4076"/>
                  </a:lnTo>
                  <a:lnTo>
                    <a:pt x="301" y="4677"/>
                  </a:lnTo>
                  <a:lnTo>
                    <a:pt x="129" y="5321"/>
                  </a:lnTo>
                  <a:lnTo>
                    <a:pt x="0" y="5964"/>
                  </a:lnTo>
                  <a:lnTo>
                    <a:pt x="0" y="6651"/>
                  </a:lnTo>
                  <a:lnTo>
                    <a:pt x="0" y="7337"/>
                  </a:lnTo>
                  <a:lnTo>
                    <a:pt x="129" y="8024"/>
                  </a:lnTo>
                  <a:lnTo>
                    <a:pt x="301" y="8667"/>
                  </a:lnTo>
                  <a:lnTo>
                    <a:pt x="515" y="9268"/>
                  </a:lnTo>
                  <a:lnTo>
                    <a:pt x="773" y="9869"/>
                  </a:lnTo>
                  <a:lnTo>
                    <a:pt x="1116" y="10384"/>
                  </a:lnTo>
                  <a:lnTo>
                    <a:pt x="1502" y="10898"/>
                  </a:lnTo>
                  <a:lnTo>
                    <a:pt x="1931" y="11370"/>
                  </a:lnTo>
                  <a:lnTo>
                    <a:pt x="2403" y="11799"/>
                  </a:lnTo>
                  <a:lnTo>
                    <a:pt x="2918" y="12186"/>
                  </a:lnTo>
                  <a:lnTo>
                    <a:pt x="3476" y="12529"/>
                  </a:lnTo>
                  <a:lnTo>
                    <a:pt x="4076" y="12829"/>
                  </a:lnTo>
                  <a:lnTo>
                    <a:pt x="4677" y="13044"/>
                  </a:lnTo>
                  <a:lnTo>
                    <a:pt x="5321" y="13215"/>
                  </a:lnTo>
                  <a:lnTo>
                    <a:pt x="5964" y="13301"/>
                  </a:lnTo>
                  <a:lnTo>
                    <a:pt x="6651" y="13344"/>
                  </a:lnTo>
                  <a:lnTo>
                    <a:pt x="6865" y="13301"/>
                  </a:lnTo>
                  <a:lnTo>
                    <a:pt x="7037" y="13215"/>
                  </a:lnTo>
                  <a:lnTo>
                    <a:pt x="7123" y="13044"/>
                  </a:lnTo>
                  <a:lnTo>
                    <a:pt x="7166" y="12829"/>
                  </a:lnTo>
                  <a:lnTo>
                    <a:pt x="7123" y="12658"/>
                  </a:lnTo>
                  <a:lnTo>
                    <a:pt x="7037" y="12486"/>
                  </a:lnTo>
                  <a:lnTo>
                    <a:pt x="6865" y="12357"/>
                  </a:lnTo>
                  <a:lnTo>
                    <a:pt x="6651" y="12314"/>
                  </a:lnTo>
                  <a:lnTo>
                    <a:pt x="6093" y="12314"/>
                  </a:lnTo>
                  <a:lnTo>
                    <a:pt x="5535" y="12229"/>
                  </a:lnTo>
                  <a:lnTo>
                    <a:pt x="4977" y="12057"/>
                  </a:lnTo>
                  <a:lnTo>
                    <a:pt x="4463" y="11885"/>
                  </a:lnTo>
                  <a:lnTo>
                    <a:pt x="3991" y="11628"/>
                  </a:lnTo>
                  <a:lnTo>
                    <a:pt x="3519" y="11370"/>
                  </a:lnTo>
                  <a:lnTo>
                    <a:pt x="3047" y="11027"/>
                  </a:lnTo>
                  <a:lnTo>
                    <a:pt x="2661" y="10684"/>
                  </a:lnTo>
                  <a:lnTo>
                    <a:pt x="2317" y="10255"/>
                  </a:lnTo>
                  <a:lnTo>
                    <a:pt x="1974" y="9826"/>
                  </a:lnTo>
                  <a:lnTo>
                    <a:pt x="1674" y="9354"/>
                  </a:lnTo>
                  <a:lnTo>
                    <a:pt x="1459" y="8882"/>
                  </a:lnTo>
                  <a:lnTo>
                    <a:pt x="1245" y="8367"/>
                  </a:lnTo>
                  <a:lnTo>
                    <a:pt x="1116" y="7809"/>
                  </a:lnTo>
                  <a:lnTo>
                    <a:pt x="1030" y="7251"/>
                  </a:lnTo>
                  <a:lnTo>
                    <a:pt x="987" y="6651"/>
                  </a:lnTo>
                  <a:lnTo>
                    <a:pt x="1030" y="6093"/>
                  </a:lnTo>
                  <a:lnTo>
                    <a:pt x="1116" y="5535"/>
                  </a:lnTo>
                  <a:lnTo>
                    <a:pt x="1245" y="4977"/>
                  </a:lnTo>
                  <a:lnTo>
                    <a:pt x="1459" y="4463"/>
                  </a:lnTo>
                  <a:lnTo>
                    <a:pt x="1674" y="3991"/>
                  </a:lnTo>
                  <a:lnTo>
                    <a:pt x="1974" y="3519"/>
                  </a:lnTo>
                  <a:lnTo>
                    <a:pt x="2317" y="3090"/>
                  </a:lnTo>
                  <a:lnTo>
                    <a:pt x="2661" y="2661"/>
                  </a:lnTo>
                  <a:lnTo>
                    <a:pt x="3047" y="2317"/>
                  </a:lnTo>
                  <a:lnTo>
                    <a:pt x="3519" y="1974"/>
                  </a:lnTo>
                  <a:lnTo>
                    <a:pt x="3991" y="1674"/>
                  </a:lnTo>
                  <a:lnTo>
                    <a:pt x="4463" y="1459"/>
                  </a:lnTo>
                  <a:lnTo>
                    <a:pt x="4977" y="1245"/>
                  </a:lnTo>
                  <a:lnTo>
                    <a:pt x="5535" y="1116"/>
                  </a:lnTo>
                  <a:lnTo>
                    <a:pt x="6093" y="1030"/>
                  </a:lnTo>
                  <a:lnTo>
                    <a:pt x="7251" y="1030"/>
                  </a:lnTo>
                  <a:lnTo>
                    <a:pt x="7809" y="1116"/>
                  </a:lnTo>
                  <a:lnTo>
                    <a:pt x="8367" y="1245"/>
                  </a:lnTo>
                  <a:lnTo>
                    <a:pt x="8882" y="1459"/>
                  </a:lnTo>
                  <a:lnTo>
                    <a:pt x="9354" y="1674"/>
                  </a:lnTo>
                  <a:lnTo>
                    <a:pt x="9826" y="1974"/>
                  </a:lnTo>
                  <a:lnTo>
                    <a:pt x="10255" y="2317"/>
                  </a:lnTo>
                  <a:lnTo>
                    <a:pt x="10684" y="2661"/>
                  </a:lnTo>
                  <a:lnTo>
                    <a:pt x="11027" y="3090"/>
                  </a:lnTo>
                  <a:lnTo>
                    <a:pt x="11370" y="3519"/>
                  </a:lnTo>
                  <a:lnTo>
                    <a:pt x="11628" y="3991"/>
                  </a:lnTo>
                  <a:lnTo>
                    <a:pt x="11885" y="4463"/>
                  </a:lnTo>
                  <a:lnTo>
                    <a:pt x="12057" y="4977"/>
                  </a:lnTo>
                  <a:lnTo>
                    <a:pt x="12228" y="5535"/>
                  </a:lnTo>
                  <a:lnTo>
                    <a:pt x="12314" y="6093"/>
                  </a:lnTo>
                  <a:lnTo>
                    <a:pt x="12314" y="6651"/>
                  </a:lnTo>
                  <a:lnTo>
                    <a:pt x="12357" y="6865"/>
                  </a:lnTo>
                  <a:lnTo>
                    <a:pt x="12486" y="7037"/>
                  </a:lnTo>
                  <a:lnTo>
                    <a:pt x="12615" y="7123"/>
                  </a:lnTo>
                  <a:lnTo>
                    <a:pt x="12829" y="7166"/>
                  </a:lnTo>
                  <a:lnTo>
                    <a:pt x="13044" y="7123"/>
                  </a:lnTo>
                  <a:lnTo>
                    <a:pt x="13215" y="7037"/>
                  </a:lnTo>
                  <a:lnTo>
                    <a:pt x="13301" y="6865"/>
                  </a:lnTo>
                  <a:lnTo>
                    <a:pt x="13344" y="6651"/>
                  </a:lnTo>
                  <a:lnTo>
                    <a:pt x="13301" y="5964"/>
                  </a:lnTo>
                  <a:lnTo>
                    <a:pt x="13215" y="5321"/>
                  </a:lnTo>
                  <a:lnTo>
                    <a:pt x="13044" y="4677"/>
                  </a:lnTo>
                  <a:lnTo>
                    <a:pt x="12829" y="4076"/>
                  </a:lnTo>
                  <a:lnTo>
                    <a:pt x="12529" y="3476"/>
                  </a:lnTo>
                  <a:lnTo>
                    <a:pt x="12186" y="2918"/>
                  </a:lnTo>
                  <a:lnTo>
                    <a:pt x="11799" y="2403"/>
                  </a:lnTo>
                  <a:lnTo>
                    <a:pt x="11370" y="1931"/>
                  </a:lnTo>
                  <a:lnTo>
                    <a:pt x="10898" y="1502"/>
                  </a:lnTo>
                  <a:lnTo>
                    <a:pt x="10384" y="1116"/>
                  </a:lnTo>
                  <a:lnTo>
                    <a:pt x="9826" y="773"/>
                  </a:lnTo>
                  <a:lnTo>
                    <a:pt x="9268" y="515"/>
                  </a:lnTo>
                  <a:lnTo>
                    <a:pt x="8667" y="301"/>
                  </a:lnTo>
                  <a:lnTo>
                    <a:pt x="8024" y="129"/>
                  </a:lnTo>
                  <a:lnTo>
                    <a:pt x="7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0"/>
            <p:cNvSpPr/>
            <p:nvPr/>
          </p:nvSpPr>
          <p:spPr>
            <a:xfrm>
              <a:off x="4810125" y="1371900"/>
              <a:ext cx="231700" cy="231700"/>
            </a:xfrm>
            <a:custGeom>
              <a:rect b="b" l="l" r="r" t="t"/>
              <a:pathLst>
                <a:path extrusionOk="0" h="9268" w="9268">
                  <a:moveTo>
                    <a:pt x="4634" y="0"/>
                  </a:moveTo>
                  <a:lnTo>
                    <a:pt x="4162" y="43"/>
                  </a:lnTo>
                  <a:lnTo>
                    <a:pt x="3733" y="129"/>
                  </a:lnTo>
                  <a:lnTo>
                    <a:pt x="3261" y="215"/>
                  </a:lnTo>
                  <a:lnTo>
                    <a:pt x="2832" y="386"/>
                  </a:lnTo>
                  <a:lnTo>
                    <a:pt x="2446" y="558"/>
                  </a:lnTo>
                  <a:lnTo>
                    <a:pt x="2059" y="815"/>
                  </a:lnTo>
                  <a:lnTo>
                    <a:pt x="1716" y="1073"/>
                  </a:lnTo>
                  <a:lnTo>
                    <a:pt x="1373" y="1373"/>
                  </a:lnTo>
                  <a:lnTo>
                    <a:pt x="1073" y="1716"/>
                  </a:lnTo>
                  <a:lnTo>
                    <a:pt x="815" y="2059"/>
                  </a:lnTo>
                  <a:lnTo>
                    <a:pt x="558" y="2446"/>
                  </a:lnTo>
                  <a:lnTo>
                    <a:pt x="386" y="2832"/>
                  </a:lnTo>
                  <a:lnTo>
                    <a:pt x="215" y="3261"/>
                  </a:lnTo>
                  <a:lnTo>
                    <a:pt x="86" y="3733"/>
                  </a:lnTo>
                  <a:lnTo>
                    <a:pt x="43" y="4162"/>
                  </a:lnTo>
                  <a:lnTo>
                    <a:pt x="0" y="4634"/>
                  </a:lnTo>
                  <a:lnTo>
                    <a:pt x="43" y="5106"/>
                  </a:lnTo>
                  <a:lnTo>
                    <a:pt x="86" y="5578"/>
                  </a:lnTo>
                  <a:lnTo>
                    <a:pt x="215" y="6007"/>
                  </a:lnTo>
                  <a:lnTo>
                    <a:pt x="386" y="6436"/>
                  </a:lnTo>
                  <a:lnTo>
                    <a:pt x="558" y="6865"/>
                  </a:lnTo>
                  <a:lnTo>
                    <a:pt x="815" y="7251"/>
                  </a:lnTo>
                  <a:lnTo>
                    <a:pt x="1073" y="7594"/>
                  </a:lnTo>
                  <a:lnTo>
                    <a:pt x="1373" y="7938"/>
                  </a:lnTo>
                  <a:lnTo>
                    <a:pt x="1716" y="8238"/>
                  </a:lnTo>
                  <a:lnTo>
                    <a:pt x="2059" y="8495"/>
                  </a:lnTo>
                  <a:lnTo>
                    <a:pt x="2446" y="8710"/>
                  </a:lnTo>
                  <a:lnTo>
                    <a:pt x="2832" y="8924"/>
                  </a:lnTo>
                  <a:lnTo>
                    <a:pt x="3261" y="9096"/>
                  </a:lnTo>
                  <a:lnTo>
                    <a:pt x="3733" y="9182"/>
                  </a:lnTo>
                  <a:lnTo>
                    <a:pt x="4162" y="9268"/>
                  </a:lnTo>
                  <a:lnTo>
                    <a:pt x="4634" y="9268"/>
                  </a:lnTo>
                  <a:lnTo>
                    <a:pt x="4848" y="9225"/>
                  </a:lnTo>
                  <a:lnTo>
                    <a:pt x="5020" y="9139"/>
                  </a:lnTo>
                  <a:lnTo>
                    <a:pt x="5106" y="8967"/>
                  </a:lnTo>
                  <a:lnTo>
                    <a:pt x="5149" y="8796"/>
                  </a:lnTo>
                  <a:lnTo>
                    <a:pt x="5106" y="8581"/>
                  </a:lnTo>
                  <a:lnTo>
                    <a:pt x="5020" y="8409"/>
                  </a:lnTo>
                  <a:lnTo>
                    <a:pt x="4848" y="8324"/>
                  </a:lnTo>
                  <a:lnTo>
                    <a:pt x="4634" y="8281"/>
                  </a:lnTo>
                  <a:lnTo>
                    <a:pt x="4291" y="8238"/>
                  </a:lnTo>
                  <a:lnTo>
                    <a:pt x="3904" y="8195"/>
                  </a:lnTo>
                  <a:lnTo>
                    <a:pt x="3561" y="8109"/>
                  </a:lnTo>
                  <a:lnTo>
                    <a:pt x="3261" y="7980"/>
                  </a:lnTo>
                  <a:lnTo>
                    <a:pt x="2918" y="7809"/>
                  </a:lnTo>
                  <a:lnTo>
                    <a:pt x="2617" y="7637"/>
                  </a:lnTo>
                  <a:lnTo>
                    <a:pt x="2360" y="7423"/>
                  </a:lnTo>
                  <a:lnTo>
                    <a:pt x="2102" y="7208"/>
                  </a:lnTo>
                  <a:lnTo>
                    <a:pt x="1845" y="6951"/>
                  </a:lnTo>
                  <a:lnTo>
                    <a:pt x="1673" y="6650"/>
                  </a:lnTo>
                  <a:lnTo>
                    <a:pt x="1459" y="6350"/>
                  </a:lnTo>
                  <a:lnTo>
                    <a:pt x="1330" y="6050"/>
                  </a:lnTo>
                  <a:lnTo>
                    <a:pt x="1201" y="5706"/>
                  </a:lnTo>
                  <a:lnTo>
                    <a:pt x="1116" y="5363"/>
                  </a:lnTo>
                  <a:lnTo>
                    <a:pt x="1073" y="5020"/>
                  </a:lnTo>
                  <a:lnTo>
                    <a:pt x="1030" y="4634"/>
                  </a:lnTo>
                  <a:lnTo>
                    <a:pt x="1073" y="4291"/>
                  </a:lnTo>
                  <a:lnTo>
                    <a:pt x="1116" y="3904"/>
                  </a:lnTo>
                  <a:lnTo>
                    <a:pt x="1201" y="3561"/>
                  </a:lnTo>
                  <a:lnTo>
                    <a:pt x="1330" y="3261"/>
                  </a:lnTo>
                  <a:lnTo>
                    <a:pt x="1459" y="2918"/>
                  </a:lnTo>
                  <a:lnTo>
                    <a:pt x="1673" y="2617"/>
                  </a:lnTo>
                  <a:lnTo>
                    <a:pt x="1845" y="2360"/>
                  </a:lnTo>
                  <a:lnTo>
                    <a:pt x="2102" y="2102"/>
                  </a:lnTo>
                  <a:lnTo>
                    <a:pt x="2360" y="1845"/>
                  </a:lnTo>
                  <a:lnTo>
                    <a:pt x="2617" y="1673"/>
                  </a:lnTo>
                  <a:lnTo>
                    <a:pt x="2918" y="1459"/>
                  </a:lnTo>
                  <a:lnTo>
                    <a:pt x="3261" y="1330"/>
                  </a:lnTo>
                  <a:lnTo>
                    <a:pt x="3561" y="1201"/>
                  </a:lnTo>
                  <a:lnTo>
                    <a:pt x="3904" y="1116"/>
                  </a:lnTo>
                  <a:lnTo>
                    <a:pt x="4291" y="1073"/>
                  </a:lnTo>
                  <a:lnTo>
                    <a:pt x="4634" y="1030"/>
                  </a:lnTo>
                  <a:lnTo>
                    <a:pt x="5020" y="1073"/>
                  </a:lnTo>
                  <a:lnTo>
                    <a:pt x="5363" y="1116"/>
                  </a:lnTo>
                  <a:lnTo>
                    <a:pt x="5706" y="1201"/>
                  </a:lnTo>
                  <a:lnTo>
                    <a:pt x="6050" y="1330"/>
                  </a:lnTo>
                  <a:lnTo>
                    <a:pt x="6350" y="1459"/>
                  </a:lnTo>
                  <a:lnTo>
                    <a:pt x="6650" y="1673"/>
                  </a:lnTo>
                  <a:lnTo>
                    <a:pt x="6951" y="1845"/>
                  </a:lnTo>
                  <a:lnTo>
                    <a:pt x="7208" y="2102"/>
                  </a:lnTo>
                  <a:lnTo>
                    <a:pt x="7423" y="2360"/>
                  </a:lnTo>
                  <a:lnTo>
                    <a:pt x="7637" y="2617"/>
                  </a:lnTo>
                  <a:lnTo>
                    <a:pt x="7809" y="2918"/>
                  </a:lnTo>
                  <a:lnTo>
                    <a:pt x="7980" y="3261"/>
                  </a:lnTo>
                  <a:lnTo>
                    <a:pt x="8109" y="3561"/>
                  </a:lnTo>
                  <a:lnTo>
                    <a:pt x="8195" y="3904"/>
                  </a:lnTo>
                  <a:lnTo>
                    <a:pt x="8238" y="4291"/>
                  </a:lnTo>
                  <a:lnTo>
                    <a:pt x="8281" y="4634"/>
                  </a:lnTo>
                  <a:lnTo>
                    <a:pt x="8281" y="4848"/>
                  </a:lnTo>
                  <a:lnTo>
                    <a:pt x="8409" y="5020"/>
                  </a:lnTo>
                  <a:lnTo>
                    <a:pt x="8581" y="5106"/>
                  </a:lnTo>
                  <a:lnTo>
                    <a:pt x="8753" y="5149"/>
                  </a:lnTo>
                  <a:lnTo>
                    <a:pt x="8967" y="5106"/>
                  </a:lnTo>
                  <a:lnTo>
                    <a:pt x="9139" y="5020"/>
                  </a:lnTo>
                  <a:lnTo>
                    <a:pt x="9225" y="4848"/>
                  </a:lnTo>
                  <a:lnTo>
                    <a:pt x="9268" y="4634"/>
                  </a:lnTo>
                  <a:lnTo>
                    <a:pt x="9268" y="4162"/>
                  </a:lnTo>
                  <a:lnTo>
                    <a:pt x="9182" y="3733"/>
                  </a:lnTo>
                  <a:lnTo>
                    <a:pt x="9096" y="3261"/>
                  </a:lnTo>
                  <a:lnTo>
                    <a:pt x="8924" y="2832"/>
                  </a:lnTo>
                  <a:lnTo>
                    <a:pt x="8710" y="2446"/>
                  </a:lnTo>
                  <a:lnTo>
                    <a:pt x="8495" y="2059"/>
                  </a:lnTo>
                  <a:lnTo>
                    <a:pt x="8238" y="1716"/>
                  </a:lnTo>
                  <a:lnTo>
                    <a:pt x="7938" y="1373"/>
                  </a:lnTo>
                  <a:lnTo>
                    <a:pt x="7594" y="1073"/>
                  </a:lnTo>
                  <a:lnTo>
                    <a:pt x="7251" y="815"/>
                  </a:lnTo>
                  <a:lnTo>
                    <a:pt x="6865" y="558"/>
                  </a:lnTo>
                  <a:lnTo>
                    <a:pt x="6436" y="386"/>
                  </a:lnTo>
                  <a:lnTo>
                    <a:pt x="6007" y="215"/>
                  </a:lnTo>
                  <a:lnTo>
                    <a:pt x="5578" y="129"/>
                  </a:lnTo>
                  <a:lnTo>
                    <a:pt x="5106" y="43"/>
                  </a:lnTo>
                  <a:lnTo>
                    <a:pt x="4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0"/>
            <p:cNvSpPr/>
            <p:nvPr/>
          </p:nvSpPr>
          <p:spPr>
            <a:xfrm>
              <a:off x="4861600" y="1423375"/>
              <a:ext cx="129825" cy="129825"/>
            </a:xfrm>
            <a:custGeom>
              <a:rect b="b" l="l" r="r" t="t"/>
              <a:pathLst>
                <a:path extrusionOk="0" h="5193" w="5193">
                  <a:moveTo>
                    <a:pt x="2317" y="0"/>
                  </a:moveTo>
                  <a:lnTo>
                    <a:pt x="2060" y="43"/>
                  </a:lnTo>
                  <a:lnTo>
                    <a:pt x="1588" y="215"/>
                  </a:lnTo>
                  <a:lnTo>
                    <a:pt x="1159" y="430"/>
                  </a:lnTo>
                  <a:lnTo>
                    <a:pt x="773" y="773"/>
                  </a:lnTo>
                  <a:lnTo>
                    <a:pt x="430" y="1159"/>
                  </a:lnTo>
                  <a:lnTo>
                    <a:pt x="215" y="1588"/>
                  </a:lnTo>
                  <a:lnTo>
                    <a:pt x="43" y="2060"/>
                  </a:lnTo>
                  <a:lnTo>
                    <a:pt x="0" y="2317"/>
                  </a:lnTo>
                  <a:lnTo>
                    <a:pt x="0" y="2575"/>
                  </a:lnTo>
                  <a:lnTo>
                    <a:pt x="0" y="2875"/>
                  </a:lnTo>
                  <a:lnTo>
                    <a:pt x="43" y="3133"/>
                  </a:lnTo>
                  <a:lnTo>
                    <a:pt x="215" y="3605"/>
                  </a:lnTo>
                  <a:lnTo>
                    <a:pt x="430" y="4034"/>
                  </a:lnTo>
                  <a:lnTo>
                    <a:pt x="773" y="4420"/>
                  </a:lnTo>
                  <a:lnTo>
                    <a:pt x="1159" y="4720"/>
                  </a:lnTo>
                  <a:lnTo>
                    <a:pt x="1588" y="4978"/>
                  </a:lnTo>
                  <a:lnTo>
                    <a:pt x="2060" y="5149"/>
                  </a:lnTo>
                  <a:lnTo>
                    <a:pt x="2317" y="5149"/>
                  </a:lnTo>
                  <a:lnTo>
                    <a:pt x="2575" y="5192"/>
                  </a:lnTo>
                  <a:lnTo>
                    <a:pt x="2789" y="5149"/>
                  </a:lnTo>
                  <a:lnTo>
                    <a:pt x="2961" y="5020"/>
                  </a:lnTo>
                  <a:lnTo>
                    <a:pt x="3047" y="4849"/>
                  </a:lnTo>
                  <a:lnTo>
                    <a:pt x="3090" y="4677"/>
                  </a:lnTo>
                  <a:lnTo>
                    <a:pt x="3047" y="4463"/>
                  </a:lnTo>
                  <a:lnTo>
                    <a:pt x="2961" y="4291"/>
                  </a:lnTo>
                  <a:lnTo>
                    <a:pt x="2789" y="4205"/>
                  </a:lnTo>
                  <a:lnTo>
                    <a:pt x="2575" y="4162"/>
                  </a:lnTo>
                  <a:lnTo>
                    <a:pt x="2274" y="4119"/>
                  </a:lnTo>
                  <a:lnTo>
                    <a:pt x="1974" y="4034"/>
                  </a:lnTo>
                  <a:lnTo>
                    <a:pt x="1717" y="3905"/>
                  </a:lnTo>
                  <a:lnTo>
                    <a:pt x="1459" y="3690"/>
                  </a:lnTo>
                  <a:lnTo>
                    <a:pt x="1288" y="3476"/>
                  </a:lnTo>
                  <a:lnTo>
                    <a:pt x="1159" y="3218"/>
                  </a:lnTo>
                  <a:lnTo>
                    <a:pt x="1073" y="2918"/>
                  </a:lnTo>
                  <a:lnTo>
                    <a:pt x="1030" y="2575"/>
                  </a:lnTo>
                  <a:lnTo>
                    <a:pt x="1073" y="2274"/>
                  </a:lnTo>
                  <a:lnTo>
                    <a:pt x="1159" y="1974"/>
                  </a:lnTo>
                  <a:lnTo>
                    <a:pt x="1288" y="1717"/>
                  </a:lnTo>
                  <a:lnTo>
                    <a:pt x="1459" y="1502"/>
                  </a:lnTo>
                  <a:lnTo>
                    <a:pt x="1717" y="1288"/>
                  </a:lnTo>
                  <a:lnTo>
                    <a:pt x="1974" y="1159"/>
                  </a:lnTo>
                  <a:lnTo>
                    <a:pt x="2274" y="1073"/>
                  </a:lnTo>
                  <a:lnTo>
                    <a:pt x="2575" y="1030"/>
                  </a:lnTo>
                  <a:lnTo>
                    <a:pt x="2918" y="1073"/>
                  </a:lnTo>
                  <a:lnTo>
                    <a:pt x="3218" y="1159"/>
                  </a:lnTo>
                  <a:lnTo>
                    <a:pt x="3476" y="1288"/>
                  </a:lnTo>
                  <a:lnTo>
                    <a:pt x="3690" y="1502"/>
                  </a:lnTo>
                  <a:lnTo>
                    <a:pt x="3905" y="1717"/>
                  </a:lnTo>
                  <a:lnTo>
                    <a:pt x="4034" y="1974"/>
                  </a:lnTo>
                  <a:lnTo>
                    <a:pt x="4119" y="2274"/>
                  </a:lnTo>
                  <a:lnTo>
                    <a:pt x="4162" y="2575"/>
                  </a:lnTo>
                  <a:lnTo>
                    <a:pt x="4205" y="2789"/>
                  </a:lnTo>
                  <a:lnTo>
                    <a:pt x="4291" y="2961"/>
                  </a:lnTo>
                  <a:lnTo>
                    <a:pt x="4463" y="3047"/>
                  </a:lnTo>
                  <a:lnTo>
                    <a:pt x="4677" y="3090"/>
                  </a:lnTo>
                  <a:lnTo>
                    <a:pt x="4849" y="3047"/>
                  </a:lnTo>
                  <a:lnTo>
                    <a:pt x="5020" y="2961"/>
                  </a:lnTo>
                  <a:lnTo>
                    <a:pt x="5149" y="2789"/>
                  </a:lnTo>
                  <a:lnTo>
                    <a:pt x="5192" y="2575"/>
                  </a:lnTo>
                  <a:lnTo>
                    <a:pt x="5149" y="2317"/>
                  </a:lnTo>
                  <a:lnTo>
                    <a:pt x="5106" y="2060"/>
                  </a:lnTo>
                  <a:lnTo>
                    <a:pt x="4977" y="1588"/>
                  </a:lnTo>
                  <a:lnTo>
                    <a:pt x="4720" y="1159"/>
                  </a:lnTo>
                  <a:lnTo>
                    <a:pt x="4420" y="773"/>
                  </a:lnTo>
                  <a:lnTo>
                    <a:pt x="4034" y="430"/>
                  </a:lnTo>
                  <a:lnTo>
                    <a:pt x="3605" y="215"/>
                  </a:lnTo>
                  <a:lnTo>
                    <a:pt x="3090" y="43"/>
                  </a:lnTo>
                  <a:lnTo>
                    <a:pt x="2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0"/>
            <p:cNvSpPr/>
            <p:nvPr/>
          </p:nvSpPr>
          <p:spPr>
            <a:xfrm>
              <a:off x="4964575" y="1680800"/>
              <a:ext cx="51500" cy="25775"/>
            </a:xfrm>
            <a:custGeom>
              <a:rect b="b" l="l" r="r" t="t"/>
              <a:pathLst>
                <a:path extrusionOk="0" h="1031" w="2060">
                  <a:moveTo>
                    <a:pt x="515" y="1"/>
                  </a:moveTo>
                  <a:lnTo>
                    <a:pt x="301" y="44"/>
                  </a:lnTo>
                  <a:lnTo>
                    <a:pt x="129" y="172"/>
                  </a:lnTo>
                  <a:lnTo>
                    <a:pt x="43" y="344"/>
                  </a:lnTo>
                  <a:lnTo>
                    <a:pt x="0" y="601"/>
                  </a:lnTo>
                  <a:lnTo>
                    <a:pt x="43" y="773"/>
                  </a:lnTo>
                  <a:lnTo>
                    <a:pt x="172" y="902"/>
                  </a:lnTo>
                  <a:lnTo>
                    <a:pt x="344" y="988"/>
                  </a:lnTo>
                  <a:lnTo>
                    <a:pt x="515" y="1031"/>
                  </a:lnTo>
                  <a:lnTo>
                    <a:pt x="1545" y="1031"/>
                  </a:lnTo>
                  <a:lnTo>
                    <a:pt x="1760" y="988"/>
                  </a:lnTo>
                  <a:lnTo>
                    <a:pt x="1931" y="859"/>
                  </a:lnTo>
                  <a:lnTo>
                    <a:pt x="2017" y="687"/>
                  </a:lnTo>
                  <a:lnTo>
                    <a:pt x="2060" y="473"/>
                  </a:lnTo>
                  <a:lnTo>
                    <a:pt x="1974" y="301"/>
                  </a:lnTo>
                  <a:lnTo>
                    <a:pt x="1888" y="129"/>
                  </a:lnTo>
                  <a:lnTo>
                    <a:pt x="1717" y="44"/>
                  </a:lnTo>
                  <a:lnTo>
                    <a:pt x="1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0"/>
            <p:cNvSpPr/>
            <p:nvPr/>
          </p:nvSpPr>
          <p:spPr>
            <a:xfrm>
              <a:off x="4964575" y="1630400"/>
              <a:ext cx="51500" cy="24700"/>
            </a:xfrm>
            <a:custGeom>
              <a:rect b="b" l="l" r="r" t="t"/>
              <a:pathLst>
                <a:path extrusionOk="0" h="988" w="2060">
                  <a:moveTo>
                    <a:pt x="515" y="0"/>
                  </a:moveTo>
                  <a:lnTo>
                    <a:pt x="301" y="43"/>
                  </a:lnTo>
                  <a:lnTo>
                    <a:pt x="129" y="172"/>
                  </a:lnTo>
                  <a:lnTo>
                    <a:pt x="43" y="343"/>
                  </a:lnTo>
                  <a:lnTo>
                    <a:pt x="0" y="558"/>
                  </a:lnTo>
                  <a:lnTo>
                    <a:pt x="43" y="730"/>
                  </a:lnTo>
                  <a:lnTo>
                    <a:pt x="172" y="858"/>
                  </a:lnTo>
                  <a:lnTo>
                    <a:pt x="344" y="987"/>
                  </a:lnTo>
                  <a:lnTo>
                    <a:pt x="1545" y="987"/>
                  </a:lnTo>
                  <a:lnTo>
                    <a:pt x="1760" y="944"/>
                  </a:lnTo>
                  <a:lnTo>
                    <a:pt x="1931" y="858"/>
                  </a:lnTo>
                  <a:lnTo>
                    <a:pt x="2017" y="644"/>
                  </a:lnTo>
                  <a:lnTo>
                    <a:pt x="2060" y="429"/>
                  </a:lnTo>
                  <a:lnTo>
                    <a:pt x="1974" y="258"/>
                  </a:lnTo>
                  <a:lnTo>
                    <a:pt x="1888" y="129"/>
                  </a:lnTo>
                  <a:lnTo>
                    <a:pt x="1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0"/>
            <p:cNvSpPr/>
            <p:nvPr/>
          </p:nvSpPr>
          <p:spPr>
            <a:xfrm>
              <a:off x="4964575" y="1578900"/>
              <a:ext cx="51500" cy="25775"/>
            </a:xfrm>
            <a:custGeom>
              <a:rect b="b" l="l" r="r" t="t"/>
              <a:pathLst>
                <a:path extrusionOk="0" h="1031" w="2060">
                  <a:moveTo>
                    <a:pt x="515" y="1"/>
                  </a:moveTo>
                  <a:lnTo>
                    <a:pt x="301" y="44"/>
                  </a:lnTo>
                  <a:lnTo>
                    <a:pt x="129" y="172"/>
                  </a:lnTo>
                  <a:lnTo>
                    <a:pt x="43" y="344"/>
                  </a:lnTo>
                  <a:lnTo>
                    <a:pt x="0" y="559"/>
                  </a:lnTo>
                  <a:lnTo>
                    <a:pt x="43" y="730"/>
                  </a:lnTo>
                  <a:lnTo>
                    <a:pt x="172" y="902"/>
                  </a:lnTo>
                  <a:lnTo>
                    <a:pt x="344" y="988"/>
                  </a:lnTo>
                  <a:lnTo>
                    <a:pt x="515" y="1030"/>
                  </a:lnTo>
                  <a:lnTo>
                    <a:pt x="1545" y="1030"/>
                  </a:lnTo>
                  <a:lnTo>
                    <a:pt x="1760" y="988"/>
                  </a:lnTo>
                  <a:lnTo>
                    <a:pt x="1931" y="859"/>
                  </a:lnTo>
                  <a:lnTo>
                    <a:pt x="2017" y="687"/>
                  </a:lnTo>
                  <a:lnTo>
                    <a:pt x="2060" y="473"/>
                  </a:lnTo>
                  <a:lnTo>
                    <a:pt x="1974" y="258"/>
                  </a:lnTo>
                  <a:lnTo>
                    <a:pt x="1888" y="129"/>
                  </a:lnTo>
                  <a:lnTo>
                    <a:pt x="1717" y="44"/>
                  </a:lnTo>
                  <a:lnTo>
                    <a:pt x="1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0"/>
            <p:cNvSpPr/>
            <p:nvPr/>
          </p:nvSpPr>
          <p:spPr>
            <a:xfrm>
              <a:off x="4964575" y="1527425"/>
              <a:ext cx="51500" cy="25775"/>
            </a:xfrm>
            <a:custGeom>
              <a:rect b="b" l="l" r="r" t="t"/>
              <a:pathLst>
                <a:path extrusionOk="0" h="1031" w="2060">
                  <a:moveTo>
                    <a:pt x="515" y="0"/>
                  </a:moveTo>
                  <a:lnTo>
                    <a:pt x="301" y="43"/>
                  </a:lnTo>
                  <a:lnTo>
                    <a:pt x="129" y="172"/>
                  </a:lnTo>
                  <a:lnTo>
                    <a:pt x="43" y="344"/>
                  </a:lnTo>
                  <a:lnTo>
                    <a:pt x="0" y="601"/>
                  </a:lnTo>
                  <a:lnTo>
                    <a:pt x="43" y="773"/>
                  </a:lnTo>
                  <a:lnTo>
                    <a:pt x="172" y="901"/>
                  </a:lnTo>
                  <a:lnTo>
                    <a:pt x="344" y="987"/>
                  </a:lnTo>
                  <a:lnTo>
                    <a:pt x="515" y="1030"/>
                  </a:lnTo>
                  <a:lnTo>
                    <a:pt x="1545" y="1030"/>
                  </a:lnTo>
                  <a:lnTo>
                    <a:pt x="1760" y="987"/>
                  </a:lnTo>
                  <a:lnTo>
                    <a:pt x="1931" y="858"/>
                  </a:lnTo>
                  <a:lnTo>
                    <a:pt x="2017" y="687"/>
                  </a:lnTo>
                  <a:lnTo>
                    <a:pt x="2060" y="472"/>
                  </a:lnTo>
                  <a:lnTo>
                    <a:pt x="1974" y="301"/>
                  </a:lnTo>
                  <a:lnTo>
                    <a:pt x="1888" y="129"/>
                  </a:lnTo>
                  <a:lnTo>
                    <a:pt x="1717" y="43"/>
                  </a:lnTo>
                  <a:lnTo>
                    <a:pt x="1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0"/>
            <p:cNvSpPr/>
            <p:nvPr/>
          </p:nvSpPr>
          <p:spPr>
            <a:xfrm>
              <a:off x="5041800" y="1680800"/>
              <a:ext cx="103000" cy="25775"/>
            </a:xfrm>
            <a:custGeom>
              <a:rect b="b" l="l" r="r" t="t"/>
              <a:pathLst>
                <a:path extrusionOk="0" h="1031" w="4120">
                  <a:moveTo>
                    <a:pt x="473" y="1"/>
                  </a:moveTo>
                  <a:lnTo>
                    <a:pt x="301" y="44"/>
                  </a:lnTo>
                  <a:lnTo>
                    <a:pt x="129" y="172"/>
                  </a:lnTo>
                  <a:lnTo>
                    <a:pt x="1" y="344"/>
                  </a:lnTo>
                  <a:lnTo>
                    <a:pt x="1" y="601"/>
                  </a:lnTo>
                  <a:lnTo>
                    <a:pt x="43" y="773"/>
                  </a:lnTo>
                  <a:lnTo>
                    <a:pt x="172" y="902"/>
                  </a:lnTo>
                  <a:lnTo>
                    <a:pt x="301" y="988"/>
                  </a:lnTo>
                  <a:lnTo>
                    <a:pt x="515" y="1031"/>
                  </a:lnTo>
                  <a:lnTo>
                    <a:pt x="3605" y="1031"/>
                  </a:lnTo>
                  <a:lnTo>
                    <a:pt x="3819" y="988"/>
                  </a:lnTo>
                  <a:lnTo>
                    <a:pt x="3991" y="859"/>
                  </a:lnTo>
                  <a:lnTo>
                    <a:pt x="4077" y="687"/>
                  </a:lnTo>
                  <a:lnTo>
                    <a:pt x="4119" y="473"/>
                  </a:lnTo>
                  <a:lnTo>
                    <a:pt x="4034" y="301"/>
                  </a:lnTo>
                  <a:lnTo>
                    <a:pt x="3948" y="129"/>
                  </a:lnTo>
                  <a:lnTo>
                    <a:pt x="3776" y="44"/>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0"/>
            <p:cNvSpPr/>
            <p:nvPr/>
          </p:nvSpPr>
          <p:spPr>
            <a:xfrm>
              <a:off x="5041800" y="1630400"/>
              <a:ext cx="103000" cy="24700"/>
            </a:xfrm>
            <a:custGeom>
              <a:rect b="b" l="l" r="r" t="t"/>
              <a:pathLst>
                <a:path extrusionOk="0" h="988" w="4120">
                  <a:moveTo>
                    <a:pt x="473" y="0"/>
                  </a:moveTo>
                  <a:lnTo>
                    <a:pt x="301" y="43"/>
                  </a:lnTo>
                  <a:lnTo>
                    <a:pt x="129" y="172"/>
                  </a:lnTo>
                  <a:lnTo>
                    <a:pt x="1" y="343"/>
                  </a:lnTo>
                  <a:lnTo>
                    <a:pt x="1" y="558"/>
                  </a:lnTo>
                  <a:lnTo>
                    <a:pt x="43" y="730"/>
                  </a:lnTo>
                  <a:lnTo>
                    <a:pt x="172" y="858"/>
                  </a:lnTo>
                  <a:lnTo>
                    <a:pt x="301" y="987"/>
                  </a:lnTo>
                  <a:lnTo>
                    <a:pt x="3605" y="987"/>
                  </a:lnTo>
                  <a:lnTo>
                    <a:pt x="3819" y="944"/>
                  </a:lnTo>
                  <a:lnTo>
                    <a:pt x="3991" y="858"/>
                  </a:lnTo>
                  <a:lnTo>
                    <a:pt x="4077" y="644"/>
                  </a:lnTo>
                  <a:lnTo>
                    <a:pt x="4119" y="429"/>
                  </a:lnTo>
                  <a:lnTo>
                    <a:pt x="4034" y="258"/>
                  </a:lnTo>
                  <a:lnTo>
                    <a:pt x="3948" y="129"/>
                  </a:lnTo>
                  <a:lnTo>
                    <a:pt x="3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0"/>
            <p:cNvSpPr/>
            <p:nvPr/>
          </p:nvSpPr>
          <p:spPr>
            <a:xfrm>
              <a:off x="5041800" y="1578900"/>
              <a:ext cx="103000" cy="25775"/>
            </a:xfrm>
            <a:custGeom>
              <a:rect b="b" l="l" r="r" t="t"/>
              <a:pathLst>
                <a:path extrusionOk="0" h="1031" w="4120">
                  <a:moveTo>
                    <a:pt x="473" y="1"/>
                  </a:moveTo>
                  <a:lnTo>
                    <a:pt x="301" y="44"/>
                  </a:lnTo>
                  <a:lnTo>
                    <a:pt x="129" y="172"/>
                  </a:lnTo>
                  <a:lnTo>
                    <a:pt x="1" y="344"/>
                  </a:lnTo>
                  <a:lnTo>
                    <a:pt x="1" y="559"/>
                  </a:lnTo>
                  <a:lnTo>
                    <a:pt x="43" y="730"/>
                  </a:lnTo>
                  <a:lnTo>
                    <a:pt x="172" y="902"/>
                  </a:lnTo>
                  <a:lnTo>
                    <a:pt x="301" y="988"/>
                  </a:lnTo>
                  <a:lnTo>
                    <a:pt x="515" y="1030"/>
                  </a:lnTo>
                  <a:lnTo>
                    <a:pt x="3605" y="1030"/>
                  </a:lnTo>
                  <a:lnTo>
                    <a:pt x="3819" y="988"/>
                  </a:lnTo>
                  <a:lnTo>
                    <a:pt x="3991" y="859"/>
                  </a:lnTo>
                  <a:lnTo>
                    <a:pt x="4077" y="687"/>
                  </a:lnTo>
                  <a:lnTo>
                    <a:pt x="4119" y="473"/>
                  </a:lnTo>
                  <a:lnTo>
                    <a:pt x="4034" y="258"/>
                  </a:lnTo>
                  <a:lnTo>
                    <a:pt x="3948" y="129"/>
                  </a:lnTo>
                  <a:lnTo>
                    <a:pt x="3776" y="44"/>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0"/>
            <p:cNvSpPr/>
            <p:nvPr/>
          </p:nvSpPr>
          <p:spPr>
            <a:xfrm>
              <a:off x="5041800" y="1527425"/>
              <a:ext cx="103000" cy="25775"/>
            </a:xfrm>
            <a:custGeom>
              <a:rect b="b" l="l" r="r" t="t"/>
              <a:pathLst>
                <a:path extrusionOk="0" h="1031" w="4120">
                  <a:moveTo>
                    <a:pt x="473" y="0"/>
                  </a:moveTo>
                  <a:lnTo>
                    <a:pt x="301" y="43"/>
                  </a:lnTo>
                  <a:lnTo>
                    <a:pt x="129" y="172"/>
                  </a:lnTo>
                  <a:lnTo>
                    <a:pt x="1" y="344"/>
                  </a:lnTo>
                  <a:lnTo>
                    <a:pt x="1" y="601"/>
                  </a:lnTo>
                  <a:lnTo>
                    <a:pt x="43" y="773"/>
                  </a:lnTo>
                  <a:lnTo>
                    <a:pt x="172" y="901"/>
                  </a:lnTo>
                  <a:lnTo>
                    <a:pt x="301" y="987"/>
                  </a:lnTo>
                  <a:lnTo>
                    <a:pt x="515" y="1030"/>
                  </a:lnTo>
                  <a:lnTo>
                    <a:pt x="3605" y="1030"/>
                  </a:lnTo>
                  <a:lnTo>
                    <a:pt x="3819" y="987"/>
                  </a:lnTo>
                  <a:lnTo>
                    <a:pt x="3991" y="858"/>
                  </a:lnTo>
                  <a:lnTo>
                    <a:pt x="4077" y="687"/>
                  </a:lnTo>
                  <a:lnTo>
                    <a:pt x="4119" y="472"/>
                  </a:lnTo>
                  <a:lnTo>
                    <a:pt x="4034" y="301"/>
                  </a:lnTo>
                  <a:lnTo>
                    <a:pt x="3948" y="129"/>
                  </a:lnTo>
                  <a:lnTo>
                    <a:pt x="3776" y="43"/>
                  </a:lnTo>
                  <a:lnTo>
                    <a:pt x="3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 name="Google Shape;1699;p60"/>
          <p:cNvSpPr/>
          <p:nvPr/>
        </p:nvSpPr>
        <p:spPr>
          <a:xfrm>
            <a:off x="4996650" y="1540775"/>
            <a:ext cx="435525" cy="436575"/>
          </a:xfrm>
          <a:custGeom>
            <a:rect b="b" l="l" r="r" t="t"/>
            <a:pathLst>
              <a:path extrusionOk="0" h="17463" w="17421">
                <a:moveTo>
                  <a:pt x="8496" y="1759"/>
                </a:moveTo>
                <a:lnTo>
                  <a:pt x="9354" y="2617"/>
                </a:lnTo>
                <a:lnTo>
                  <a:pt x="8496" y="3475"/>
                </a:lnTo>
                <a:lnTo>
                  <a:pt x="8453" y="3390"/>
                </a:lnTo>
                <a:lnTo>
                  <a:pt x="8367" y="3304"/>
                </a:lnTo>
                <a:lnTo>
                  <a:pt x="8153" y="3218"/>
                </a:lnTo>
                <a:lnTo>
                  <a:pt x="7938" y="3175"/>
                </a:lnTo>
                <a:lnTo>
                  <a:pt x="7509" y="3261"/>
                </a:lnTo>
                <a:lnTo>
                  <a:pt x="7123" y="3347"/>
                </a:lnTo>
                <a:lnTo>
                  <a:pt x="6694" y="3475"/>
                </a:lnTo>
                <a:lnTo>
                  <a:pt x="6308" y="3647"/>
                </a:lnTo>
                <a:lnTo>
                  <a:pt x="5965" y="3861"/>
                </a:lnTo>
                <a:lnTo>
                  <a:pt x="5622" y="4076"/>
                </a:lnTo>
                <a:lnTo>
                  <a:pt x="5278" y="4291"/>
                </a:lnTo>
                <a:lnTo>
                  <a:pt x="4935" y="4548"/>
                </a:lnTo>
                <a:lnTo>
                  <a:pt x="4678" y="4848"/>
                </a:lnTo>
                <a:lnTo>
                  <a:pt x="4377" y="5149"/>
                </a:lnTo>
                <a:lnTo>
                  <a:pt x="4120" y="5492"/>
                </a:lnTo>
                <a:lnTo>
                  <a:pt x="3905" y="5835"/>
                </a:lnTo>
                <a:lnTo>
                  <a:pt x="3691" y="6178"/>
                </a:lnTo>
                <a:lnTo>
                  <a:pt x="3519" y="6565"/>
                </a:lnTo>
                <a:lnTo>
                  <a:pt x="3390" y="6951"/>
                </a:lnTo>
                <a:lnTo>
                  <a:pt x="3262" y="7337"/>
                </a:lnTo>
                <a:lnTo>
                  <a:pt x="2918" y="7036"/>
                </a:lnTo>
                <a:lnTo>
                  <a:pt x="2790" y="6908"/>
                </a:lnTo>
                <a:lnTo>
                  <a:pt x="2618" y="6865"/>
                </a:lnTo>
                <a:lnTo>
                  <a:pt x="2447" y="6865"/>
                </a:lnTo>
                <a:lnTo>
                  <a:pt x="2318" y="6951"/>
                </a:lnTo>
                <a:lnTo>
                  <a:pt x="2489" y="6479"/>
                </a:lnTo>
                <a:lnTo>
                  <a:pt x="2661" y="6007"/>
                </a:lnTo>
                <a:lnTo>
                  <a:pt x="2876" y="5578"/>
                </a:lnTo>
                <a:lnTo>
                  <a:pt x="3133" y="5149"/>
                </a:lnTo>
                <a:lnTo>
                  <a:pt x="3433" y="4720"/>
                </a:lnTo>
                <a:lnTo>
                  <a:pt x="3734" y="4376"/>
                </a:lnTo>
                <a:lnTo>
                  <a:pt x="4077" y="3990"/>
                </a:lnTo>
                <a:lnTo>
                  <a:pt x="4420" y="3690"/>
                </a:lnTo>
                <a:lnTo>
                  <a:pt x="4806" y="3347"/>
                </a:lnTo>
                <a:lnTo>
                  <a:pt x="5235" y="3089"/>
                </a:lnTo>
                <a:lnTo>
                  <a:pt x="5664" y="2832"/>
                </a:lnTo>
                <a:lnTo>
                  <a:pt x="6093" y="2617"/>
                </a:lnTo>
                <a:lnTo>
                  <a:pt x="6565" y="2446"/>
                </a:lnTo>
                <a:lnTo>
                  <a:pt x="7080" y="2317"/>
                </a:lnTo>
                <a:lnTo>
                  <a:pt x="7552" y="2188"/>
                </a:lnTo>
                <a:lnTo>
                  <a:pt x="8067" y="2145"/>
                </a:lnTo>
                <a:lnTo>
                  <a:pt x="8239" y="2102"/>
                </a:lnTo>
                <a:lnTo>
                  <a:pt x="8367" y="2017"/>
                </a:lnTo>
                <a:lnTo>
                  <a:pt x="8453" y="1888"/>
                </a:lnTo>
                <a:lnTo>
                  <a:pt x="8496" y="1759"/>
                </a:lnTo>
                <a:close/>
                <a:moveTo>
                  <a:pt x="10513" y="2360"/>
                </a:moveTo>
                <a:lnTo>
                  <a:pt x="10985" y="2531"/>
                </a:lnTo>
                <a:lnTo>
                  <a:pt x="11457" y="2703"/>
                </a:lnTo>
                <a:lnTo>
                  <a:pt x="11886" y="2918"/>
                </a:lnTo>
                <a:lnTo>
                  <a:pt x="12315" y="3175"/>
                </a:lnTo>
                <a:lnTo>
                  <a:pt x="12701" y="3475"/>
                </a:lnTo>
                <a:lnTo>
                  <a:pt x="13087" y="3776"/>
                </a:lnTo>
                <a:lnTo>
                  <a:pt x="13430" y="4119"/>
                </a:lnTo>
                <a:lnTo>
                  <a:pt x="13774" y="4505"/>
                </a:lnTo>
                <a:lnTo>
                  <a:pt x="14074" y="4891"/>
                </a:lnTo>
                <a:lnTo>
                  <a:pt x="14374" y="5277"/>
                </a:lnTo>
                <a:lnTo>
                  <a:pt x="14589" y="5706"/>
                </a:lnTo>
                <a:lnTo>
                  <a:pt x="14803" y="6178"/>
                </a:lnTo>
                <a:lnTo>
                  <a:pt x="14975" y="6650"/>
                </a:lnTo>
                <a:lnTo>
                  <a:pt x="15147" y="7122"/>
                </a:lnTo>
                <a:lnTo>
                  <a:pt x="15232" y="7594"/>
                </a:lnTo>
                <a:lnTo>
                  <a:pt x="15318" y="8109"/>
                </a:lnTo>
                <a:lnTo>
                  <a:pt x="15361" y="8281"/>
                </a:lnTo>
                <a:lnTo>
                  <a:pt x="15447" y="8409"/>
                </a:lnTo>
                <a:lnTo>
                  <a:pt x="15533" y="8495"/>
                </a:lnTo>
                <a:lnTo>
                  <a:pt x="15704" y="8581"/>
                </a:lnTo>
                <a:lnTo>
                  <a:pt x="14846" y="9396"/>
                </a:lnTo>
                <a:lnTo>
                  <a:pt x="13945" y="8538"/>
                </a:lnTo>
                <a:lnTo>
                  <a:pt x="14074" y="8495"/>
                </a:lnTo>
                <a:lnTo>
                  <a:pt x="14160" y="8409"/>
                </a:lnTo>
                <a:lnTo>
                  <a:pt x="14246" y="8238"/>
                </a:lnTo>
                <a:lnTo>
                  <a:pt x="14288" y="7980"/>
                </a:lnTo>
                <a:lnTo>
                  <a:pt x="14203" y="7594"/>
                </a:lnTo>
                <a:lnTo>
                  <a:pt x="14074" y="7165"/>
                </a:lnTo>
                <a:lnTo>
                  <a:pt x="13945" y="6779"/>
                </a:lnTo>
                <a:lnTo>
                  <a:pt x="13774" y="6393"/>
                </a:lnTo>
                <a:lnTo>
                  <a:pt x="13602" y="6007"/>
                </a:lnTo>
                <a:lnTo>
                  <a:pt x="13387" y="5664"/>
                </a:lnTo>
                <a:lnTo>
                  <a:pt x="13130" y="5320"/>
                </a:lnTo>
                <a:lnTo>
                  <a:pt x="12873" y="5020"/>
                </a:lnTo>
                <a:lnTo>
                  <a:pt x="12615" y="4720"/>
                </a:lnTo>
                <a:lnTo>
                  <a:pt x="12315" y="4419"/>
                </a:lnTo>
                <a:lnTo>
                  <a:pt x="11972" y="4205"/>
                </a:lnTo>
                <a:lnTo>
                  <a:pt x="11628" y="3947"/>
                </a:lnTo>
                <a:lnTo>
                  <a:pt x="11285" y="3733"/>
                </a:lnTo>
                <a:lnTo>
                  <a:pt x="10899" y="3561"/>
                </a:lnTo>
                <a:lnTo>
                  <a:pt x="10513" y="3432"/>
                </a:lnTo>
                <a:lnTo>
                  <a:pt x="10084" y="3304"/>
                </a:lnTo>
                <a:lnTo>
                  <a:pt x="10427" y="2960"/>
                </a:lnTo>
                <a:lnTo>
                  <a:pt x="10513" y="2832"/>
                </a:lnTo>
                <a:lnTo>
                  <a:pt x="10556" y="2660"/>
                </a:lnTo>
                <a:lnTo>
                  <a:pt x="10556" y="2531"/>
                </a:lnTo>
                <a:lnTo>
                  <a:pt x="10513" y="2360"/>
                </a:lnTo>
                <a:close/>
                <a:moveTo>
                  <a:pt x="9268" y="4162"/>
                </a:moveTo>
                <a:lnTo>
                  <a:pt x="9612" y="4205"/>
                </a:lnTo>
                <a:lnTo>
                  <a:pt x="9955" y="4291"/>
                </a:lnTo>
                <a:lnTo>
                  <a:pt x="10255" y="4419"/>
                </a:lnTo>
                <a:lnTo>
                  <a:pt x="10599" y="4548"/>
                </a:lnTo>
                <a:lnTo>
                  <a:pt x="11199" y="4848"/>
                </a:lnTo>
                <a:lnTo>
                  <a:pt x="11714" y="5277"/>
                </a:lnTo>
                <a:lnTo>
                  <a:pt x="12186" y="5749"/>
                </a:lnTo>
                <a:lnTo>
                  <a:pt x="12615" y="6307"/>
                </a:lnTo>
                <a:lnTo>
                  <a:pt x="12915" y="6908"/>
                </a:lnTo>
                <a:lnTo>
                  <a:pt x="13044" y="7208"/>
                </a:lnTo>
                <a:lnTo>
                  <a:pt x="13173" y="7551"/>
                </a:lnTo>
                <a:lnTo>
                  <a:pt x="12658" y="7551"/>
                </a:lnTo>
                <a:lnTo>
                  <a:pt x="12529" y="7594"/>
                </a:lnTo>
                <a:lnTo>
                  <a:pt x="12443" y="7637"/>
                </a:lnTo>
                <a:lnTo>
                  <a:pt x="12358" y="7766"/>
                </a:lnTo>
                <a:lnTo>
                  <a:pt x="12272" y="7895"/>
                </a:lnTo>
                <a:lnTo>
                  <a:pt x="12272" y="8109"/>
                </a:lnTo>
                <a:lnTo>
                  <a:pt x="12315" y="8281"/>
                </a:lnTo>
                <a:lnTo>
                  <a:pt x="12401" y="8409"/>
                </a:lnTo>
                <a:lnTo>
                  <a:pt x="13302" y="9268"/>
                </a:lnTo>
                <a:lnTo>
                  <a:pt x="13216" y="9611"/>
                </a:lnTo>
                <a:lnTo>
                  <a:pt x="13130" y="9954"/>
                </a:lnTo>
                <a:lnTo>
                  <a:pt x="13044" y="10297"/>
                </a:lnTo>
                <a:lnTo>
                  <a:pt x="12915" y="10598"/>
                </a:lnTo>
                <a:lnTo>
                  <a:pt x="12572" y="11198"/>
                </a:lnTo>
                <a:lnTo>
                  <a:pt x="12186" y="11756"/>
                </a:lnTo>
                <a:lnTo>
                  <a:pt x="11714" y="12228"/>
                </a:lnTo>
                <a:lnTo>
                  <a:pt x="11156" y="12614"/>
                </a:lnTo>
                <a:lnTo>
                  <a:pt x="10556" y="12957"/>
                </a:lnTo>
                <a:lnTo>
                  <a:pt x="10255" y="13086"/>
                </a:lnTo>
                <a:lnTo>
                  <a:pt x="9912" y="13172"/>
                </a:lnTo>
                <a:lnTo>
                  <a:pt x="9912" y="12786"/>
                </a:lnTo>
                <a:lnTo>
                  <a:pt x="9869" y="12657"/>
                </a:lnTo>
                <a:lnTo>
                  <a:pt x="9826" y="12485"/>
                </a:lnTo>
                <a:lnTo>
                  <a:pt x="9740" y="12400"/>
                </a:lnTo>
                <a:lnTo>
                  <a:pt x="9612" y="12314"/>
                </a:lnTo>
                <a:lnTo>
                  <a:pt x="9440" y="12271"/>
                </a:lnTo>
                <a:lnTo>
                  <a:pt x="9311" y="12271"/>
                </a:lnTo>
                <a:lnTo>
                  <a:pt x="9140" y="12357"/>
                </a:lnTo>
                <a:lnTo>
                  <a:pt x="9054" y="12443"/>
                </a:lnTo>
                <a:lnTo>
                  <a:pt x="8196" y="13301"/>
                </a:lnTo>
                <a:lnTo>
                  <a:pt x="7853" y="13258"/>
                </a:lnTo>
                <a:lnTo>
                  <a:pt x="7509" y="13172"/>
                </a:lnTo>
                <a:lnTo>
                  <a:pt x="7166" y="13043"/>
                </a:lnTo>
                <a:lnTo>
                  <a:pt x="6866" y="12915"/>
                </a:lnTo>
                <a:lnTo>
                  <a:pt x="6265" y="12614"/>
                </a:lnTo>
                <a:lnTo>
                  <a:pt x="5707" y="12185"/>
                </a:lnTo>
                <a:lnTo>
                  <a:pt x="5235" y="11713"/>
                </a:lnTo>
                <a:lnTo>
                  <a:pt x="4806" y="11198"/>
                </a:lnTo>
                <a:lnTo>
                  <a:pt x="4506" y="10598"/>
                </a:lnTo>
                <a:lnTo>
                  <a:pt x="4377" y="10254"/>
                </a:lnTo>
                <a:lnTo>
                  <a:pt x="4291" y="9911"/>
                </a:lnTo>
                <a:lnTo>
                  <a:pt x="4763" y="9911"/>
                </a:lnTo>
                <a:lnTo>
                  <a:pt x="4892" y="9868"/>
                </a:lnTo>
                <a:lnTo>
                  <a:pt x="4978" y="9825"/>
                </a:lnTo>
                <a:lnTo>
                  <a:pt x="5064" y="9740"/>
                </a:lnTo>
                <a:lnTo>
                  <a:pt x="5150" y="9568"/>
                </a:lnTo>
                <a:lnTo>
                  <a:pt x="5150" y="9353"/>
                </a:lnTo>
                <a:lnTo>
                  <a:pt x="5107" y="9182"/>
                </a:lnTo>
                <a:lnTo>
                  <a:pt x="5021" y="9053"/>
                </a:lnTo>
                <a:lnTo>
                  <a:pt x="4163" y="8195"/>
                </a:lnTo>
                <a:lnTo>
                  <a:pt x="4206" y="7852"/>
                </a:lnTo>
                <a:lnTo>
                  <a:pt x="4291" y="7508"/>
                </a:lnTo>
                <a:lnTo>
                  <a:pt x="4377" y="7165"/>
                </a:lnTo>
                <a:lnTo>
                  <a:pt x="4506" y="6865"/>
                </a:lnTo>
                <a:lnTo>
                  <a:pt x="4849" y="6264"/>
                </a:lnTo>
                <a:lnTo>
                  <a:pt x="5235" y="5706"/>
                </a:lnTo>
                <a:lnTo>
                  <a:pt x="5707" y="5234"/>
                </a:lnTo>
                <a:lnTo>
                  <a:pt x="6265" y="4848"/>
                </a:lnTo>
                <a:lnTo>
                  <a:pt x="6866" y="4505"/>
                </a:lnTo>
                <a:lnTo>
                  <a:pt x="7209" y="4376"/>
                </a:lnTo>
                <a:lnTo>
                  <a:pt x="7509" y="4291"/>
                </a:lnTo>
                <a:lnTo>
                  <a:pt x="7509" y="4677"/>
                </a:lnTo>
                <a:lnTo>
                  <a:pt x="7552" y="4848"/>
                </a:lnTo>
                <a:lnTo>
                  <a:pt x="7595" y="4977"/>
                </a:lnTo>
                <a:lnTo>
                  <a:pt x="7724" y="5063"/>
                </a:lnTo>
                <a:lnTo>
                  <a:pt x="7853" y="5149"/>
                </a:lnTo>
                <a:lnTo>
                  <a:pt x="7981" y="5192"/>
                </a:lnTo>
                <a:lnTo>
                  <a:pt x="8153" y="5192"/>
                </a:lnTo>
                <a:lnTo>
                  <a:pt x="8282" y="5149"/>
                </a:lnTo>
                <a:lnTo>
                  <a:pt x="8410" y="5020"/>
                </a:lnTo>
                <a:lnTo>
                  <a:pt x="9268" y="4162"/>
                </a:lnTo>
                <a:close/>
                <a:moveTo>
                  <a:pt x="2575" y="8109"/>
                </a:moveTo>
                <a:lnTo>
                  <a:pt x="3433" y="8967"/>
                </a:lnTo>
                <a:lnTo>
                  <a:pt x="3348" y="9010"/>
                </a:lnTo>
                <a:lnTo>
                  <a:pt x="3262" y="9096"/>
                </a:lnTo>
                <a:lnTo>
                  <a:pt x="3133" y="9268"/>
                </a:lnTo>
                <a:lnTo>
                  <a:pt x="3133" y="9482"/>
                </a:lnTo>
                <a:lnTo>
                  <a:pt x="3219" y="9911"/>
                </a:lnTo>
                <a:lnTo>
                  <a:pt x="3305" y="10340"/>
                </a:lnTo>
                <a:lnTo>
                  <a:pt x="3433" y="10726"/>
                </a:lnTo>
                <a:lnTo>
                  <a:pt x="3605" y="11113"/>
                </a:lnTo>
                <a:lnTo>
                  <a:pt x="3777" y="11499"/>
                </a:lnTo>
                <a:lnTo>
                  <a:pt x="3991" y="11842"/>
                </a:lnTo>
                <a:lnTo>
                  <a:pt x="4249" y="12185"/>
                </a:lnTo>
                <a:lnTo>
                  <a:pt x="4506" y="12485"/>
                </a:lnTo>
                <a:lnTo>
                  <a:pt x="4806" y="12786"/>
                </a:lnTo>
                <a:lnTo>
                  <a:pt x="5107" y="13086"/>
                </a:lnTo>
                <a:lnTo>
                  <a:pt x="5450" y="13301"/>
                </a:lnTo>
                <a:lnTo>
                  <a:pt x="5793" y="13558"/>
                </a:lnTo>
                <a:lnTo>
                  <a:pt x="6136" y="13730"/>
                </a:lnTo>
                <a:lnTo>
                  <a:pt x="6523" y="13944"/>
                </a:lnTo>
                <a:lnTo>
                  <a:pt x="6909" y="14073"/>
                </a:lnTo>
                <a:lnTo>
                  <a:pt x="7295" y="14202"/>
                </a:lnTo>
                <a:lnTo>
                  <a:pt x="6952" y="14545"/>
                </a:lnTo>
                <a:lnTo>
                  <a:pt x="6866" y="14674"/>
                </a:lnTo>
                <a:lnTo>
                  <a:pt x="6823" y="14802"/>
                </a:lnTo>
                <a:lnTo>
                  <a:pt x="6823" y="14974"/>
                </a:lnTo>
                <a:lnTo>
                  <a:pt x="6909" y="15146"/>
                </a:lnTo>
                <a:lnTo>
                  <a:pt x="6394" y="14974"/>
                </a:lnTo>
                <a:lnTo>
                  <a:pt x="5965" y="14802"/>
                </a:lnTo>
                <a:lnTo>
                  <a:pt x="5493" y="14588"/>
                </a:lnTo>
                <a:lnTo>
                  <a:pt x="5107" y="14330"/>
                </a:lnTo>
                <a:lnTo>
                  <a:pt x="4678" y="14030"/>
                </a:lnTo>
                <a:lnTo>
                  <a:pt x="4291" y="13730"/>
                </a:lnTo>
                <a:lnTo>
                  <a:pt x="3948" y="13386"/>
                </a:lnTo>
                <a:lnTo>
                  <a:pt x="3605" y="13000"/>
                </a:lnTo>
                <a:lnTo>
                  <a:pt x="3305" y="12614"/>
                </a:lnTo>
                <a:lnTo>
                  <a:pt x="3047" y="12228"/>
                </a:lnTo>
                <a:lnTo>
                  <a:pt x="2790" y="11799"/>
                </a:lnTo>
                <a:lnTo>
                  <a:pt x="2575" y="11327"/>
                </a:lnTo>
                <a:lnTo>
                  <a:pt x="2404" y="10855"/>
                </a:lnTo>
                <a:lnTo>
                  <a:pt x="2275" y="10383"/>
                </a:lnTo>
                <a:lnTo>
                  <a:pt x="2146" y="9911"/>
                </a:lnTo>
                <a:lnTo>
                  <a:pt x="2103" y="9396"/>
                </a:lnTo>
                <a:lnTo>
                  <a:pt x="2060" y="9225"/>
                </a:lnTo>
                <a:lnTo>
                  <a:pt x="1975" y="9096"/>
                </a:lnTo>
                <a:lnTo>
                  <a:pt x="1846" y="9010"/>
                </a:lnTo>
                <a:lnTo>
                  <a:pt x="1717" y="8924"/>
                </a:lnTo>
                <a:lnTo>
                  <a:pt x="2575" y="8109"/>
                </a:lnTo>
                <a:close/>
                <a:moveTo>
                  <a:pt x="14160" y="10169"/>
                </a:moveTo>
                <a:lnTo>
                  <a:pt x="14460" y="10469"/>
                </a:lnTo>
                <a:lnTo>
                  <a:pt x="14632" y="10598"/>
                </a:lnTo>
                <a:lnTo>
                  <a:pt x="14846" y="10641"/>
                </a:lnTo>
                <a:lnTo>
                  <a:pt x="14975" y="10598"/>
                </a:lnTo>
                <a:lnTo>
                  <a:pt x="15104" y="10555"/>
                </a:lnTo>
                <a:lnTo>
                  <a:pt x="15104" y="10555"/>
                </a:lnTo>
                <a:lnTo>
                  <a:pt x="14932" y="11027"/>
                </a:lnTo>
                <a:lnTo>
                  <a:pt x="14760" y="11499"/>
                </a:lnTo>
                <a:lnTo>
                  <a:pt x="14503" y="11928"/>
                </a:lnTo>
                <a:lnTo>
                  <a:pt x="14246" y="12357"/>
                </a:lnTo>
                <a:lnTo>
                  <a:pt x="13988" y="12743"/>
                </a:lnTo>
                <a:lnTo>
                  <a:pt x="13688" y="13129"/>
                </a:lnTo>
                <a:lnTo>
                  <a:pt x="13345" y="13515"/>
                </a:lnTo>
                <a:lnTo>
                  <a:pt x="12958" y="13816"/>
                </a:lnTo>
                <a:lnTo>
                  <a:pt x="12572" y="14116"/>
                </a:lnTo>
                <a:lnTo>
                  <a:pt x="12186" y="14416"/>
                </a:lnTo>
                <a:lnTo>
                  <a:pt x="11757" y="14674"/>
                </a:lnTo>
                <a:lnTo>
                  <a:pt x="11285" y="14888"/>
                </a:lnTo>
                <a:lnTo>
                  <a:pt x="10813" y="15060"/>
                </a:lnTo>
                <a:lnTo>
                  <a:pt x="10341" y="15189"/>
                </a:lnTo>
                <a:lnTo>
                  <a:pt x="9826" y="15317"/>
                </a:lnTo>
                <a:lnTo>
                  <a:pt x="9354" y="15360"/>
                </a:lnTo>
                <a:lnTo>
                  <a:pt x="9183" y="15403"/>
                </a:lnTo>
                <a:lnTo>
                  <a:pt x="9054" y="15489"/>
                </a:lnTo>
                <a:lnTo>
                  <a:pt x="8968" y="15618"/>
                </a:lnTo>
                <a:lnTo>
                  <a:pt x="8882" y="15746"/>
                </a:lnTo>
                <a:lnTo>
                  <a:pt x="8067" y="14888"/>
                </a:lnTo>
                <a:lnTo>
                  <a:pt x="8925" y="14030"/>
                </a:lnTo>
                <a:lnTo>
                  <a:pt x="8968" y="14116"/>
                </a:lnTo>
                <a:lnTo>
                  <a:pt x="9054" y="14202"/>
                </a:lnTo>
                <a:lnTo>
                  <a:pt x="9226" y="14288"/>
                </a:lnTo>
                <a:lnTo>
                  <a:pt x="9440" y="14330"/>
                </a:lnTo>
                <a:lnTo>
                  <a:pt x="9869" y="14245"/>
                </a:lnTo>
                <a:lnTo>
                  <a:pt x="10298" y="14159"/>
                </a:lnTo>
                <a:lnTo>
                  <a:pt x="10684" y="13987"/>
                </a:lnTo>
                <a:lnTo>
                  <a:pt x="11071" y="13858"/>
                </a:lnTo>
                <a:lnTo>
                  <a:pt x="11457" y="13644"/>
                </a:lnTo>
                <a:lnTo>
                  <a:pt x="11800" y="13429"/>
                </a:lnTo>
                <a:lnTo>
                  <a:pt x="12143" y="13215"/>
                </a:lnTo>
                <a:lnTo>
                  <a:pt x="12443" y="12957"/>
                </a:lnTo>
                <a:lnTo>
                  <a:pt x="12744" y="12657"/>
                </a:lnTo>
                <a:lnTo>
                  <a:pt x="13001" y="12357"/>
                </a:lnTo>
                <a:lnTo>
                  <a:pt x="13259" y="12014"/>
                </a:lnTo>
                <a:lnTo>
                  <a:pt x="13473" y="11670"/>
                </a:lnTo>
                <a:lnTo>
                  <a:pt x="13688" y="11327"/>
                </a:lnTo>
                <a:lnTo>
                  <a:pt x="13859" y="10941"/>
                </a:lnTo>
                <a:lnTo>
                  <a:pt x="14031" y="10555"/>
                </a:lnTo>
                <a:lnTo>
                  <a:pt x="14160" y="10169"/>
                </a:lnTo>
                <a:close/>
                <a:moveTo>
                  <a:pt x="8067" y="0"/>
                </a:moveTo>
                <a:lnTo>
                  <a:pt x="7896" y="43"/>
                </a:lnTo>
                <a:lnTo>
                  <a:pt x="7724" y="129"/>
                </a:lnTo>
                <a:lnTo>
                  <a:pt x="7638" y="215"/>
                </a:lnTo>
                <a:lnTo>
                  <a:pt x="7595" y="300"/>
                </a:lnTo>
                <a:lnTo>
                  <a:pt x="7552" y="429"/>
                </a:lnTo>
                <a:lnTo>
                  <a:pt x="7509" y="515"/>
                </a:lnTo>
                <a:lnTo>
                  <a:pt x="7509" y="1158"/>
                </a:lnTo>
                <a:lnTo>
                  <a:pt x="6909" y="1287"/>
                </a:lnTo>
                <a:lnTo>
                  <a:pt x="6308" y="1459"/>
                </a:lnTo>
                <a:lnTo>
                  <a:pt x="5750" y="1673"/>
                </a:lnTo>
                <a:lnTo>
                  <a:pt x="5192" y="1931"/>
                </a:lnTo>
                <a:lnTo>
                  <a:pt x="4635" y="2231"/>
                </a:lnTo>
                <a:lnTo>
                  <a:pt x="4120" y="2574"/>
                </a:lnTo>
                <a:lnTo>
                  <a:pt x="3648" y="3003"/>
                </a:lnTo>
                <a:lnTo>
                  <a:pt x="3176" y="3432"/>
                </a:lnTo>
                <a:lnTo>
                  <a:pt x="2747" y="3904"/>
                </a:lnTo>
                <a:lnTo>
                  <a:pt x="2361" y="4462"/>
                </a:lnTo>
                <a:lnTo>
                  <a:pt x="2017" y="5020"/>
                </a:lnTo>
                <a:lnTo>
                  <a:pt x="1717" y="5578"/>
                </a:lnTo>
                <a:lnTo>
                  <a:pt x="1503" y="6221"/>
                </a:lnTo>
                <a:lnTo>
                  <a:pt x="1288" y="6822"/>
                </a:lnTo>
                <a:lnTo>
                  <a:pt x="1159" y="7466"/>
                </a:lnTo>
                <a:lnTo>
                  <a:pt x="1074" y="8152"/>
                </a:lnTo>
                <a:lnTo>
                  <a:pt x="130" y="9053"/>
                </a:lnTo>
                <a:lnTo>
                  <a:pt x="44" y="9182"/>
                </a:lnTo>
                <a:lnTo>
                  <a:pt x="1" y="9353"/>
                </a:lnTo>
                <a:lnTo>
                  <a:pt x="1" y="9568"/>
                </a:lnTo>
                <a:lnTo>
                  <a:pt x="87" y="9740"/>
                </a:lnTo>
                <a:lnTo>
                  <a:pt x="173" y="9825"/>
                </a:lnTo>
                <a:lnTo>
                  <a:pt x="258" y="9868"/>
                </a:lnTo>
                <a:lnTo>
                  <a:pt x="387" y="9911"/>
                </a:lnTo>
                <a:lnTo>
                  <a:pt x="1159" y="9911"/>
                </a:lnTo>
                <a:lnTo>
                  <a:pt x="1245" y="10555"/>
                </a:lnTo>
                <a:lnTo>
                  <a:pt x="1417" y="11155"/>
                </a:lnTo>
                <a:lnTo>
                  <a:pt x="1631" y="11713"/>
                </a:lnTo>
                <a:lnTo>
                  <a:pt x="1932" y="12271"/>
                </a:lnTo>
                <a:lnTo>
                  <a:pt x="2232" y="12829"/>
                </a:lnTo>
                <a:lnTo>
                  <a:pt x="2575" y="13344"/>
                </a:lnTo>
                <a:lnTo>
                  <a:pt x="2961" y="13816"/>
                </a:lnTo>
                <a:lnTo>
                  <a:pt x="3390" y="14245"/>
                </a:lnTo>
                <a:lnTo>
                  <a:pt x="3905" y="14717"/>
                </a:lnTo>
                <a:lnTo>
                  <a:pt x="4420" y="15103"/>
                </a:lnTo>
                <a:lnTo>
                  <a:pt x="4978" y="15446"/>
                </a:lnTo>
                <a:lnTo>
                  <a:pt x="5579" y="15746"/>
                </a:lnTo>
                <a:lnTo>
                  <a:pt x="6179" y="15961"/>
                </a:lnTo>
                <a:lnTo>
                  <a:pt x="6823" y="16175"/>
                </a:lnTo>
                <a:lnTo>
                  <a:pt x="7466" y="16304"/>
                </a:lnTo>
                <a:lnTo>
                  <a:pt x="8110" y="16390"/>
                </a:lnTo>
                <a:lnTo>
                  <a:pt x="9054" y="17291"/>
                </a:lnTo>
                <a:lnTo>
                  <a:pt x="9183" y="17420"/>
                </a:lnTo>
                <a:lnTo>
                  <a:pt x="9397" y="17463"/>
                </a:lnTo>
                <a:lnTo>
                  <a:pt x="9526" y="17420"/>
                </a:lnTo>
                <a:lnTo>
                  <a:pt x="9698" y="17377"/>
                </a:lnTo>
                <a:lnTo>
                  <a:pt x="9783" y="17291"/>
                </a:lnTo>
                <a:lnTo>
                  <a:pt x="9869" y="17162"/>
                </a:lnTo>
                <a:lnTo>
                  <a:pt x="9912" y="17076"/>
                </a:lnTo>
                <a:lnTo>
                  <a:pt x="9912" y="16948"/>
                </a:lnTo>
                <a:lnTo>
                  <a:pt x="9912" y="16304"/>
                </a:lnTo>
                <a:lnTo>
                  <a:pt x="10513" y="16175"/>
                </a:lnTo>
                <a:lnTo>
                  <a:pt x="11113" y="16004"/>
                </a:lnTo>
                <a:lnTo>
                  <a:pt x="11714" y="15789"/>
                </a:lnTo>
                <a:lnTo>
                  <a:pt x="12272" y="15532"/>
                </a:lnTo>
                <a:lnTo>
                  <a:pt x="12787" y="15231"/>
                </a:lnTo>
                <a:lnTo>
                  <a:pt x="13302" y="14888"/>
                </a:lnTo>
                <a:lnTo>
                  <a:pt x="13774" y="14459"/>
                </a:lnTo>
                <a:lnTo>
                  <a:pt x="14246" y="14030"/>
                </a:lnTo>
                <a:lnTo>
                  <a:pt x="14675" y="13558"/>
                </a:lnTo>
                <a:lnTo>
                  <a:pt x="15061" y="13000"/>
                </a:lnTo>
                <a:lnTo>
                  <a:pt x="15404" y="12443"/>
                </a:lnTo>
                <a:lnTo>
                  <a:pt x="15704" y="11885"/>
                </a:lnTo>
                <a:lnTo>
                  <a:pt x="15962" y="11284"/>
                </a:lnTo>
                <a:lnTo>
                  <a:pt x="16133" y="10641"/>
                </a:lnTo>
                <a:lnTo>
                  <a:pt x="16262" y="9997"/>
                </a:lnTo>
                <a:lnTo>
                  <a:pt x="16348" y="9353"/>
                </a:lnTo>
                <a:lnTo>
                  <a:pt x="17292" y="8409"/>
                </a:lnTo>
                <a:lnTo>
                  <a:pt x="17378" y="8281"/>
                </a:lnTo>
                <a:lnTo>
                  <a:pt x="17421" y="8152"/>
                </a:lnTo>
                <a:lnTo>
                  <a:pt x="17421" y="8023"/>
                </a:lnTo>
                <a:lnTo>
                  <a:pt x="17421" y="7852"/>
                </a:lnTo>
                <a:lnTo>
                  <a:pt x="17335" y="7723"/>
                </a:lnTo>
                <a:lnTo>
                  <a:pt x="17206" y="7637"/>
                </a:lnTo>
                <a:lnTo>
                  <a:pt x="17077" y="7551"/>
                </a:lnTo>
                <a:lnTo>
                  <a:pt x="16305" y="7551"/>
                </a:lnTo>
                <a:lnTo>
                  <a:pt x="16176" y="6951"/>
                </a:lnTo>
                <a:lnTo>
                  <a:pt x="16005" y="6350"/>
                </a:lnTo>
                <a:lnTo>
                  <a:pt x="15790" y="5749"/>
                </a:lnTo>
                <a:lnTo>
                  <a:pt x="15533" y="5192"/>
                </a:lnTo>
                <a:lnTo>
                  <a:pt x="15189" y="4677"/>
                </a:lnTo>
                <a:lnTo>
                  <a:pt x="14846" y="4162"/>
                </a:lnTo>
                <a:lnTo>
                  <a:pt x="14460" y="3647"/>
                </a:lnTo>
                <a:lnTo>
                  <a:pt x="14031" y="3218"/>
                </a:lnTo>
                <a:lnTo>
                  <a:pt x="13516" y="2789"/>
                </a:lnTo>
                <a:lnTo>
                  <a:pt x="13001" y="2360"/>
                </a:lnTo>
                <a:lnTo>
                  <a:pt x="12443" y="2017"/>
                </a:lnTo>
                <a:lnTo>
                  <a:pt x="11843" y="1759"/>
                </a:lnTo>
                <a:lnTo>
                  <a:pt x="11242" y="1502"/>
                </a:lnTo>
                <a:lnTo>
                  <a:pt x="10599" y="1330"/>
                </a:lnTo>
                <a:lnTo>
                  <a:pt x="9955" y="1158"/>
                </a:lnTo>
                <a:lnTo>
                  <a:pt x="9311" y="1116"/>
                </a:lnTo>
                <a:lnTo>
                  <a:pt x="8410" y="172"/>
                </a:lnTo>
                <a:lnTo>
                  <a:pt x="8239" y="43"/>
                </a:lnTo>
                <a:lnTo>
                  <a:pt x="80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0"/>
          <p:cNvSpPr/>
          <p:nvPr/>
        </p:nvSpPr>
        <p:spPr>
          <a:xfrm>
            <a:off x="5574225" y="2650763"/>
            <a:ext cx="400100" cy="436575"/>
          </a:xfrm>
          <a:custGeom>
            <a:rect b="b" l="l" r="r" t="t"/>
            <a:pathLst>
              <a:path extrusionOk="0" h="17463" w="16004">
                <a:moveTo>
                  <a:pt x="8023" y="1073"/>
                </a:moveTo>
                <a:lnTo>
                  <a:pt x="14373" y="4291"/>
                </a:lnTo>
                <a:lnTo>
                  <a:pt x="8023" y="7466"/>
                </a:lnTo>
                <a:lnTo>
                  <a:pt x="1673" y="4291"/>
                </a:lnTo>
                <a:lnTo>
                  <a:pt x="8023" y="1073"/>
                </a:lnTo>
                <a:close/>
                <a:moveTo>
                  <a:pt x="12528" y="6350"/>
                </a:moveTo>
                <a:lnTo>
                  <a:pt x="14373" y="7251"/>
                </a:lnTo>
                <a:lnTo>
                  <a:pt x="8023" y="10426"/>
                </a:lnTo>
                <a:lnTo>
                  <a:pt x="1673" y="7251"/>
                </a:lnTo>
                <a:lnTo>
                  <a:pt x="3475" y="6350"/>
                </a:lnTo>
                <a:lnTo>
                  <a:pt x="7766" y="8495"/>
                </a:lnTo>
                <a:lnTo>
                  <a:pt x="7895" y="8495"/>
                </a:lnTo>
                <a:lnTo>
                  <a:pt x="8023" y="8538"/>
                </a:lnTo>
                <a:lnTo>
                  <a:pt x="8109" y="8495"/>
                </a:lnTo>
                <a:lnTo>
                  <a:pt x="8238" y="8495"/>
                </a:lnTo>
                <a:lnTo>
                  <a:pt x="12528" y="6350"/>
                </a:lnTo>
                <a:close/>
                <a:moveTo>
                  <a:pt x="12528" y="9310"/>
                </a:moveTo>
                <a:lnTo>
                  <a:pt x="14373" y="10211"/>
                </a:lnTo>
                <a:lnTo>
                  <a:pt x="8023" y="13386"/>
                </a:lnTo>
                <a:lnTo>
                  <a:pt x="1673" y="10211"/>
                </a:lnTo>
                <a:lnTo>
                  <a:pt x="3475" y="9310"/>
                </a:lnTo>
                <a:lnTo>
                  <a:pt x="7766" y="11456"/>
                </a:lnTo>
                <a:lnTo>
                  <a:pt x="7895" y="11499"/>
                </a:lnTo>
                <a:lnTo>
                  <a:pt x="8109" y="11499"/>
                </a:lnTo>
                <a:lnTo>
                  <a:pt x="8238" y="11456"/>
                </a:lnTo>
                <a:lnTo>
                  <a:pt x="12528" y="9310"/>
                </a:lnTo>
                <a:close/>
                <a:moveTo>
                  <a:pt x="12528" y="12271"/>
                </a:moveTo>
                <a:lnTo>
                  <a:pt x="14373" y="13215"/>
                </a:lnTo>
                <a:lnTo>
                  <a:pt x="8023" y="16390"/>
                </a:lnTo>
                <a:lnTo>
                  <a:pt x="1673" y="13215"/>
                </a:lnTo>
                <a:lnTo>
                  <a:pt x="3475" y="12271"/>
                </a:lnTo>
                <a:lnTo>
                  <a:pt x="7766" y="14416"/>
                </a:lnTo>
                <a:lnTo>
                  <a:pt x="7895" y="14459"/>
                </a:lnTo>
                <a:lnTo>
                  <a:pt x="8023" y="14502"/>
                </a:lnTo>
                <a:lnTo>
                  <a:pt x="8109" y="14459"/>
                </a:lnTo>
                <a:lnTo>
                  <a:pt x="8238" y="14416"/>
                </a:lnTo>
                <a:lnTo>
                  <a:pt x="12528" y="12271"/>
                </a:lnTo>
                <a:close/>
                <a:moveTo>
                  <a:pt x="8023" y="0"/>
                </a:moveTo>
                <a:lnTo>
                  <a:pt x="7895" y="43"/>
                </a:lnTo>
                <a:lnTo>
                  <a:pt x="7766" y="43"/>
                </a:lnTo>
                <a:lnTo>
                  <a:pt x="300" y="3819"/>
                </a:lnTo>
                <a:lnTo>
                  <a:pt x="172" y="3904"/>
                </a:lnTo>
                <a:lnTo>
                  <a:pt x="86" y="3990"/>
                </a:lnTo>
                <a:lnTo>
                  <a:pt x="0" y="4119"/>
                </a:lnTo>
                <a:lnTo>
                  <a:pt x="0" y="4291"/>
                </a:lnTo>
                <a:lnTo>
                  <a:pt x="0" y="4419"/>
                </a:lnTo>
                <a:lnTo>
                  <a:pt x="86" y="4548"/>
                </a:lnTo>
                <a:lnTo>
                  <a:pt x="172" y="4634"/>
                </a:lnTo>
                <a:lnTo>
                  <a:pt x="300" y="4720"/>
                </a:lnTo>
                <a:lnTo>
                  <a:pt x="2360" y="5749"/>
                </a:lnTo>
                <a:lnTo>
                  <a:pt x="300" y="6779"/>
                </a:lnTo>
                <a:lnTo>
                  <a:pt x="172" y="6865"/>
                </a:lnTo>
                <a:lnTo>
                  <a:pt x="86" y="6994"/>
                </a:lnTo>
                <a:lnTo>
                  <a:pt x="0" y="7122"/>
                </a:lnTo>
                <a:lnTo>
                  <a:pt x="0" y="7251"/>
                </a:lnTo>
                <a:lnTo>
                  <a:pt x="0" y="7380"/>
                </a:lnTo>
                <a:lnTo>
                  <a:pt x="86" y="7508"/>
                </a:lnTo>
                <a:lnTo>
                  <a:pt x="172" y="7637"/>
                </a:lnTo>
                <a:lnTo>
                  <a:pt x="300" y="7723"/>
                </a:lnTo>
                <a:lnTo>
                  <a:pt x="2360" y="8753"/>
                </a:lnTo>
                <a:lnTo>
                  <a:pt x="300" y="9782"/>
                </a:lnTo>
                <a:lnTo>
                  <a:pt x="172" y="9825"/>
                </a:lnTo>
                <a:lnTo>
                  <a:pt x="86" y="9954"/>
                </a:lnTo>
                <a:lnTo>
                  <a:pt x="0" y="10083"/>
                </a:lnTo>
                <a:lnTo>
                  <a:pt x="0" y="10211"/>
                </a:lnTo>
                <a:lnTo>
                  <a:pt x="0" y="10383"/>
                </a:lnTo>
                <a:lnTo>
                  <a:pt x="86" y="10512"/>
                </a:lnTo>
                <a:lnTo>
                  <a:pt x="172" y="10598"/>
                </a:lnTo>
                <a:lnTo>
                  <a:pt x="300" y="10683"/>
                </a:lnTo>
                <a:lnTo>
                  <a:pt x="2360" y="11713"/>
                </a:lnTo>
                <a:lnTo>
                  <a:pt x="300" y="12743"/>
                </a:lnTo>
                <a:lnTo>
                  <a:pt x="172" y="12829"/>
                </a:lnTo>
                <a:lnTo>
                  <a:pt x="86" y="12915"/>
                </a:lnTo>
                <a:lnTo>
                  <a:pt x="0" y="13043"/>
                </a:lnTo>
                <a:lnTo>
                  <a:pt x="0" y="13215"/>
                </a:lnTo>
                <a:lnTo>
                  <a:pt x="0" y="13344"/>
                </a:lnTo>
                <a:lnTo>
                  <a:pt x="86" y="13472"/>
                </a:lnTo>
                <a:lnTo>
                  <a:pt x="172" y="13558"/>
                </a:lnTo>
                <a:lnTo>
                  <a:pt x="300" y="13644"/>
                </a:lnTo>
                <a:lnTo>
                  <a:pt x="7766" y="17420"/>
                </a:lnTo>
                <a:lnTo>
                  <a:pt x="7895" y="17463"/>
                </a:lnTo>
                <a:lnTo>
                  <a:pt x="8109" y="17463"/>
                </a:lnTo>
                <a:lnTo>
                  <a:pt x="8238" y="17420"/>
                </a:lnTo>
                <a:lnTo>
                  <a:pt x="15746" y="13644"/>
                </a:lnTo>
                <a:lnTo>
                  <a:pt x="15875" y="13558"/>
                </a:lnTo>
                <a:lnTo>
                  <a:pt x="15961" y="13472"/>
                </a:lnTo>
                <a:lnTo>
                  <a:pt x="16004" y="13344"/>
                </a:lnTo>
                <a:lnTo>
                  <a:pt x="16004" y="13215"/>
                </a:lnTo>
                <a:lnTo>
                  <a:pt x="16004" y="13043"/>
                </a:lnTo>
                <a:lnTo>
                  <a:pt x="15961" y="12915"/>
                </a:lnTo>
                <a:lnTo>
                  <a:pt x="15875" y="12829"/>
                </a:lnTo>
                <a:lnTo>
                  <a:pt x="15746" y="12743"/>
                </a:lnTo>
                <a:lnTo>
                  <a:pt x="13687" y="11713"/>
                </a:lnTo>
                <a:lnTo>
                  <a:pt x="15746" y="10683"/>
                </a:lnTo>
                <a:lnTo>
                  <a:pt x="15875" y="10598"/>
                </a:lnTo>
                <a:lnTo>
                  <a:pt x="15961" y="10512"/>
                </a:lnTo>
                <a:lnTo>
                  <a:pt x="16004" y="10383"/>
                </a:lnTo>
                <a:lnTo>
                  <a:pt x="16004" y="10211"/>
                </a:lnTo>
                <a:lnTo>
                  <a:pt x="16004" y="10083"/>
                </a:lnTo>
                <a:lnTo>
                  <a:pt x="15961" y="9954"/>
                </a:lnTo>
                <a:lnTo>
                  <a:pt x="15875" y="9825"/>
                </a:lnTo>
                <a:lnTo>
                  <a:pt x="15746" y="9782"/>
                </a:lnTo>
                <a:lnTo>
                  <a:pt x="13687" y="8753"/>
                </a:lnTo>
                <a:lnTo>
                  <a:pt x="15746" y="7723"/>
                </a:lnTo>
                <a:lnTo>
                  <a:pt x="15875" y="7637"/>
                </a:lnTo>
                <a:lnTo>
                  <a:pt x="15961" y="7508"/>
                </a:lnTo>
                <a:lnTo>
                  <a:pt x="16004" y="7380"/>
                </a:lnTo>
                <a:lnTo>
                  <a:pt x="16004" y="7251"/>
                </a:lnTo>
                <a:lnTo>
                  <a:pt x="16004" y="7122"/>
                </a:lnTo>
                <a:lnTo>
                  <a:pt x="15961" y="6994"/>
                </a:lnTo>
                <a:lnTo>
                  <a:pt x="15875" y="6865"/>
                </a:lnTo>
                <a:lnTo>
                  <a:pt x="15746" y="6779"/>
                </a:lnTo>
                <a:lnTo>
                  <a:pt x="13687" y="5749"/>
                </a:lnTo>
                <a:lnTo>
                  <a:pt x="15746" y="4720"/>
                </a:lnTo>
                <a:lnTo>
                  <a:pt x="15875" y="4634"/>
                </a:lnTo>
                <a:lnTo>
                  <a:pt x="15961" y="4548"/>
                </a:lnTo>
                <a:lnTo>
                  <a:pt x="16004" y="4419"/>
                </a:lnTo>
                <a:lnTo>
                  <a:pt x="16004" y="4291"/>
                </a:lnTo>
                <a:lnTo>
                  <a:pt x="16004" y="4119"/>
                </a:lnTo>
                <a:lnTo>
                  <a:pt x="15961" y="3990"/>
                </a:lnTo>
                <a:lnTo>
                  <a:pt x="15875" y="3904"/>
                </a:lnTo>
                <a:lnTo>
                  <a:pt x="15746" y="3819"/>
                </a:lnTo>
                <a:lnTo>
                  <a:pt x="8238" y="43"/>
                </a:lnTo>
                <a:lnTo>
                  <a:pt x="8109" y="43"/>
                </a:lnTo>
                <a:lnTo>
                  <a:pt x="8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0"/>
          <p:cNvSpPr/>
          <p:nvPr/>
        </p:nvSpPr>
        <p:spPr>
          <a:xfrm>
            <a:off x="3157875" y="2650825"/>
            <a:ext cx="436575" cy="420500"/>
          </a:xfrm>
          <a:custGeom>
            <a:rect b="b" l="l" r="r" t="t"/>
            <a:pathLst>
              <a:path extrusionOk="0" h="16820" w="17463">
                <a:moveTo>
                  <a:pt x="5964" y="1073"/>
                </a:moveTo>
                <a:lnTo>
                  <a:pt x="8195" y="2360"/>
                </a:lnTo>
                <a:lnTo>
                  <a:pt x="8195" y="4934"/>
                </a:lnTo>
                <a:lnTo>
                  <a:pt x="5964" y="6222"/>
                </a:lnTo>
                <a:lnTo>
                  <a:pt x="3733" y="4934"/>
                </a:lnTo>
                <a:lnTo>
                  <a:pt x="3733" y="2360"/>
                </a:lnTo>
                <a:lnTo>
                  <a:pt x="5964" y="1073"/>
                </a:lnTo>
                <a:close/>
                <a:moveTo>
                  <a:pt x="11456" y="1073"/>
                </a:moveTo>
                <a:lnTo>
                  <a:pt x="13687" y="2360"/>
                </a:lnTo>
                <a:lnTo>
                  <a:pt x="13687" y="4934"/>
                </a:lnTo>
                <a:lnTo>
                  <a:pt x="11456" y="6222"/>
                </a:lnTo>
                <a:lnTo>
                  <a:pt x="9225" y="4934"/>
                </a:lnTo>
                <a:lnTo>
                  <a:pt x="9225" y="2360"/>
                </a:lnTo>
                <a:lnTo>
                  <a:pt x="11456" y="1073"/>
                </a:lnTo>
                <a:close/>
                <a:moveTo>
                  <a:pt x="3261" y="5835"/>
                </a:moveTo>
                <a:lnTo>
                  <a:pt x="5492" y="7123"/>
                </a:lnTo>
                <a:lnTo>
                  <a:pt x="5492" y="9697"/>
                </a:lnTo>
                <a:lnTo>
                  <a:pt x="3261" y="10984"/>
                </a:lnTo>
                <a:lnTo>
                  <a:pt x="1030" y="9697"/>
                </a:lnTo>
                <a:lnTo>
                  <a:pt x="1030" y="7123"/>
                </a:lnTo>
                <a:lnTo>
                  <a:pt x="3261" y="5835"/>
                </a:lnTo>
                <a:close/>
                <a:moveTo>
                  <a:pt x="8710" y="5835"/>
                </a:moveTo>
                <a:lnTo>
                  <a:pt x="10941" y="7123"/>
                </a:lnTo>
                <a:lnTo>
                  <a:pt x="10941" y="9697"/>
                </a:lnTo>
                <a:lnTo>
                  <a:pt x="8710" y="10984"/>
                </a:lnTo>
                <a:lnTo>
                  <a:pt x="6479" y="9697"/>
                </a:lnTo>
                <a:lnTo>
                  <a:pt x="6479" y="7123"/>
                </a:lnTo>
                <a:lnTo>
                  <a:pt x="8710" y="5835"/>
                </a:lnTo>
                <a:close/>
                <a:moveTo>
                  <a:pt x="14202" y="5835"/>
                </a:moveTo>
                <a:lnTo>
                  <a:pt x="16433" y="7123"/>
                </a:lnTo>
                <a:lnTo>
                  <a:pt x="16433" y="9697"/>
                </a:lnTo>
                <a:lnTo>
                  <a:pt x="14202" y="10984"/>
                </a:lnTo>
                <a:lnTo>
                  <a:pt x="11971" y="9697"/>
                </a:lnTo>
                <a:lnTo>
                  <a:pt x="11971" y="7123"/>
                </a:lnTo>
                <a:lnTo>
                  <a:pt x="14202" y="5835"/>
                </a:lnTo>
                <a:close/>
                <a:moveTo>
                  <a:pt x="5964" y="10555"/>
                </a:moveTo>
                <a:lnTo>
                  <a:pt x="8195" y="11842"/>
                </a:lnTo>
                <a:lnTo>
                  <a:pt x="8195" y="14416"/>
                </a:lnTo>
                <a:lnTo>
                  <a:pt x="5964" y="15747"/>
                </a:lnTo>
                <a:lnTo>
                  <a:pt x="3733" y="14416"/>
                </a:lnTo>
                <a:lnTo>
                  <a:pt x="3733" y="11842"/>
                </a:lnTo>
                <a:lnTo>
                  <a:pt x="5964" y="10555"/>
                </a:lnTo>
                <a:close/>
                <a:moveTo>
                  <a:pt x="11456" y="10555"/>
                </a:moveTo>
                <a:lnTo>
                  <a:pt x="13687" y="11842"/>
                </a:lnTo>
                <a:lnTo>
                  <a:pt x="13687" y="14416"/>
                </a:lnTo>
                <a:lnTo>
                  <a:pt x="11456" y="15747"/>
                </a:lnTo>
                <a:lnTo>
                  <a:pt x="9225" y="14416"/>
                </a:lnTo>
                <a:lnTo>
                  <a:pt x="9225" y="11842"/>
                </a:lnTo>
                <a:lnTo>
                  <a:pt x="11456" y="10555"/>
                </a:lnTo>
                <a:close/>
                <a:moveTo>
                  <a:pt x="5836" y="0"/>
                </a:moveTo>
                <a:lnTo>
                  <a:pt x="5707" y="43"/>
                </a:lnTo>
                <a:lnTo>
                  <a:pt x="2961" y="1631"/>
                </a:lnTo>
                <a:lnTo>
                  <a:pt x="2875" y="1716"/>
                </a:lnTo>
                <a:lnTo>
                  <a:pt x="2789" y="1845"/>
                </a:lnTo>
                <a:lnTo>
                  <a:pt x="2746" y="1931"/>
                </a:lnTo>
                <a:lnTo>
                  <a:pt x="2704" y="2060"/>
                </a:lnTo>
                <a:lnTo>
                  <a:pt x="2704" y="4977"/>
                </a:lnTo>
                <a:lnTo>
                  <a:pt x="258" y="6393"/>
                </a:lnTo>
                <a:lnTo>
                  <a:pt x="129" y="6479"/>
                </a:lnTo>
                <a:lnTo>
                  <a:pt x="43" y="6565"/>
                </a:lnTo>
                <a:lnTo>
                  <a:pt x="0" y="6694"/>
                </a:lnTo>
                <a:lnTo>
                  <a:pt x="0" y="6822"/>
                </a:lnTo>
                <a:lnTo>
                  <a:pt x="0" y="9997"/>
                </a:lnTo>
                <a:lnTo>
                  <a:pt x="0" y="10126"/>
                </a:lnTo>
                <a:lnTo>
                  <a:pt x="43" y="10255"/>
                </a:lnTo>
                <a:lnTo>
                  <a:pt x="129" y="10340"/>
                </a:lnTo>
                <a:lnTo>
                  <a:pt x="258" y="10426"/>
                </a:lnTo>
                <a:lnTo>
                  <a:pt x="2704" y="11842"/>
                </a:lnTo>
                <a:lnTo>
                  <a:pt x="2704" y="14717"/>
                </a:lnTo>
                <a:lnTo>
                  <a:pt x="2746" y="14846"/>
                </a:lnTo>
                <a:lnTo>
                  <a:pt x="2789" y="14974"/>
                </a:lnTo>
                <a:lnTo>
                  <a:pt x="2875" y="15103"/>
                </a:lnTo>
                <a:lnTo>
                  <a:pt x="2961" y="15189"/>
                </a:lnTo>
                <a:lnTo>
                  <a:pt x="5707" y="16733"/>
                </a:lnTo>
                <a:lnTo>
                  <a:pt x="5836" y="16819"/>
                </a:lnTo>
                <a:lnTo>
                  <a:pt x="6093" y="16819"/>
                </a:lnTo>
                <a:lnTo>
                  <a:pt x="6222" y="16733"/>
                </a:lnTo>
                <a:lnTo>
                  <a:pt x="8710" y="15318"/>
                </a:lnTo>
                <a:lnTo>
                  <a:pt x="11199" y="16733"/>
                </a:lnTo>
                <a:lnTo>
                  <a:pt x="11285" y="16819"/>
                </a:lnTo>
                <a:lnTo>
                  <a:pt x="11585" y="16819"/>
                </a:lnTo>
                <a:lnTo>
                  <a:pt x="11671" y="16733"/>
                </a:lnTo>
                <a:lnTo>
                  <a:pt x="14417" y="15189"/>
                </a:lnTo>
                <a:lnTo>
                  <a:pt x="14545" y="15103"/>
                </a:lnTo>
                <a:lnTo>
                  <a:pt x="14631" y="14974"/>
                </a:lnTo>
                <a:lnTo>
                  <a:pt x="14674" y="14846"/>
                </a:lnTo>
                <a:lnTo>
                  <a:pt x="14674" y="14717"/>
                </a:lnTo>
                <a:lnTo>
                  <a:pt x="14674" y="11885"/>
                </a:lnTo>
                <a:lnTo>
                  <a:pt x="17206" y="10426"/>
                </a:lnTo>
                <a:lnTo>
                  <a:pt x="17291" y="10383"/>
                </a:lnTo>
                <a:lnTo>
                  <a:pt x="17377" y="10255"/>
                </a:lnTo>
                <a:lnTo>
                  <a:pt x="17420" y="10126"/>
                </a:lnTo>
                <a:lnTo>
                  <a:pt x="17463" y="9997"/>
                </a:lnTo>
                <a:lnTo>
                  <a:pt x="17463" y="6822"/>
                </a:lnTo>
                <a:lnTo>
                  <a:pt x="17420" y="6694"/>
                </a:lnTo>
                <a:lnTo>
                  <a:pt x="17377" y="6565"/>
                </a:lnTo>
                <a:lnTo>
                  <a:pt x="17291" y="6436"/>
                </a:lnTo>
                <a:lnTo>
                  <a:pt x="17206" y="6350"/>
                </a:lnTo>
                <a:lnTo>
                  <a:pt x="14674" y="4934"/>
                </a:lnTo>
                <a:lnTo>
                  <a:pt x="14674" y="2060"/>
                </a:lnTo>
                <a:lnTo>
                  <a:pt x="14674" y="1931"/>
                </a:lnTo>
                <a:lnTo>
                  <a:pt x="14631" y="1845"/>
                </a:lnTo>
                <a:lnTo>
                  <a:pt x="14545" y="1716"/>
                </a:lnTo>
                <a:lnTo>
                  <a:pt x="14417" y="1631"/>
                </a:lnTo>
                <a:lnTo>
                  <a:pt x="11671" y="43"/>
                </a:lnTo>
                <a:lnTo>
                  <a:pt x="11585" y="0"/>
                </a:lnTo>
                <a:lnTo>
                  <a:pt x="11285" y="0"/>
                </a:lnTo>
                <a:lnTo>
                  <a:pt x="11199" y="43"/>
                </a:lnTo>
                <a:lnTo>
                  <a:pt x="8710" y="1502"/>
                </a:lnTo>
                <a:lnTo>
                  <a:pt x="6222" y="43"/>
                </a:lnTo>
                <a:lnTo>
                  <a:pt x="6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2" name="Google Shape;1702;p60"/>
          <p:cNvGrpSpPr/>
          <p:nvPr/>
        </p:nvGrpSpPr>
        <p:grpSpPr>
          <a:xfrm>
            <a:off x="3759238" y="3759938"/>
            <a:ext cx="436600" cy="435525"/>
            <a:chOff x="4708200" y="1951100"/>
            <a:chExt cx="436600" cy="435525"/>
          </a:xfrm>
        </p:grpSpPr>
        <p:sp>
          <p:nvSpPr>
            <p:cNvPr id="1703" name="Google Shape;1703;p60"/>
            <p:cNvSpPr/>
            <p:nvPr/>
          </p:nvSpPr>
          <p:spPr>
            <a:xfrm>
              <a:off x="4785450" y="2181725"/>
              <a:ext cx="101925" cy="25775"/>
            </a:xfrm>
            <a:custGeom>
              <a:rect b="b" l="l" r="r" t="t"/>
              <a:pathLst>
                <a:path extrusionOk="0" h="1031" w="4077">
                  <a:moveTo>
                    <a:pt x="515" y="1"/>
                  </a:moveTo>
                  <a:lnTo>
                    <a:pt x="301" y="44"/>
                  </a:lnTo>
                  <a:lnTo>
                    <a:pt x="172" y="129"/>
                  </a:lnTo>
                  <a:lnTo>
                    <a:pt x="43" y="258"/>
                  </a:lnTo>
                  <a:lnTo>
                    <a:pt x="0" y="430"/>
                  </a:lnTo>
                  <a:lnTo>
                    <a:pt x="0" y="644"/>
                  </a:lnTo>
                  <a:lnTo>
                    <a:pt x="86" y="859"/>
                  </a:lnTo>
                  <a:lnTo>
                    <a:pt x="258" y="987"/>
                  </a:lnTo>
                  <a:lnTo>
                    <a:pt x="472" y="1030"/>
                  </a:lnTo>
                  <a:lnTo>
                    <a:pt x="3561" y="1030"/>
                  </a:lnTo>
                  <a:lnTo>
                    <a:pt x="3733" y="987"/>
                  </a:lnTo>
                  <a:lnTo>
                    <a:pt x="3905" y="902"/>
                  </a:lnTo>
                  <a:lnTo>
                    <a:pt x="3990" y="730"/>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0"/>
            <p:cNvSpPr/>
            <p:nvPr/>
          </p:nvSpPr>
          <p:spPr>
            <a:xfrm>
              <a:off x="4785450" y="2232150"/>
              <a:ext cx="101925" cy="25750"/>
            </a:xfrm>
            <a:custGeom>
              <a:rect b="b" l="l" r="r" t="t"/>
              <a:pathLst>
                <a:path extrusionOk="0" h="1030" w="4077">
                  <a:moveTo>
                    <a:pt x="515" y="0"/>
                  </a:moveTo>
                  <a:lnTo>
                    <a:pt x="301" y="43"/>
                  </a:lnTo>
                  <a:lnTo>
                    <a:pt x="172" y="129"/>
                  </a:lnTo>
                  <a:lnTo>
                    <a:pt x="43" y="300"/>
                  </a:lnTo>
                  <a:lnTo>
                    <a:pt x="0" y="472"/>
                  </a:lnTo>
                  <a:lnTo>
                    <a:pt x="0" y="687"/>
                  </a:lnTo>
                  <a:lnTo>
                    <a:pt x="86" y="858"/>
                  </a:lnTo>
                  <a:lnTo>
                    <a:pt x="258" y="987"/>
                  </a:lnTo>
                  <a:lnTo>
                    <a:pt x="472" y="1030"/>
                  </a:lnTo>
                  <a:lnTo>
                    <a:pt x="3733" y="1030"/>
                  </a:lnTo>
                  <a:lnTo>
                    <a:pt x="3905" y="901"/>
                  </a:lnTo>
                  <a:lnTo>
                    <a:pt x="3990" y="772"/>
                  </a:lnTo>
                  <a:lnTo>
                    <a:pt x="4076" y="601"/>
                  </a:lnTo>
                  <a:lnTo>
                    <a:pt x="4033" y="386"/>
                  </a:lnTo>
                  <a:lnTo>
                    <a:pt x="3947" y="172"/>
                  </a:lnTo>
                  <a:lnTo>
                    <a:pt x="3776" y="86"/>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0"/>
            <p:cNvSpPr/>
            <p:nvPr/>
          </p:nvSpPr>
          <p:spPr>
            <a:xfrm>
              <a:off x="4785450" y="2283625"/>
              <a:ext cx="101925" cy="25775"/>
            </a:xfrm>
            <a:custGeom>
              <a:rect b="b" l="l" r="r" t="t"/>
              <a:pathLst>
                <a:path extrusionOk="0" h="1031" w="4077">
                  <a:moveTo>
                    <a:pt x="515" y="1"/>
                  </a:moveTo>
                  <a:lnTo>
                    <a:pt x="301" y="44"/>
                  </a:lnTo>
                  <a:lnTo>
                    <a:pt x="172" y="129"/>
                  </a:lnTo>
                  <a:lnTo>
                    <a:pt x="43" y="258"/>
                  </a:lnTo>
                  <a:lnTo>
                    <a:pt x="0" y="473"/>
                  </a:lnTo>
                  <a:lnTo>
                    <a:pt x="0" y="687"/>
                  </a:lnTo>
                  <a:lnTo>
                    <a:pt x="86" y="859"/>
                  </a:lnTo>
                  <a:lnTo>
                    <a:pt x="258" y="987"/>
                  </a:lnTo>
                  <a:lnTo>
                    <a:pt x="472" y="1030"/>
                  </a:lnTo>
                  <a:lnTo>
                    <a:pt x="3561" y="1030"/>
                  </a:lnTo>
                  <a:lnTo>
                    <a:pt x="3733" y="987"/>
                  </a:lnTo>
                  <a:lnTo>
                    <a:pt x="3905" y="902"/>
                  </a:lnTo>
                  <a:lnTo>
                    <a:pt x="3990" y="773"/>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0"/>
            <p:cNvSpPr/>
            <p:nvPr/>
          </p:nvSpPr>
          <p:spPr>
            <a:xfrm>
              <a:off x="4785450" y="2335125"/>
              <a:ext cx="101925" cy="25750"/>
            </a:xfrm>
            <a:custGeom>
              <a:rect b="b" l="l" r="r" t="t"/>
              <a:pathLst>
                <a:path extrusionOk="0" h="1030" w="4077">
                  <a:moveTo>
                    <a:pt x="515" y="0"/>
                  </a:moveTo>
                  <a:lnTo>
                    <a:pt x="301" y="43"/>
                  </a:lnTo>
                  <a:lnTo>
                    <a:pt x="172" y="129"/>
                  </a:lnTo>
                  <a:lnTo>
                    <a:pt x="43" y="258"/>
                  </a:lnTo>
                  <a:lnTo>
                    <a:pt x="0" y="429"/>
                  </a:lnTo>
                  <a:lnTo>
                    <a:pt x="0" y="644"/>
                  </a:lnTo>
                  <a:lnTo>
                    <a:pt x="86" y="858"/>
                  </a:lnTo>
                  <a:lnTo>
                    <a:pt x="258" y="987"/>
                  </a:lnTo>
                  <a:lnTo>
                    <a:pt x="472" y="1030"/>
                  </a:lnTo>
                  <a:lnTo>
                    <a:pt x="3561" y="1030"/>
                  </a:lnTo>
                  <a:lnTo>
                    <a:pt x="3733" y="987"/>
                  </a:lnTo>
                  <a:lnTo>
                    <a:pt x="3905" y="901"/>
                  </a:lnTo>
                  <a:lnTo>
                    <a:pt x="3990" y="729"/>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0"/>
            <p:cNvSpPr/>
            <p:nvPr/>
          </p:nvSpPr>
          <p:spPr>
            <a:xfrm>
              <a:off x="4785450" y="2130250"/>
              <a:ext cx="101925" cy="25750"/>
            </a:xfrm>
            <a:custGeom>
              <a:rect b="b" l="l" r="r" t="t"/>
              <a:pathLst>
                <a:path extrusionOk="0" h="1030" w="4077">
                  <a:moveTo>
                    <a:pt x="515" y="0"/>
                  </a:moveTo>
                  <a:lnTo>
                    <a:pt x="301" y="43"/>
                  </a:lnTo>
                  <a:lnTo>
                    <a:pt x="172" y="129"/>
                  </a:lnTo>
                  <a:lnTo>
                    <a:pt x="43" y="258"/>
                  </a:lnTo>
                  <a:lnTo>
                    <a:pt x="0" y="472"/>
                  </a:lnTo>
                  <a:lnTo>
                    <a:pt x="0" y="687"/>
                  </a:lnTo>
                  <a:lnTo>
                    <a:pt x="86" y="858"/>
                  </a:lnTo>
                  <a:lnTo>
                    <a:pt x="258" y="987"/>
                  </a:lnTo>
                  <a:lnTo>
                    <a:pt x="472" y="1030"/>
                  </a:lnTo>
                  <a:lnTo>
                    <a:pt x="3561" y="1030"/>
                  </a:lnTo>
                  <a:lnTo>
                    <a:pt x="3733" y="987"/>
                  </a:lnTo>
                  <a:lnTo>
                    <a:pt x="3905" y="901"/>
                  </a:lnTo>
                  <a:lnTo>
                    <a:pt x="3990" y="772"/>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0"/>
            <p:cNvSpPr/>
            <p:nvPr/>
          </p:nvSpPr>
          <p:spPr>
            <a:xfrm>
              <a:off x="4785450" y="2078750"/>
              <a:ext cx="101925" cy="25775"/>
            </a:xfrm>
            <a:custGeom>
              <a:rect b="b" l="l" r="r" t="t"/>
              <a:pathLst>
                <a:path extrusionOk="0" h="1031" w="4077">
                  <a:moveTo>
                    <a:pt x="515" y="1"/>
                  </a:moveTo>
                  <a:lnTo>
                    <a:pt x="301" y="44"/>
                  </a:lnTo>
                  <a:lnTo>
                    <a:pt x="172" y="129"/>
                  </a:lnTo>
                  <a:lnTo>
                    <a:pt x="43" y="301"/>
                  </a:lnTo>
                  <a:lnTo>
                    <a:pt x="0" y="473"/>
                  </a:lnTo>
                  <a:lnTo>
                    <a:pt x="0" y="687"/>
                  </a:lnTo>
                  <a:lnTo>
                    <a:pt x="86" y="859"/>
                  </a:lnTo>
                  <a:lnTo>
                    <a:pt x="258" y="988"/>
                  </a:lnTo>
                  <a:lnTo>
                    <a:pt x="472" y="1030"/>
                  </a:lnTo>
                  <a:lnTo>
                    <a:pt x="3733" y="1030"/>
                  </a:lnTo>
                  <a:lnTo>
                    <a:pt x="3905" y="902"/>
                  </a:lnTo>
                  <a:lnTo>
                    <a:pt x="3990" y="773"/>
                  </a:lnTo>
                  <a:lnTo>
                    <a:pt x="4076" y="601"/>
                  </a:lnTo>
                  <a:lnTo>
                    <a:pt x="4033" y="387"/>
                  </a:lnTo>
                  <a:lnTo>
                    <a:pt x="3947" y="172"/>
                  </a:lnTo>
                  <a:lnTo>
                    <a:pt x="3776" y="86"/>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0"/>
            <p:cNvSpPr/>
            <p:nvPr/>
          </p:nvSpPr>
          <p:spPr>
            <a:xfrm>
              <a:off x="4785450" y="2028350"/>
              <a:ext cx="101925" cy="25750"/>
            </a:xfrm>
            <a:custGeom>
              <a:rect b="b" l="l" r="r" t="t"/>
              <a:pathLst>
                <a:path extrusionOk="0" h="1030" w="4077">
                  <a:moveTo>
                    <a:pt x="515" y="0"/>
                  </a:moveTo>
                  <a:lnTo>
                    <a:pt x="301" y="43"/>
                  </a:lnTo>
                  <a:lnTo>
                    <a:pt x="172" y="129"/>
                  </a:lnTo>
                  <a:lnTo>
                    <a:pt x="43" y="258"/>
                  </a:lnTo>
                  <a:lnTo>
                    <a:pt x="0" y="429"/>
                  </a:lnTo>
                  <a:lnTo>
                    <a:pt x="0" y="644"/>
                  </a:lnTo>
                  <a:lnTo>
                    <a:pt x="86" y="858"/>
                  </a:lnTo>
                  <a:lnTo>
                    <a:pt x="258" y="987"/>
                  </a:lnTo>
                  <a:lnTo>
                    <a:pt x="472" y="1030"/>
                  </a:lnTo>
                  <a:lnTo>
                    <a:pt x="3561" y="1030"/>
                  </a:lnTo>
                  <a:lnTo>
                    <a:pt x="3733" y="987"/>
                  </a:lnTo>
                  <a:lnTo>
                    <a:pt x="3905" y="901"/>
                  </a:lnTo>
                  <a:lnTo>
                    <a:pt x="3990" y="730"/>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0"/>
            <p:cNvSpPr/>
            <p:nvPr/>
          </p:nvSpPr>
          <p:spPr>
            <a:xfrm>
              <a:off x="4785450" y="1976850"/>
              <a:ext cx="101925" cy="25775"/>
            </a:xfrm>
            <a:custGeom>
              <a:rect b="b" l="l" r="r" t="t"/>
              <a:pathLst>
                <a:path extrusionOk="0" h="1031" w="4077">
                  <a:moveTo>
                    <a:pt x="515" y="1"/>
                  </a:moveTo>
                  <a:lnTo>
                    <a:pt x="301" y="44"/>
                  </a:lnTo>
                  <a:lnTo>
                    <a:pt x="172" y="129"/>
                  </a:lnTo>
                  <a:lnTo>
                    <a:pt x="43" y="258"/>
                  </a:lnTo>
                  <a:lnTo>
                    <a:pt x="0" y="473"/>
                  </a:lnTo>
                  <a:lnTo>
                    <a:pt x="0" y="687"/>
                  </a:lnTo>
                  <a:lnTo>
                    <a:pt x="86" y="859"/>
                  </a:lnTo>
                  <a:lnTo>
                    <a:pt x="258" y="987"/>
                  </a:lnTo>
                  <a:lnTo>
                    <a:pt x="472" y="1030"/>
                  </a:lnTo>
                  <a:lnTo>
                    <a:pt x="3561" y="1030"/>
                  </a:lnTo>
                  <a:lnTo>
                    <a:pt x="3733" y="987"/>
                  </a:lnTo>
                  <a:lnTo>
                    <a:pt x="3905" y="902"/>
                  </a:lnTo>
                  <a:lnTo>
                    <a:pt x="3990" y="773"/>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0"/>
            <p:cNvSpPr/>
            <p:nvPr/>
          </p:nvSpPr>
          <p:spPr>
            <a:xfrm>
              <a:off x="4708200" y="2181725"/>
              <a:ext cx="51525" cy="25775"/>
            </a:xfrm>
            <a:custGeom>
              <a:rect b="b" l="l" r="r" t="t"/>
              <a:pathLst>
                <a:path extrusionOk="0" h="1031" w="2061">
                  <a:moveTo>
                    <a:pt x="516" y="1"/>
                  </a:moveTo>
                  <a:lnTo>
                    <a:pt x="344" y="44"/>
                  </a:lnTo>
                  <a:lnTo>
                    <a:pt x="173" y="129"/>
                  </a:lnTo>
                  <a:lnTo>
                    <a:pt x="44" y="258"/>
                  </a:lnTo>
                  <a:lnTo>
                    <a:pt x="1" y="430"/>
                  </a:lnTo>
                  <a:lnTo>
                    <a:pt x="44" y="644"/>
                  </a:lnTo>
                  <a:lnTo>
                    <a:pt x="130" y="859"/>
                  </a:lnTo>
                  <a:lnTo>
                    <a:pt x="301" y="987"/>
                  </a:lnTo>
                  <a:lnTo>
                    <a:pt x="516" y="1030"/>
                  </a:lnTo>
                  <a:lnTo>
                    <a:pt x="1503" y="1030"/>
                  </a:lnTo>
                  <a:lnTo>
                    <a:pt x="1717" y="987"/>
                  </a:lnTo>
                  <a:lnTo>
                    <a:pt x="1846" y="902"/>
                  </a:lnTo>
                  <a:lnTo>
                    <a:pt x="1975" y="730"/>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0"/>
            <p:cNvSpPr/>
            <p:nvPr/>
          </p:nvSpPr>
          <p:spPr>
            <a:xfrm>
              <a:off x="4708200" y="2232150"/>
              <a:ext cx="51525" cy="25750"/>
            </a:xfrm>
            <a:custGeom>
              <a:rect b="b" l="l" r="r" t="t"/>
              <a:pathLst>
                <a:path extrusionOk="0" h="1030" w="2061">
                  <a:moveTo>
                    <a:pt x="516" y="0"/>
                  </a:moveTo>
                  <a:lnTo>
                    <a:pt x="344" y="43"/>
                  </a:lnTo>
                  <a:lnTo>
                    <a:pt x="173" y="129"/>
                  </a:lnTo>
                  <a:lnTo>
                    <a:pt x="44" y="300"/>
                  </a:lnTo>
                  <a:lnTo>
                    <a:pt x="1" y="472"/>
                  </a:lnTo>
                  <a:lnTo>
                    <a:pt x="44" y="687"/>
                  </a:lnTo>
                  <a:lnTo>
                    <a:pt x="130" y="858"/>
                  </a:lnTo>
                  <a:lnTo>
                    <a:pt x="301" y="987"/>
                  </a:lnTo>
                  <a:lnTo>
                    <a:pt x="516" y="1030"/>
                  </a:lnTo>
                  <a:lnTo>
                    <a:pt x="1717" y="1030"/>
                  </a:lnTo>
                  <a:lnTo>
                    <a:pt x="1846" y="901"/>
                  </a:lnTo>
                  <a:lnTo>
                    <a:pt x="1975" y="772"/>
                  </a:lnTo>
                  <a:lnTo>
                    <a:pt x="2060" y="601"/>
                  </a:lnTo>
                  <a:lnTo>
                    <a:pt x="2018" y="386"/>
                  </a:lnTo>
                  <a:lnTo>
                    <a:pt x="1932" y="172"/>
                  </a:lnTo>
                  <a:lnTo>
                    <a:pt x="1760" y="86"/>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0"/>
            <p:cNvSpPr/>
            <p:nvPr/>
          </p:nvSpPr>
          <p:spPr>
            <a:xfrm>
              <a:off x="4708200" y="2283625"/>
              <a:ext cx="51525" cy="25775"/>
            </a:xfrm>
            <a:custGeom>
              <a:rect b="b" l="l" r="r" t="t"/>
              <a:pathLst>
                <a:path extrusionOk="0" h="1031" w="2061">
                  <a:moveTo>
                    <a:pt x="516" y="1"/>
                  </a:moveTo>
                  <a:lnTo>
                    <a:pt x="344" y="44"/>
                  </a:lnTo>
                  <a:lnTo>
                    <a:pt x="173" y="129"/>
                  </a:lnTo>
                  <a:lnTo>
                    <a:pt x="44" y="258"/>
                  </a:lnTo>
                  <a:lnTo>
                    <a:pt x="1" y="473"/>
                  </a:lnTo>
                  <a:lnTo>
                    <a:pt x="44" y="687"/>
                  </a:lnTo>
                  <a:lnTo>
                    <a:pt x="130" y="859"/>
                  </a:lnTo>
                  <a:lnTo>
                    <a:pt x="301" y="987"/>
                  </a:lnTo>
                  <a:lnTo>
                    <a:pt x="516" y="1030"/>
                  </a:lnTo>
                  <a:lnTo>
                    <a:pt x="1503" y="1030"/>
                  </a:lnTo>
                  <a:lnTo>
                    <a:pt x="1717" y="987"/>
                  </a:lnTo>
                  <a:lnTo>
                    <a:pt x="1846" y="902"/>
                  </a:lnTo>
                  <a:lnTo>
                    <a:pt x="1975" y="773"/>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0"/>
            <p:cNvSpPr/>
            <p:nvPr/>
          </p:nvSpPr>
          <p:spPr>
            <a:xfrm>
              <a:off x="4708200" y="2335125"/>
              <a:ext cx="51525" cy="25750"/>
            </a:xfrm>
            <a:custGeom>
              <a:rect b="b" l="l" r="r" t="t"/>
              <a:pathLst>
                <a:path extrusionOk="0" h="1030" w="2061">
                  <a:moveTo>
                    <a:pt x="516" y="0"/>
                  </a:moveTo>
                  <a:lnTo>
                    <a:pt x="344" y="43"/>
                  </a:lnTo>
                  <a:lnTo>
                    <a:pt x="173" y="129"/>
                  </a:lnTo>
                  <a:lnTo>
                    <a:pt x="44" y="258"/>
                  </a:lnTo>
                  <a:lnTo>
                    <a:pt x="1" y="429"/>
                  </a:lnTo>
                  <a:lnTo>
                    <a:pt x="44" y="644"/>
                  </a:lnTo>
                  <a:lnTo>
                    <a:pt x="130" y="858"/>
                  </a:lnTo>
                  <a:lnTo>
                    <a:pt x="301" y="987"/>
                  </a:lnTo>
                  <a:lnTo>
                    <a:pt x="516" y="1030"/>
                  </a:lnTo>
                  <a:lnTo>
                    <a:pt x="1503" y="1030"/>
                  </a:lnTo>
                  <a:lnTo>
                    <a:pt x="1717" y="987"/>
                  </a:lnTo>
                  <a:lnTo>
                    <a:pt x="1846" y="901"/>
                  </a:lnTo>
                  <a:lnTo>
                    <a:pt x="1975" y="729"/>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0"/>
            <p:cNvSpPr/>
            <p:nvPr/>
          </p:nvSpPr>
          <p:spPr>
            <a:xfrm>
              <a:off x="4708200" y="2130250"/>
              <a:ext cx="51525" cy="25750"/>
            </a:xfrm>
            <a:custGeom>
              <a:rect b="b" l="l" r="r" t="t"/>
              <a:pathLst>
                <a:path extrusionOk="0" h="1030" w="2061">
                  <a:moveTo>
                    <a:pt x="516" y="0"/>
                  </a:moveTo>
                  <a:lnTo>
                    <a:pt x="344" y="43"/>
                  </a:lnTo>
                  <a:lnTo>
                    <a:pt x="173" y="129"/>
                  </a:lnTo>
                  <a:lnTo>
                    <a:pt x="44" y="258"/>
                  </a:lnTo>
                  <a:lnTo>
                    <a:pt x="1" y="472"/>
                  </a:lnTo>
                  <a:lnTo>
                    <a:pt x="44" y="687"/>
                  </a:lnTo>
                  <a:lnTo>
                    <a:pt x="130" y="858"/>
                  </a:lnTo>
                  <a:lnTo>
                    <a:pt x="301" y="987"/>
                  </a:lnTo>
                  <a:lnTo>
                    <a:pt x="516" y="1030"/>
                  </a:lnTo>
                  <a:lnTo>
                    <a:pt x="1503" y="1030"/>
                  </a:lnTo>
                  <a:lnTo>
                    <a:pt x="1717" y="987"/>
                  </a:lnTo>
                  <a:lnTo>
                    <a:pt x="1846" y="901"/>
                  </a:lnTo>
                  <a:lnTo>
                    <a:pt x="1975" y="772"/>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0"/>
            <p:cNvSpPr/>
            <p:nvPr/>
          </p:nvSpPr>
          <p:spPr>
            <a:xfrm>
              <a:off x="4708200" y="2078750"/>
              <a:ext cx="51525" cy="25775"/>
            </a:xfrm>
            <a:custGeom>
              <a:rect b="b" l="l" r="r" t="t"/>
              <a:pathLst>
                <a:path extrusionOk="0" h="1031" w="2061">
                  <a:moveTo>
                    <a:pt x="516" y="1"/>
                  </a:moveTo>
                  <a:lnTo>
                    <a:pt x="344" y="44"/>
                  </a:lnTo>
                  <a:lnTo>
                    <a:pt x="173" y="129"/>
                  </a:lnTo>
                  <a:lnTo>
                    <a:pt x="44" y="301"/>
                  </a:lnTo>
                  <a:lnTo>
                    <a:pt x="1" y="473"/>
                  </a:lnTo>
                  <a:lnTo>
                    <a:pt x="44" y="687"/>
                  </a:lnTo>
                  <a:lnTo>
                    <a:pt x="130" y="859"/>
                  </a:lnTo>
                  <a:lnTo>
                    <a:pt x="301" y="988"/>
                  </a:lnTo>
                  <a:lnTo>
                    <a:pt x="516" y="1030"/>
                  </a:lnTo>
                  <a:lnTo>
                    <a:pt x="1717" y="1030"/>
                  </a:lnTo>
                  <a:lnTo>
                    <a:pt x="1846" y="902"/>
                  </a:lnTo>
                  <a:lnTo>
                    <a:pt x="1975" y="773"/>
                  </a:lnTo>
                  <a:lnTo>
                    <a:pt x="2060" y="601"/>
                  </a:lnTo>
                  <a:lnTo>
                    <a:pt x="2018" y="387"/>
                  </a:lnTo>
                  <a:lnTo>
                    <a:pt x="1932" y="172"/>
                  </a:lnTo>
                  <a:lnTo>
                    <a:pt x="1760" y="86"/>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0"/>
            <p:cNvSpPr/>
            <p:nvPr/>
          </p:nvSpPr>
          <p:spPr>
            <a:xfrm>
              <a:off x="4708200" y="2028350"/>
              <a:ext cx="51525" cy="25750"/>
            </a:xfrm>
            <a:custGeom>
              <a:rect b="b" l="l" r="r" t="t"/>
              <a:pathLst>
                <a:path extrusionOk="0" h="1030" w="2061">
                  <a:moveTo>
                    <a:pt x="516" y="0"/>
                  </a:moveTo>
                  <a:lnTo>
                    <a:pt x="344" y="43"/>
                  </a:lnTo>
                  <a:lnTo>
                    <a:pt x="173" y="129"/>
                  </a:lnTo>
                  <a:lnTo>
                    <a:pt x="44" y="258"/>
                  </a:lnTo>
                  <a:lnTo>
                    <a:pt x="1" y="429"/>
                  </a:lnTo>
                  <a:lnTo>
                    <a:pt x="44" y="644"/>
                  </a:lnTo>
                  <a:lnTo>
                    <a:pt x="130" y="858"/>
                  </a:lnTo>
                  <a:lnTo>
                    <a:pt x="301" y="987"/>
                  </a:lnTo>
                  <a:lnTo>
                    <a:pt x="516" y="1030"/>
                  </a:lnTo>
                  <a:lnTo>
                    <a:pt x="1503" y="1030"/>
                  </a:lnTo>
                  <a:lnTo>
                    <a:pt x="1717" y="987"/>
                  </a:lnTo>
                  <a:lnTo>
                    <a:pt x="1846" y="901"/>
                  </a:lnTo>
                  <a:lnTo>
                    <a:pt x="1975" y="730"/>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0"/>
            <p:cNvSpPr/>
            <p:nvPr/>
          </p:nvSpPr>
          <p:spPr>
            <a:xfrm>
              <a:off x="4708200" y="1976850"/>
              <a:ext cx="51525" cy="25775"/>
            </a:xfrm>
            <a:custGeom>
              <a:rect b="b" l="l" r="r" t="t"/>
              <a:pathLst>
                <a:path extrusionOk="0" h="1031" w="2061">
                  <a:moveTo>
                    <a:pt x="516" y="1"/>
                  </a:moveTo>
                  <a:lnTo>
                    <a:pt x="344" y="44"/>
                  </a:lnTo>
                  <a:lnTo>
                    <a:pt x="173" y="129"/>
                  </a:lnTo>
                  <a:lnTo>
                    <a:pt x="44" y="258"/>
                  </a:lnTo>
                  <a:lnTo>
                    <a:pt x="1" y="473"/>
                  </a:lnTo>
                  <a:lnTo>
                    <a:pt x="44" y="687"/>
                  </a:lnTo>
                  <a:lnTo>
                    <a:pt x="130" y="859"/>
                  </a:lnTo>
                  <a:lnTo>
                    <a:pt x="301" y="987"/>
                  </a:lnTo>
                  <a:lnTo>
                    <a:pt x="516" y="1030"/>
                  </a:lnTo>
                  <a:lnTo>
                    <a:pt x="1503" y="1030"/>
                  </a:lnTo>
                  <a:lnTo>
                    <a:pt x="1717" y="987"/>
                  </a:lnTo>
                  <a:lnTo>
                    <a:pt x="1846" y="902"/>
                  </a:lnTo>
                  <a:lnTo>
                    <a:pt x="1975" y="773"/>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0"/>
            <p:cNvSpPr/>
            <p:nvPr/>
          </p:nvSpPr>
          <p:spPr>
            <a:xfrm>
              <a:off x="4913075" y="1951100"/>
              <a:ext cx="231725" cy="435525"/>
            </a:xfrm>
            <a:custGeom>
              <a:rect b="b" l="l" r="r" t="t"/>
              <a:pathLst>
                <a:path extrusionOk="0" h="17421" w="9269">
                  <a:moveTo>
                    <a:pt x="8239" y="2060"/>
                  </a:moveTo>
                  <a:lnTo>
                    <a:pt x="8239" y="3090"/>
                  </a:lnTo>
                  <a:lnTo>
                    <a:pt x="988" y="3090"/>
                  </a:lnTo>
                  <a:lnTo>
                    <a:pt x="988" y="2060"/>
                  </a:lnTo>
                  <a:close/>
                  <a:moveTo>
                    <a:pt x="6866" y="6136"/>
                  </a:moveTo>
                  <a:lnTo>
                    <a:pt x="6866" y="7166"/>
                  </a:lnTo>
                  <a:lnTo>
                    <a:pt x="988" y="7166"/>
                  </a:lnTo>
                  <a:lnTo>
                    <a:pt x="988" y="6136"/>
                  </a:lnTo>
                  <a:close/>
                  <a:moveTo>
                    <a:pt x="5493" y="10255"/>
                  </a:moveTo>
                  <a:lnTo>
                    <a:pt x="5493" y="11242"/>
                  </a:lnTo>
                  <a:lnTo>
                    <a:pt x="988" y="11242"/>
                  </a:lnTo>
                  <a:lnTo>
                    <a:pt x="988" y="10255"/>
                  </a:lnTo>
                  <a:close/>
                  <a:moveTo>
                    <a:pt x="4163" y="14331"/>
                  </a:moveTo>
                  <a:lnTo>
                    <a:pt x="4163" y="15361"/>
                  </a:lnTo>
                  <a:lnTo>
                    <a:pt x="988" y="15361"/>
                  </a:lnTo>
                  <a:lnTo>
                    <a:pt x="988" y="14331"/>
                  </a:lnTo>
                  <a:close/>
                  <a:moveTo>
                    <a:pt x="344" y="1"/>
                  </a:moveTo>
                  <a:lnTo>
                    <a:pt x="173" y="130"/>
                  </a:lnTo>
                  <a:lnTo>
                    <a:pt x="44" y="258"/>
                  </a:lnTo>
                  <a:lnTo>
                    <a:pt x="1" y="473"/>
                  </a:lnTo>
                  <a:lnTo>
                    <a:pt x="1" y="16906"/>
                  </a:lnTo>
                  <a:lnTo>
                    <a:pt x="1" y="17077"/>
                  </a:lnTo>
                  <a:lnTo>
                    <a:pt x="130" y="17249"/>
                  </a:lnTo>
                  <a:lnTo>
                    <a:pt x="258" y="17378"/>
                  </a:lnTo>
                  <a:lnTo>
                    <a:pt x="430" y="17421"/>
                  </a:lnTo>
                  <a:lnTo>
                    <a:pt x="645" y="17421"/>
                  </a:lnTo>
                  <a:lnTo>
                    <a:pt x="859" y="17292"/>
                  </a:lnTo>
                  <a:lnTo>
                    <a:pt x="945" y="17120"/>
                  </a:lnTo>
                  <a:lnTo>
                    <a:pt x="988" y="16906"/>
                  </a:lnTo>
                  <a:lnTo>
                    <a:pt x="988" y="16391"/>
                  </a:lnTo>
                  <a:lnTo>
                    <a:pt x="4635" y="16391"/>
                  </a:lnTo>
                  <a:lnTo>
                    <a:pt x="4849" y="16348"/>
                  </a:lnTo>
                  <a:lnTo>
                    <a:pt x="5021" y="16219"/>
                  </a:lnTo>
                  <a:lnTo>
                    <a:pt x="5107" y="16048"/>
                  </a:lnTo>
                  <a:lnTo>
                    <a:pt x="5150" y="15876"/>
                  </a:lnTo>
                  <a:lnTo>
                    <a:pt x="5150" y="13816"/>
                  </a:lnTo>
                  <a:lnTo>
                    <a:pt x="5107" y="13602"/>
                  </a:lnTo>
                  <a:lnTo>
                    <a:pt x="5021" y="13473"/>
                  </a:lnTo>
                  <a:lnTo>
                    <a:pt x="4849" y="13345"/>
                  </a:lnTo>
                  <a:lnTo>
                    <a:pt x="4635" y="13302"/>
                  </a:lnTo>
                  <a:lnTo>
                    <a:pt x="988" y="13302"/>
                  </a:lnTo>
                  <a:lnTo>
                    <a:pt x="988" y="12272"/>
                  </a:lnTo>
                  <a:lnTo>
                    <a:pt x="6008" y="12272"/>
                  </a:lnTo>
                  <a:lnTo>
                    <a:pt x="6222" y="12229"/>
                  </a:lnTo>
                  <a:lnTo>
                    <a:pt x="6394" y="12143"/>
                  </a:lnTo>
                  <a:lnTo>
                    <a:pt x="6480" y="11972"/>
                  </a:lnTo>
                  <a:lnTo>
                    <a:pt x="6523" y="11757"/>
                  </a:lnTo>
                  <a:lnTo>
                    <a:pt x="6523" y="9740"/>
                  </a:lnTo>
                  <a:lnTo>
                    <a:pt x="6480" y="9526"/>
                  </a:lnTo>
                  <a:lnTo>
                    <a:pt x="6394" y="9354"/>
                  </a:lnTo>
                  <a:lnTo>
                    <a:pt x="6222" y="9269"/>
                  </a:lnTo>
                  <a:lnTo>
                    <a:pt x="6008" y="9226"/>
                  </a:lnTo>
                  <a:lnTo>
                    <a:pt x="988" y="9226"/>
                  </a:lnTo>
                  <a:lnTo>
                    <a:pt x="988" y="8196"/>
                  </a:lnTo>
                  <a:lnTo>
                    <a:pt x="7381" y="8196"/>
                  </a:lnTo>
                  <a:lnTo>
                    <a:pt x="7595" y="8153"/>
                  </a:lnTo>
                  <a:lnTo>
                    <a:pt x="7724" y="8024"/>
                  </a:lnTo>
                  <a:lnTo>
                    <a:pt x="7853" y="7896"/>
                  </a:lnTo>
                  <a:lnTo>
                    <a:pt x="7896" y="7681"/>
                  </a:lnTo>
                  <a:lnTo>
                    <a:pt x="7896" y="5622"/>
                  </a:lnTo>
                  <a:lnTo>
                    <a:pt x="7853" y="5450"/>
                  </a:lnTo>
                  <a:lnTo>
                    <a:pt x="7724" y="5278"/>
                  </a:lnTo>
                  <a:lnTo>
                    <a:pt x="7595" y="5150"/>
                  </a:lnTo>
                  <a:lnTo>
                    <a:pt x="7381" y="5107"/>
                  </a:lnTo>
                  <a:lnTo>
                    <a:pt x="988" y="5107"/>
                  </a:lnTo>
                  <a:lnTo>
                    <a:pt x="988" y="4120"/>
                  </a:lnTo>
                  <a:lnTo>
                    <a:pt x="8754" y="4120"/>
                  </a:lnTo>
                  <a:lnTo>
                    <a:pt x="8925" y="4077"/>
                  </a:lnTo>
                  <a:lnTo>
                    <a:pt x="9097" y="3948"/>
                  </a:lnTo>
                  <a:lnTo>
                    <a:pt x="9226" y="3777"/>
                  </a:lnTo>
                  <a:lnTo>
                    <a:pt x="9268" y="3605"/>
                  </a:lnTo>
                  <a:lnTo>
                    <a:pt x="9268" y="1546"/>
                  </a:lnTo>
                  <a:lnTo>
                    <a:pt x="9226" y="1331"/>
                  </a:lnTo>
                  <a:lnTo>
                    <a:pt x="9097" y="1202"/>
                  </a:lnTo>
                  <a:lnTo>
                    <a:pt x="8925" y="1074"/>
                  </a:lnTo>
                  <a:lnTo>
                    <a:pt x="8754" y="1031"/>
                  </a:lnTo>
                  <a:lnTo>
                    <a:pt x="988" y="1031"/>
                  </a:lnTo>
                  <a:lnTo>
                    <a:pt x="988" y="516"/>
                  </a:lnTo>
                  <a:lnTo>
                    <a:pt x="988" y="301"/>
                  </a:lnTo>
                  <a:lnTo>
                    <a:pt x="859" y="173"/>
                  </a:lnTo>
                  <a:lnTo>
                    <a:pt x="730" y="44"/>
                  </a:lnTo>
                  <a:lnTo>
                    <a:pt x="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0" name="Google Shape;1720;p60"/>
          <p:cNvSpPr/>
          <p:nvPr/>
        </p:nvSpPr>
        <p:spPr>
          <a:xfrm>
            <a:off x="4996113" y="3759863"/>
            <a:ext cx="436600" cy="434450"/>
          </a:xfrm>
          <a:custGeom>
            <a:rect b="b" l="l" r="r" t="t"/>
            <a:pathLst>
              <a:path extrusionOk="0" h="17378" w="17464">
                <a:moveTo>
                  <a:pt x="7809" y="1031"/>
                </a:moveTo>
                <a:lnTo>
                  <a:pt x="8753" y="2232"/>
                </a:lnTo>
                <a:lnTo>
                  <a:pt x="7809" y="3433"/>
                </a:lnTo>
                <a:lnTo>
                  <a:pt x="1588" y="3433"/>
                </a:lnTo>
                <a:lnTo>
                  <a:pt x="2275" y="2532"/>
                </a:lnTo>
                <a:lnTo>
                  <a:pt x="2360" y="2404"/>
                </a:lnTo>
                <a:lnTo>
                  <a:pt x="2403" y="2232"/>
                </a:lnTo>
                <a:lnTo>
                  <a:pt x="2360" y="2060"/>
                </a:lnTo>
                <a:lnTo>
                  <a:pt x="2275" y="1889"/>
                </a:lnTo>
                <a:lnTo>
                  <a:pt x="1588" y="1031"/>
                </a:lnTo>
                <a:close/>
                <a:moveTo>
                  <a:pt x="11971" y="1031"/>
                </a:moveTo>
                <a:lnTo>
                  <a:pt x="12400" y="1074"/>
                </a:lnTo>
                <a:lnTo>
                  <a:pt x="12829" y="1116"/>
                </a:lnTo>
                <a:lnTo>
                  <a:pt x="13258" y="1245"/>
                </a:lnTo>
                <a:lnTo>
                  <a:pt x="13687" y="1374"/>
                </a:lnTo>
                <a:lnTo>
                  <a:pt x="14074" y="1546"/>
                </a:lnTo>
                <a:lnTo>
                  <a:pt x="14417" y="1760"/>
                </a:lnTo>
                <a:lnTo>
                  <a:pt x="14760" y="2017"/>
                </a:lnTo>
                <a:lnTo>
                  <a:pt x="15060" y="2275"/>
                </a:lnTo>
                <a:lnTo>
                  <a:pt x="15361" y="2575"/>
                </a:lnTo>
                <a:lnTo>
                  <a:pt x="15618" y="2919"/>
                </a:lnTo>
                <a:lnTo>
                  <a:pt x="15876" y="3262"/>
                </a:lnTo>
                <a:lnTo>
                  <a:pt x="16047" y="3648"/>
                </a:lnTo>
                <a:lnTo>
                  <a:pt x="16219" y="4034"/>
                </a:lnTo>
                <a:lnTo>
                  <a:pt x="16348" y="4463"/>
                </a:lnTo>
                <a:lnTo>
                  <a:pt x="16390" y="4892"/>
                </a:lnTo>
                <a:lnTo>
                  <a:pt x="16433" y="5321"/>
                </a:lnTo>
                <a:lnTo>
                  <a:pt x="16433" y="5793"/>
                </a:lnTo>
                <a:lnTo>
                  <a:pt x="16390" y="6265"/>
                </a:lnTo>
                <a:lnTo>
                  <a:pt x="16262" y="6694"/>
                </a:lnTo>
                <a:lnTo>
                  <a:pt x="16133" y="7123"/>
                </a:lnTo>
                <a:lnTo>
                  <a:pt x="15961" y="7509"/>
                </a:lnTo>
                <a:lnTo>
                  <a:pt x="15747" y="7896"/>
                </a:lnTo>
                <a:lnTo>
                  <a:pt x="15489" y="8239"/>
                </a:lnTo>
                <a:lnTo>
                  <a:pt x="15189" y="8539"/>
                </a:lnTo>
                <a:lnTo>
                  <a:pt x="14889" y="8839"/>
                </a:lnTo>
                <a:lnTo>
                  <a:pt x="14503" y="9097"/>
                </a:lnTo>
                <a:lnTo>
                  <a:pt x="14159" y="9354"/>
                </a:lnTo>
                <a:lnTo>
                  <a:pt x="13773" y="9526"/>
                </a:lnTo>
                <a:lnTo>
                  <a:pt x="13344" y="9698"/>
                </a:lnTo>
                <a:lnTo>
                  <a:pt x="12915" y="9826"/>
                </a:lnTo>
                <a:lnTo>
                  <a:pt x="12486" y="9869"/>
                </a:lnTo>
                <a:lnTo>
                  <a:pt x="12014" y="9912"/>
                </a:lnTo>
                <a:lnTo>
                  <a:pt x="9654" y="9912"/>
                </a:lnTo>
                <a:lnTo>
                  <a:pt x="8710" y="8711"/>
                </a:lnTo>
                <a:lnTo>
                  <a:pt x="9654" y="7509"/>
                </a:lnTo>
                <a:lnTo>
                  <a:pt x="11971" y="7509"/>
                </a:lnTo>
                <a:lnTo>
                  <a:pt x="12400" y="7466"/>
                </a:lnTo>
                <a:lnTo>
                  <a:pt x="12744" y="7381"/>
                </a:lnTo>
                <a:lnTo>
                  <a:pt x="13087" y="7166"/>
                </a:lnTo>
                <a:lnTo>
                  <a:pt x="13430" y="6952"/>
                </a:lnTo>
                <a:lnTo>
                  <a:pt x="13645" y="6651"/>
                </a:lnTo>
                <a:lnTo>
                  <a:pt x="13859" y="6351"/>
                </a:lnTo>
                <a:lnTo>
                  <a:pt x="13988" y="5965"/>
                </a:lnTo>
                <a:lnTo>
                  <a:pt x="14074" y="5579"/>
                </a:lnTo>
                <a:lnTo>
                  <a:pt x="14031" y="5150"/>
                </a:lnTo>
                <a:lnTo>
                  <a:pt x="13902" y="4721"/>
                </a:lnTo>
                <a:lnTo>
                  <a:pt x="13730" y="4377"/>
                </a:lnTo>
                <a:lnTo>
                  <a:pt x="13473" y="4034"/>
                </a:lnTo>
                <a:lnTo>
                  <a:pt x="13173" y="3777"/>
                </a:lnTo>
                <a:lnTo>
                  <a:pt x="12829" y="3605"/>
                </a:lnTo>
                <a:lnTo>
                  <a:pt x="12443" y="3476"/>
                </a:lnTo>
                <a:lnTo>
                  <a:pt x="12014" y="3433"/>
                </a:lnTo>
                <a:lnTo>
                  <a:pt x="9139" y="3433"/>
                </a:lnTo>
                <a:lnTo>
                  <a:pt x="9826" y="2532"/>
                </a:lnTo>
                <a:lnTo>
                  <a:pt x="9912" y="2404"/>
                </a:lnTo>
                <a:lnTo>
                  <a:pt x="9912" y="2232"/>
                </a:lnTo>
                <a:lnTo>
                  <a:pt x="9912" y="2060"/>
                </a:lnTo>
                <a:lnTo>
                  <a:pt x="9826" y="1889"/>
                </a:lnTo>
                <a:lnTo>
                  <a:pt x="9139" y="1031"/>
                </a:lnTo>
                <a:close/>
                <a:moveTo>
                  <a:pt x="8367" y="7509"/>
                </a:moveTo>
                <a:lnTo>
                  <a:pt x="7638" y="8367"/>
                </a:lnTo>
                <a:lnTo>
                  <a:pt x="7595" y="8539"/>
                </a:lnTo>
                <a:lnTo>
                  <a:pt x="7552" y="8711"/>
                </a:lnTo>
                <a:lnTo>
                  <a:pt x="7595" y="8882"/>
                </a:lnTo>
                <a:lnTo>
                  <a:pt x="7638" y="9011"/>
                </a:lnTo>
                <a:lnTo>
                  <a:pt x="8367" y="9912"/>
                </a:lnTo>
                <a:lnTo>
                  <a:pt x="5493" y="9912"/>
                </a:lnTo>
                <a:lnTo>
                  <a:pt x="5106" y="9955"/>
                </a:lnTo>
                <a:lnTo>
                  <a:pt x="4720" y="10041"/>
                </a:lnTo>
                <a:lnTo>
                  <a:pt x="4377" y="10212"/>
                </a:lnTo>
                <a:lnTo>
                  <a:pt x="4077" y="10470"/>
                </a:lnTo>
                <a:lnTo>
                  <a:pt x="3819" y="10727"/>
                </a:lnTo>
                <a:lnTo>
                  <a:pt x="3605" y="11071"/>
                </a:lnTo>
                <a:lnTo>
                  <a:pt x="3476" y="11457"/>
                </a:lnTo>
                <a:lnTo>
                  <a:pt x="3433" y="11843"/>
                </a:lnTo>
                <a:lnTo>
                  <a:pt x="3433" y="12272"/>
                </a:lnTo>
                <a:lnTo>
                  <a:pt x="3562" y="12658"/>
                </a:lnTo>
                <a:lnTo>
                  <a:pt x="3733" y="13044"/>
                </a:lnTo>
                <a:lnTo>
                  <a:pt x="3991" y="13345"/>
                </a:lnTo>
                <a:lnTo>
                  <a:pt x="4291" y="13602"/>
                </a:lnTo>
                <a:lnTo>
                  <a:pt x="4634" y="13816"/>
                </a:lnTo>
                <a:lnTo>
                  <a:pt x="5063" y="13945"/>
                </a:lnTo>
                <a:lnTo>
                  <a:pt x="5450" y="13988"/>
                </a:lnTo>
                <a:lnTo>
                  <a:pt x="7809" y="13988"/>
                </a:lnTo>
                <a:lnTo>
                  <a:pt x="8753" y="15189"/>
                </a:lnTo>
                <a:lnTo>
                  <a:pt x="7809" y="16391"/>
                </a:lnTo>
                <a:lnTo>
                  <a:pt x="5450" y="16391"/>
                </a:lnTo>
                <a:lnTo>
                  <a:pt x="5021" y="16348"/>
                </a:lnTo>
                <a:lnTo>
                  <a:pt x="4592" y="16305"/>
                </a:lnTo>
                <a:lnTo>
                  <a:pt x="4162" y="16176"/>
                </a:lnTo>
                <a:lnTo>
                  <a:pt x="3733" y="16048"/>
                </a:lnTo>
                <a:lnTo>
                  <a:pt x="3347" y="15833"/>
                </a:lnTo>
                <a:lnTo>
                  <a:pt x="3004" y="15619"/>
                </a:lnTo>
                <a:lnTo>
                  <a:pt x="2661" y="15361"/>
                </a:lnTo>
                <a:lnTo>
                  <a:pt x="2318" y="15061"/>
                </a:lnTo>
                <a:lnTo>
                  <a:pt x="2060" y="14760"/>
                </a:lnTo>
                <a:lnTo>
                  <a:pt x="1803" y="14417"/>
                </a:lnTo>
                <a:lnTo>
                  <a:pt x="1588" y="14074"/>
                </a:lnTo>
                <a:lnTo>
                  <a:pt x="1374" y="13688"/>
                </a:lnTo>
                <a:lnTo>
                  <a:pt x="1245" y="13259"/>
                </a:lnTo>
                <a:lnTo>
                  <a:pt x="1116" y="12830"/>
                </a:lnTo>
                <a:lnTo>
                  <a:pt x="1073" y="12401"/>
                </a:lnTo>
                <a:lnTo>
                  <a:pt x="1030" y="11929"/>
                </a:lnTo>
                <a:lnTo>
                  <a:pt x="1073" y="11500"/>
                </a:lnTo>
                <a:lnTo>
                  <a:pt x="1116" y="11071"/>
                </a:lnTo>
                <a:lnTo>
                  <a:pt x="1245" y="10641"/>
                </a:lnTo>
                <a:lnTo>
                  <a:pt x="1374" y="10212"/>
                </a:lnTo>
                <a:lnTo>
                  <a:pt x="1588" y="9826"/>
                </a:lnTo>
                <a:lnTo>
                  <a:pt x="1803" y="9483"/>
                </a:lnTo>
                <a:lnTo>
                  <a:pt x="2060" y="9140"/>
                </a:lnTo>
                <a:lnTo>
                  <a:pt x="2318" y="8797"/>
                </a:lnTo>
                <a:lnTo>
                  <a:pt x="2661" y="8539"/>
                </a:lnTo>
                <a:lnTo>
                  <a:pt x="3004" y="8282"/>
                </a:lnTo>
                <a:lnTo>
                  <a:pt x="3347" y="8067"/>
                </a:lnTo>
                <a:lnTo>
                  <a:pt x="3733" y="7853"/>
                </a:lnTo>
                <a:lnTo>
                  <a:pt x="4162" y="7724"/>
                </a:lnTo>
                <a:lnTo>
                  <a:pt x="4592" y="7595"/>
                </a:lnTo>
                <a:lnTo>
                  <a:pt x="5021" y="7552"/>
                </a:lnTo>
                <a:lnTo>
                  <a:pt x="5450" y="7509"/>
                </a:lnTo>
                <a:close/>
                <a:moveTo>
                  <a:pt x="15361" y="13988"/>
                </a:moveTo>
                <a:lnTo>
                  <a:pt x="16305" y="15189"/>
                </a:lnTo>
                <a:lnTo>
                  <a:pt x="15361" y="16391"/>
                </a:lnTo>
                <a:lnTo>
                  <a:pt x="9139" y="16391"/>
                </a:lnTo>
                <a:lnTo>
                  <a:pt x="9826" y="15490"/>
                </a:lnTo>
                <a:lnTo>
                  <a:pt x="9912" y="15361"/>
                </a:lnTo>
                <a:lnTo>
                  <a:pt x="9912" y="15189"/>
                </a:lnTo>
                <a:lnTo>
                  <a:pt x="9912" y="15018"/>
                </a:lnTo>
                <a:lnTo>
                  <a:pt x="9826" y="14846"/>
                </a:lnTo>
                <a:lnTo>
                  <a:pt x="9139" y="13988"/>
                </a:lnTo>
                <a:close/>
                <a:moveTo>
                  <a:pt x="515" y="1"/>
                </a:moveTo>
                <a:lnTo>
                  <a:pt x="301" y="44"/>
                </a:lnTo>
                <a:lnTo>
                  <a:pt x="215" y="130"/>
                </a:lnTo>
                <a:lnTo>
                  <a:pt x="129" y="215"/>
                </a:lnTo>
                <a:lnTo>
                  <a:pt x="44" y="344"/>
                </a:lnTo>
                <a:lnTo>
                  <a:pt x="1" y="516"/>
                </a:lnTo>
                <a:lnTo>
                  <a:pt x="44" y="687"/>
                </a:lnTo>
                <a:lnTo>
                  <a:pt x="129" y="859"/>
                </a:lnTo>
                <a:lnTo>
                  <a:pt x="1245" y="2232"/>
                </a:lnTo>
                <a:lnTo>
                  <a:pt x="129" y="3605"/>
                </a:lnTo>
                <a:lnTo>
                  <a:pt x="44" y="3777"/>
                </a:lnTo>
                <a:lnTo>
                  <a:pt x="1" y="3948"/>
                </a:lnTo>
                <a:lnTo>
                  <a:pt x="44" y="4120"/>
                </a:lnTo>
                <a:lnTo>
                  <a:pt x="129" y="4249"/>
                </a:lnTo>
                <a:lnTo>
                  <a:pt x="215" y="4334"/>
                </a:lnTo>
                <a:lnTo>
                  <a:pt x="301" y="4420"/>
                </a:lnTo>
                <a:lnTo>
                  <a:pt x="515" y="4463"/>
                </a:lnTo>
                <a:lnTo>
                  <a:pt x="12186" y="4463"/>
                </a:lnTo>
                <a:lnTo>
                  <a:pt x="12357" y="4506"/>
                </a:lnTo>
                <a:lnTo>
                  <a:pt x="12529" y="4592"/>
                </a:lnTo>
                <a:lnTo>
                  <a:pt x="12701" y="4721"/>
                </a:lnTo>
                <a:lnTo>
                  <a:pt x="12829" y="4849"/>
                </a:lnTo>
                <a:lnTo>
                  <a:pt x="12915" y="5021"/>
                </a:lnTo>
                <a:lnTo>
                  <a:pt x="13001" y="5192"/>
                </a:lnTo>
                <a:lnTo>
                  <a:pt x="13044" y="5407"/>
                </a:lnTo>
                <a:lnTo>
                  <a:pt x="13044" y="5622"/>
                </a:lnTo>
                <a:lnTo>
                  <a:pt x="12958" y="5793"/>
                </a:lnTo>
                <a:lnTo>
                  <a:pt x="12872" y="6008"/>
                </a:lnTo>
                <a:lnTo>
                  <a:pt x="12744" y="6179"/>
                </a:lnTo>
                <a:lnTo>
                  <a:pt x="12615" y="6308"/>
                </a:lnTo>
                <a:lnTo>
                  <a:pt x="12443" y="6394"/>
                </a:lnTo>
                <a:lnTo>
                  <a:pt x="12229" y="6480"/>
                </a:lnTo>
                <a:lnTo>
                  <a:pt x="5535" y="6480"/>
                </a:lnTo>
                <a:lnTo>
                  <a:pt x="4978" y="6523"/>
                </a:lnTo>
                <a:lnTo>
                  <a:pt x="4420" y="6608"/>
                </a:lnTo>
                <a:lnTo>
                  <a:pt x="3905" y="6737"/>
                </a:lnTo>
                <a:lnTo>
                  <a:pt x="3433" y="6909"/>
                </a:lnTo>
                <a:lnTo>
                  <a:pt x="2918" y="7123"/>
                </a:lnTo>
                <a:lnTo>
                  <a:pt x="2489" y="7381"/>
                </a:lnTo>
                <a:lnTo>
                  <a:pt x="2060" y="7681"/>
                </a:lnTo>
                <a:lnTo>
                  <a:pt x="1674" y="8024"/>
                </a:lnTo>
                <a:lnTo>
                  <a:pt x="1331" y="8410"/>
                </a:lnTo>
                <a:lnTo>
                  <a:pt x="987" y="8839"/>
                </a:lnTo>
                <a:lnTo>
                  <a:pt x="730" y="9269"/>
                </a:lnTo>
                <a:lnTo>
                  <a:pt x="473" y="9740"/>
                </a:lnTo>
                <a:lnTo>
                  <a:pt x="301" y="10212"/>
                </a:lnTo>
                <a:lnTo>
                  <a:pt x="129" y="10727"/>
                </a:lnTo>
                <a:lnTo>
                  <a:pt x="44" y="11285"/>
                </a:lnTo>
                <a:lnTo>
                  <a:pt x="1" y="11800"/>
                </a:lnTo>
                <a:lnTo>
                  <a:pt x="44" y="12401"/>
                </a:lnTo>
                <a:lnTo>
                  <a:pt x="86" y="12958"/>
                </a:lnTo>
                <a:lnTo>
                  <a:pt x="215" y="13473"/>
                </a:lnTo>
                <a:lnTo>
                  <a:pt x="387" y="13988"/>
                </a:lnTo>
                <a:lnTo>
                  <a:pt x="644" y="14460"/>
                </a:lnTo>
                <a:lnTo>
                  <a:pt x="902" y="14932"/>
                </a:lnTo>
                <a:lnTo>
                  <a:pt x="1202" y="15361"/>
                </a:lnTo>
                <a:lnTo>
                  <a:pt x="1588" y="15747"/>
                </a:lnTo>
                <a:lnTo>
                  <a:pt x="1974" y="16133"/>
                </a:lnTo>
                <a:lnTo>
                  <a:pt x="2403" y="16434"/>
                </a:lnTo>
                <a:lnTo>
                  <a:pt x="2832" y="16734"/>
                </a:lnTo>
                <a:lnTo>
                  <a:pt x="3304" y="16949"/>
                </a:lnTo>
                <a:lnTo>
                  <a:pt x="3819" y="17163"/>
                </a:lnTo>
                <a:lnTo>
                  <a:pt x="4334" y="17292"/>
                </a:lnTo>
                <a:lnTo>
                  <a:pt x="4892" y="17378"/>
                </a:lnTo>
                <a:lnTo>
                  <a:pt x="15704" y="17378"/>
                </a:lnTo>
                <a:lnTo>
                  <a:pt x="15833" y="17335"/>
                </a:lnTo>
                <a:lnTo>
                  <a:pt x="15919" y="17292"/>
                </a:lnTo>
                <a:lnTo>
                  <a:pt x="16004" y="17206"/>
                </a:lnTo>
                <a:lnTo>
                  <a:pt x="17334" y="15490"/>
                </a:lnTo>
                <a:lnTo>
                  <a:pt x="17420" y="15361"/>
                </a:lnTo>
                <a:lnTo>
                  <a:pt x="17463" y="15189"/>
                </a:lnTo>
                <a:lnTo>
                  <a:pt x="17420" y="15018"/>
                </a:lnTo>
                <a:lnTo>
                  <a:pt x="17334" y="14846"/>
                </a:lnTo>
                <a:lnTo>
                  <a:pt x="16004" y="13173"/>
                </a:lnTo>
                <a:lnTo>
                  <a:pt x="15919" y="13087"/>
                </a:lnTo>
                <a:lnTo>
                  <a:pt x="15833" y="13001"/>
                </a:lnTo>
                <a:lnTo>
                  <a:pt x="15704" y="12958"/>
                </a:lnTo>
                <a:lnTo>
                  <a:pt x="5278" y="12958"/>
                </a:lnTo>
                <a:lnTo>
                  <a:pt x="5106" y="12915"/>
                </a:lnTo>
                <a:lnTo>
                  <a:pt x="4935" y="12830"/>
                </a:lnTo>
                <a:lnTo>
                  <a:pt x="4763" y="12701"/>
                </a:lnTo>
                <a:lnTo>
                  <a:pt x="4634" y="12572"/>
                </a:lnTo>
                <a:lnTo>
                  <a:pt x="4549" y="12401"/>
                </a:lnTo>
                <a:lnTo>
                  <a:pt x="4463" y="12229"/>
                </a:lnTo>
                <a:lnTo>
                  <a:pt x="4463" y="12014"/>
                </a:lnTo>
                <a:lnTo>
                  <a:pt x="4463" y="11800"/>
                </a:lnTo>
                <a:lnTo>
                  <a:pt x="4506" y="11585"/>
                </a:lnTo>
                <a:lnTo>
                  <a:pt x="4592" y="11414"/>
                </a:lnTo>
                <a:lnTo>
                  <a:pt x="4720" y="11242"/>
                </a:lnTo>
                <a:lnTo>
                  <a:pt x="4892" y="11113"/>
                </a:lnTo>
                <a:lnTo>
                  <a:pt x="5063" y="11028"/>
                </a:lnTo>
                <a:lnTo>
                  <a:pt x="5235" y="10942"/>
                </a:lnTo>
                <a:lnTo>
                  <a:pt x="11971" y="10942"/>
                </a:lnTo>
                <a:lnTo>
                  <a:pt x="12529" y="10899"/>
                </a:lnTo>
                <a:lnTo>
                  <a:pt x="13044" y="10813"/>
                </a:lnTo>
                <a:lnTo>
                  <a:pt x="13559" y="10684"/>
                </a:lnTo>
                <a:lnTo>
                  <a:pt x="14074" y="10513"/>
                </a:lnTo>
                <a:lnTo>
                  <a:pt x="14546" y="10298"/>
                </a:lnTo>
                <a:lnTo>
                  <a:pt x="14975" y="9998"/>
                </a:lnTo>
                <a:lnTo>
                  <a:pt x="15404" y="9698"/>
                </a:lnTo>
                <a:lnTo>
                  <a:pt x="15790" y="9354"/>
                </a:lnTo>
                <a:lnTo>
                  <a:pt x="16176" y="9011"/>
                </a:lnTo>
                <a:lnTo>
                  <a:pt x="16476" y="8582"/>
                </a:lnTo>
                <a:lnTo>
                  <a:pt x="16777" y="8153"/>
                </a:lnTo>
                <a:lnTo>
                  <a:pt x="16991" y="7681"/>
                </a:lnTo>
                <a:lnTo>
                  <a:pt x="17206" y="7209"/>
                </a:lnTo>
                <a:lnTo>
                  <a:pt x="17334" y="6694"/>
                </a:lnTo>
                <a:lnTo>
                  <a:pt x="17420" y="6136"/>
                </a:lnTo>
                <a:lnTo>
                  <a:pt x="17463" y="5579"/>
                </a:lnTo>
                <a:lnTo>
                  <a:pt x="17463" y="5021"/>
                </a:lnTo>
                <a:lnTo>
                  <a:pt x="17377" y="4463"/>
                </a:lnTo>
                <a:lnTo>
                  <a:pt x="17249" y="3948"/>
                </a:lnTo>
                <a:lnTo>
                  <a:pt x="17077" y="3433"/>
                </a:lnTo>
                <a:lnTo>
                  <a:pt x="16862" y="2961"/>
                </a:lnTo>
                <a:lnTo>
                  <a:pt x="16562" y="2489"/>
                </a:lnTo>
                <a:lnTo>
                  <a:pt x="16262" y="2060"/>
                </a:lnTo>
                <a:lnTo>
                  <a:pt x="15919" y="1674"/>
                </a:lnTo>
                <a:lnTo>
                  <a:pt x="15532" y="1288"/>
                </a:lnTo>
                <a:lnTo>
                  <a:pt x="15103" y="988"/>
                </a:lnTo>
                <a:lnTo>
                  <a:pt x="14631" y="687"/>
                </a:lnTo>
                <a:lnTo>
                  <a:pt x="14159" y="473"/>
                </a:lnTo>
                <a:lnTo>
                  <a:pt x="13645" y="258"/>
                </a:lnTo>
                <a:lnTo>
                  <a:pt x="13130" y="130"/>
                </a:lnTo>
                <a:lnTo>
                  <a:pt x="12572" y="44"/>
                </a:lnTo>
                <a:lnTo>
                  <a:pt x="12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1" name="Google Shape;1721;p60"/>
          <p:cNvCxnSpPr>
            <a:stCxn id="1681" idx="3"/>
            <a:endCxn id="1679" idx="0"/>
          </p:cNvCxnSpPr>
          <p:nvPr/>
        </p:nvCxnSpPr>
        <p:spPr>
          <a:xfrm>
            <a:off x="5522163" y="1759923"/>
            <a:ext cx="234300" cy="794700"/>
          </a:xfrm>
          <a:prstGeom prst="bentConnector2">
            <a:avLst/>
          </a:prstGeom>
          <a:noFill/>
          <a:ln cap="flat" cmpd="sng" w="9525">
            <a:solidFill>
              <a:schemeClr val="dk1"/>
            </a:solidFill>
            <a:prstDash val="solid"/>
            <a:round/>
            <a:headEnd len="med" w="med" type="none"/>
            <a:tailEnd len="med" w="med" type="none"/>
          </a:ln>
        </p:spPr>
      </p:cxnSp>
      <p:cxnSp>
        <p:nvCxnSpPr>
          <p:cNvPr id="1722" name="Google Shape;1722;p60"/>
          <p:cNvCxnSpPr>
            <a:stCxn id="1679" idx="2"/>
            <a:endCxn id="1683" idx="3"/>
          </p:cNvCxnSpPr>
          <p:nvPr/>
        </p:nvCxnSpPr>
        <p:spPr>
          <a:xfrm rot="5400000">
            <a:off x="5241875" y="3463810"/>
            <a:ext cx="794700" cy="234300"/>
          </a:xfrm>
          <a:prstGeom prst="bentConnector2">
            <a:avLst/>
          </a:prstGeom>
          <a:noFill/>
          <a:ln cap="flat" cmpd="sng" w="9525">
            <a:solidFill>
              <a:schemeClr val="dk1"/>
            </a:solidFill>
            <a:prstDash val="solid"/>
            <a:round/>
            <a:headEnd len="med" w="med" type="none"/>
            <a:tailEnd len="med" w="med" type="none"/>
          </a:ln>
        </p:spPr>
      </p:cxnSp>
      <p:cxnSp>
        <p:nvCxnSpPr>
          <p:cNvPr id="1723" name="Google Shape;1723;p60"/>
          <p:cNvCxnSpPr>
            <a:stCxn id="1682" idx="1"/>
            <a:endCxn id="1678" idx="2"/>
          </p:cNvCxnSpPr>
          <p:nvPr/>
        </p:nvCxnSpPr>
        <p:spPr>
          <a:xfrm rot="10800000">
            <a:off x="3387650" y="3183523"/>
            <a:ext cx="282000" cy="794700"/>
          </a:xfrm>
          <a:prstGeom prst="bentConnector2">
            <a:avLst/>
          </a:prstGeom>
          <a:noFill/>
          <a:ln cap="flat" cmpd="sng" w="9525">
            <a:solidFill>
              <a:schemeClr val="dk1"/>
            </a:solidFill>
            <a:prstDash val="solid"/>
            <a:round/>
            <a:headEnd len="med" w="med" type="none"/>
            <a:tailEnd len="med" w="med" type="none"/>
          </a:ln>
        </p:spPr>
      </p:cxnSp>
      <p:cxnSp>
        <p:nvCxnSpPr>
          <p:cNvPr id="1724" name="Google Shape;1724;p60"/>
          <p:cNvCxnSpPr>
            <a:stCxn id="1678" idx="0"/>
            <a:endCxn id="1680" idx="1"/>
          </p:cNvCxnSpPr>
          <p:nvPr/>
        </p:nvCxnSpPr>
        <p:spPr>
          <a:xfrm rot="-5400000">
            <a:off x="3131275" y="2016160"/>
            <a:ext cx="794700" cy="282000"/>
          </a:xfrm>
          <a:prstGeom prst="bentConnector2">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Tips to design effective diagrams</a:t>
            </a:r>
            <a:endParaRPr/>
          </a:p>
        </p:txBody>
      </p:sp>
      <p:graphicFrame>
        <p:nvGraphicFramePr>
          <p:cNvPr id="1730" name="Google Shape;1730;p61"/>
          <p:cNvGraphicFramePr/>
          <p:nvPr/>
        </p:nvGraphicFramePr>
        <p:xfrm>
          <a:off x="792063" y="1511988"/>
          <a:ext cx="3000000" cy="3000000"/>
        </p:xfrm>
        <a:graphic>
          <a:graphicData uri="http://schemas.openxmlformats.org/drawingml/2006/table">
            <a:tbl>
              <a:tblPr>
                <a:noFill/>
                <a:tableStyleId>{05556938-8083-48FB-9D83-1096708506A4}</a:tableStyleId>
              </a:tblPr>
              <a:tblGrid>
                <a:gridCol w="545500"/>
                <a:gridCol w="7014375"/>
              </a:tblGrid>
              <a:tr h="396200">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01</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Know your audience: tailor the complexity to the learner's level</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02</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Stay purpose-driven: define the main teaching objective for the diagram</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41575">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03</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Choose the right format: match the diagram type to the content (e.g., flowcharts for processes)</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04</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Prioritize clarity: avoid clutter; use simple shapes and legible labels</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05</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Maintain color consistency: use consistent colors for similar concepts or data</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a:solidFill>
                            <a:schemeClr val="dk1"/>
                          </a:solidFill>
                          <a:latin typeface="Plus Jakarta Sans"/>
                          <a:ea typeface="Plus Jakarta Sans"/>
                          <a:cs typeface="Plus Jakarta Sans"/>
                          <a:sym typeface="Plus Jakarta Sans"/>
                        </a:rPr>
                        <a:t>06</a:t>
                      </a:r>
                      <a:endParaRPr b="1">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a:solidFill>
                            <a:schemeClr val="dk1"/>
                          </a:solidFill>
                          <a:latin typeface="Inter"/>
                          <a:ea typeface="Inter"/>
                          <a:cs typeface="Inter"/>
                          <a:sym typeface="Inter"/>
                        </a:rPr>
                        <a:t>Gather feedback: test with a subset of learners and refine as necessary</a:t>
                      </a:r>
                      <a:endParaRPr>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sp>
        <p:nvSpPr>
          <p:cNvPr id="1735" name="Google Shape;173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ost used diagrams</a:t>
            </a:r>
            <a:endParaRPr/>
          </a:p>
        </p:txBody>
      </p:sp>
      <p:sp>
        <p:nvSpPr>
          <p:cNvPr id="1736" name="Google Shape;1736;p62"/>
          <p:cNvSpPr txBox="1"/>
          <p:nvPr/>
        </p:nvSpPr>
        <p:spPr>
          <a:xfrm>
            <a:off x="981900" y="42705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Inter"/>
                <a:ea typeface="Inter"/>
                <a:cs typeface="Inter"/>
                <a:sym typeface="Inter"/>
              </a:rPr>
              <a:t>Follow the link in the graph to modify its data and then paste the new one here. </a:t>
            </a:r>
            <a:r>
              <a:rPr b="1" lang="en" sz="1000" u="sng">
                <a:solidFill>
                  <a:schemeClr val="dk1"/>
                </a:solidFill>
                <a:latin typeface="Inter"/>
                <a:ea typeface="Inter"/>
                <a:cs typeface="Inter"/>
                <a:sym typeface="Inter"/>
                <a:hlinkClick r:id="rId3">
                  <a:extLst>
                    <a:ext uri="{A12FA001-AC4F-418D-AE19-62706E023703}">
                      <ahyp:hlinkClr val="tx"/>
                    </a:ext>
                  </a:extLst>
                </a:hlinkClick>
              </a:rPr>
              <a:t>For more info, click here</a:t>
            </a:r>
            <a:endParaRPr b="1" sz="1000" u="sng">
              <a:solidFill>
                <a:schemeClr val="dk1"/>
              </a:solidFill>
              <a:latin typeface="Inter"/>
              <a:ea typeface="Inter"/>
              <a:cs typeface="Inter"/>
              <a:sym typeface="Inter"/>
            </a:endParaRPr>
          </a:p>
        </p:txBody>
      </p:sp>
      <p:pic>
        <p:nvPicPr>
          <p:cNvPr id="1737" name="Google Shape;1737;p62" title="Points scored">
            <a:hlinkClick r:id="rId4"/>
          </p:cNvPr>
          <p:cNvPicPr preferRelativeResize="0"/>
          <p:nvPr/>
        </p:nvPicPr>
        <p:blipFill>
          <a:blip r:embed="rId5">
            <a:alphaModFix/>
          </a:blip>
          <a:stretch>
            <a:fillRect/>
          </a:stretch>
        </p:blipFill>
        <p:spPr>
          <a:xfrm>
            <a:off x="3706600" y="1353625"/>
            <a:ext cx="4717401" cy="2916950"/>
          </a:xfrm>
          <a:prstGeom prst="rect">
            <a:avLst/>
          </a:prstGeom>
          <a:noFill/>
          <a:ln>
            <a:noFill/>
          </a:ln>
        </p:spPr>
      </p:pic>
      <p:sp>
        <p:nvSpPr>
          <p:cNvPr id="1738" name="Google Shape;1738;p62"/>
          <p:cNvSpPr txBox="1"/>
          <p:nvPr/>
        </p:nvSpPr>
        <p:spPr>
          <a:xfrm>
            <a:off x="974600" y="1864676"/>
            <a:ext cx="2280900" cy="83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 and the smallest of them all</a:t>
            </a:r>
            <a:endParaRPr>
              <a:solidFill>
                <a:schemeClr val="dk1"/>
              </a:solidFill>
              <a:latin typeface="Inter"/>
              <a:ea typeface="Inter"/>
              <a:cs typeface="Inter"/>
              <a:sym typeface="Inter"/>
            </a:endParaRPr>
          </a:p>
        </p:txBody>
      </p:sp>
      <p:sp>
        <p:nvSpPr>
          <p:cNvPr id="1739" name="Google Shape;1739;p62"/>
          <p:cNvSpPr txBox="1"/>
          <p:nvPr/>
        </p:nvSpPr>
        <p:spPr>
          <a:xfrm>
            <a:off x="974600" y="3299701"/>
            <a:ext cx="2280900" cy="83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has a beautiful name and is the second planet from the Sun</a:t>
            </a:r>
            <a:endParaRPr>
              <a:solidFill>
                <a:schemeClr val="dk1"/>
              </a:solidFill>
              <a:latin typeface="Inter"/>
              <a:ea typeface="Inter"/>
              <a:cs typeface="Inter"/>
              <a:sym typeface="Inter"/>
            </a:endParaRPr>
          </a:p>
        </p:txBody>
      </p:sp>
      <p:sp>
        <p:nvSpPr>
          <p:cNvPr id="1740" name="Google Shape;1740;p62"/>
          <p:cNvSpPr txBox="1"/>
          <p:nvPr/>
        </p:nvSpPr>
        <p:spPr>
          <a:xfrm>
            <a:off x="974600" y="1442375"/>
            <a:ext cx="22809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Mercury</a:t>
            </a:r>
            <a:endParaRPr sz="2400">
              <a:solidFill>
                <a:schemeClr val="dk1"/>
              </a:solidFill>
              <a:latin typeface="Plus Jakarta Sans Medium"/>
              <a:ea typeface="Plus Jakarta Sans Medium"/>
              <a:cs typeface="Plus Jakarta Sans Medium"/>
              <a:sym typeface="Plus Jakarta Sans Medium"/>
            </a:endParaRPr>
          </a:p>
        </p:txBody>
      </p:sp>
      <p:sp>
        <p:nvSpPr>
          <p:cNvPr id="1741" name="Google Shape;1741;p62"/>
          <p:cNvSpPr txBox="1"/>
          <p:nvPr/>
        </p:nvSpPr>
        <p:spPr>
          <a:xfrm>
            <a:off x="974600" y="2877400"/>
            <a:ext cx="22809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latin typeface="Plus Jakarta Sans Medium"/>
                <a:ea typeface="Plus Jakarta Sans Medium"/>
                <a:cs typeface="Plus Jakarta Sans Medium"/>
                <a:sym typeface="Plus Jakarta Sans Medium"/>
              </a:rPr>
              <a:t>Venus</a:t>
            </a:r>
            <a:endParaRPr sz="2400">
              <a:solidFill>
                <a:schemeClr val="dk1"/>
              </a:solidFill>
              <a:latin typeface="Plus Jakarta Sans Medium"/>
              <a:ea typeface="Plus Jakarta Sans Medium"/>
              <a:cs typeface="Plus Jakarta Sans Medium"/>
              <a:sym typeface="Plus Jakarta Sans Medium"/>
            </a:endParaRPr>
          </a:p>
        </p:txBody>
      </p:sp>
      <p:sp>
        <p:nvSpPr>
          <p:cNvPr id="1742" name="Google Shape;1742;p62"/>
          <p:cNvSpPr/>
          <p:nvPr/>
        </p:nvSpPr>
        <p:spPr>
          <a:xfrm>
            <a:off x="720000" y="1579150"/>
            <a:ext cx="188100" cy="1881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2"/>
          <p:cNvSpPr/>
          <p:nvPr/>
        </p:nvSpPr>
        <p:spPr>
          <a:xfrm>
            <a:off x="720000" y="3069700"/>
            <a:ext cx="188100" cy="188100"/>
          </a:xfrm>
          <a:prstGeom prst="diamond">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63"/>
          <p:cNvSpPr txBox="1"/>
          <p:nvPr>
            <p:ph idx="3" type="subTitle"/>
          </p:nvPr>
        </p:nvSpPr>
        <p:spPr>
          <a:xfrm>
            <a:off x="5055275" y="332305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Ahmed Hisyam</a:t>
            </a:r>
            <a:endParaRPr/>
          </a:p>
        </p:txBody>
      </p:sp>
      <p:sp>
        <p:nvSpPr>
          <p:cNvPr id="1749" name="Google Shape;1749;p63"/>
          <p:cNvSpPr txBox="1"/>
          <p:nvPr>
            <p:ph idx="4" type="subTitle"/>
          </p:nvPr>
        </p:nvSpPr>
        <p:spPr>
          <a:xfrm>
            <a:off x="1583075" y="3323050"/>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Londria Hills</a:t>
            </a:r>
            <a:endParaRPr/>
          </a:p>
        </p:txBody>
      </p:sp>
      <p:pic>
        <p:nvPicPr>
          <p:cNvPr id="1750" name="Google Shape;1750;p63"/>
          <p:cNvPicPr preferRelativeResize="0"/>
          <p:nvPr/>
        </p:nvPicPr>
        <p:blipFill rotWithShape="1">
          <a:blip r:embed="rId3">
            <a:alphaModFix/>
          </a:blip>
          <a:srcRect b="35537" l="6567" r="6558" t="6565"/>
          <a:stretch/>
        </p:blipFill>
        <p:spPr>
          <a:xfrm>
            <a:off x="5279537" y="1250950"/>
            <a:ext cx="2057100" cy="2057100"/>
          </a:xfrm>
          <a:prstGeom prst="diamond">
            <a:avLst/>
          </a:prstGeom>
          <a:noFill/>
          <a:ln>
            <a:noFill/>
          </a:ln>
        </p:spPr>
      </p:pic>
      <p:pic>
        <p:nvPicPr>
          <p:cNvPr id="1751" name="Google Shape;1751;p63"/>
          <p:cNvPicPr preferRelativeResize="0"/>
          <p:nvPr/>
        </p:nvPicPr>
        <p:blipFill rotWithShape="1">
          <a:blip r:embed="rId4">
            <a:alphaModFix/>
          </a:blip>
          <a:srcRect b="38634" l="9768" r="9768" t="3451"/>
          <a:stretch/>
        </p:blipFill>
        <p:spPr>
          <a:xfrm>
            <a:off x="1807312" y="1250900"/>
            <a:ext cx="2057100" cy="2057100"/>
          </a:xfrm>
          <a:prstGeom prst="diamond">
            <a:avLst/>
          </a:prstGeom>
          <a:noFill/>
          <a:ln>
            <a:noFill/>
          </a:ln>
        </p:spPr>
      </p:pic>
      <p:sp>
        <p:nvSpPr>
          <p:cNvPr id="1752" name="Google Shape;1752;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753" name="Google Shape;1753;p63"/>
          <p:cNvSpPr txBox="1"/>
          <p:nvPr>
            <p:ph idx="1" type="subTitle"/>
          </p:nvPr>
        </p:nvSpPr>
        <p:spPr>
          <a:xfrm>
            <a:off x="5055284" y="375787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754" name="Google Shape;1754;p63"/>
          <p:cNvSpPr txBox="1"/>
          <p:nvPr>
            <p:ph idx="2" type="subTitle"/>
          </p:nvPr>
        </p:nvSpPr>
        <p:spPr>
          <a:xfrm>
            <a:off x="1583300" y="375787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grpSp>
        <p:nvGrpSpPr>
          <p:cNvPr id="1755" name="Google Shape;1755;p63"/>
          <p:cNvGrpSpPr/>
          <p:nvPr/>
        </p:nvGrpSpPr>
        <p:grpSpPr>
          <a:xfrm>
            <a:off x="356636" y="1482674"/>
            <a:ext cx="713175" cy="2101727"/>
            <a:chOff x="356636" y="1482674"/>
            <a:chExt cx="713175" cy="2101727"/>
          </a:xfrm>
        </p:grpSpPr>
        <p:grpSp>
          <p:nvGrpSpPr>
            <p:cNvPr id="1756" name="Google Shape;1756;p63"/>
            <p:cNvGrpSpPr/>
            <p:nvPr/>
          </p:nvGrpSpPr>
          <p:grpSpPr>
            <a:xfrm flipH="1" rot="8099754">
              <a:off x="461060" y="2975599"/>
              <a:ext cx="504327" cy="504327"/>
              <a:chOff x="3490600" y="4349100"/>
              <a:chExt cx="509775" cy="509775"/>
            </a:xfrm>
          </p:grpSpPr>
          <p:sp>
            <p:nvSpPr>
              <p:cNvPr id="1757" name="Google Shape;1757;p6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63"/>
            <p:cNvGrpSpPr/>
            <p:nvPr/>
          </p:nvGrpSpPr>
          <p:grpSpPr>
            <a:xfrm flipH="1" rot="8099754">
              <a:off x="461060" y="1587149"/>
              <a:ext cx="504327" cy="504327"/>
              <a:chOff x="3490600" y="4349100"/>
              <a:chExt cx="509775" cy="509775"/>
            </a:xfrm>
          </p:grpSpPr>
          <p:sp>
            <p:nvSpPr>
              <p:cNvPr id="1763" name="Google Shape;1763;p6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8" name="Google Shape;1768;p63"/>
          <p:cNvGrpSpPr/>
          <p:nvPr/>
        </p:nvGrpSpPr>
        <p:grpSpPr>
          <a:xfrm>
            <a:off x="8074195" y="1482674"/>
            <a:ext cx="713175" cy="2101727"/>
            <a:chOff x="8074195" y="1482674"/>
            <a:chExt cx="713175" cy="2101727"/>
          </a:xfrm>
        </p:grpSpPr>
        <p:grpSp>
          <p:nvGrpSpPr>
            <p:cNvPr id="1769" name="Google Shape;1769;p63"/>
            <p:cNvGrpSpPr/>
            <p:nvPr/>
          </p:nvGrpSpPr>
          <p:grpSpPr>
            <a:xfrm rot="-8099754">
              <a:off x="8178619" y="2975599"/>
              <a:ext cx="504327" cy="504327"/>
              <a:chOff x="3490600" y="4349100"/>
              <a:chExt cx="509775" cy="509775"/>
            </a:xfrm>
          </p:grpSpPr>
          <p:sp>
            <p:nvSpPr>
              <p:cNvPr id="1770" name="Google Shape;1770;p6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63"/>
            <p:cNvGrpSpPr/>
            <p:nvPr/>
          </p:nvGrpSpPr>
          <p:grpSpPr>
            <a:xfrm rot="-8099754">
              <a:off x="8178619" y="1587149"/>
              <a:ext cx="504327" cy="504327"/>
              <a:chOff x="3490600" y="4349100"/>
              <a:chExt cx="509775" cy="509775"/>
            </a:xfrm>
          </p:grpSpPr>
          <p:sp>
            <p:nvSpPr>
              <p:cNvPr id="1776" name="Google Shape;1776;p6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4" name="Shape 1784"/>
        <p:cNvGrpSpPr/>
        <p:nvPr/>
      </p:nvGrpSpPr>
      <p:grpSpPr>
        <a:xfrm>
          <a:off x="0" y="0"/>
          <a:ext cx="0" cy="0"/>
          <a:chOff x="0" y="0"/>
          <a:chExt cx="0" cy="0"/>
        </a:xfrm>
      </p:grpSpPr>
      <p:sp>
        <p:nvSpPr>
          <p:cNvPr id="1785" name="Google Shape;178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Simple steps</a:t>
            </a:r>
            <a:endParaRPr/>
          </a:p>
        </p:txBody>
      </p:sp>
      <p:graphicFrame>
        <p:nvGraphicFramePr>
          <p:cNvPr id="1786" name="Google Shape;1786;p64"/>
          <p:cNvGraphicFramePr/>
          <p:nvPr/>
        </p:nvGraphicFramePr>
        <p:xfrm>
          <a:off x="879538" y="1413725"/>
          <a:ext cx="3000000" cy="3000000"/>
        </p:xfrm>
        <a:graphic>
          <a:graphicData uri="http://schemas.openxmlformats.org/drawingml/2006/table">
            <a:tbl>
              <a:tblPr>
                <a:noFill/>
                <a:tableStyleId>{05556938-8083-48FB-9D83-1096708506A4}</a:tableStyleId>
              </a:tblPr>
              <a:tblGrid>
                <a:gridCol w="3234750"/>
              </a:tblGrid>
              <a:tr h="435475">
                <a:tc>
                  <a:txBody>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Define purpose</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70300">
                <a:tc>
                  <a:txBody>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 and the smallest of them all</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787" name="Google Shape;1787;p64"/>
          <p:cNvGraphicFramePr/>
          <p:nvPr/>
        </p:nvGraphicFramePr>
        <p:xfrm>
          <a:off x="5029713" y="1413725"/>
          <a:ext cx="3000000" cy="3000000"/>
        </p:xfrm>
        <a:graphic>
          <a:graphicData uri="http://schemas.openxmlformats.org/drawingml/2006/table">
            <a:tbl>
              <a:tblPr>
                <a:noFill/>
                <a:tableStyleId>{05556938-8083-48FB-9D83-1096708506A4}</a:tableStyleId>
              </a:tblPr>
              <a:tblGrid>
                <a:gridCol w="3234750"/>
              </a:tblGrid>
              <a:tr h="445275">
                <a:tc>
                  <a:txBody>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Select diagram type</a:t>
                      </a:r>
                      <a:endParaRPr sz="1800">
                        <a:solidFill>
                          <a:schemeClr val="dk1"/>
                        </a:solidFill>
                        <a:latin typeface="Plus Jakarta Sans Medium"/>
                        <a:ea typeface="Plus Jakarta Sans Medium"/>
                        <a:cs typeface="Plus Jakarta Sans Medium"/>
                        <a:sym typeface="Plus Jakarta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0500">
                <a:tc>
                  <a:txBody>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Venus has a beautiful name and is the second planet from the Sun</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788" name="Google Shape;1788;p64"/>
          <p:cNvGraphicFramePr/>
          <p:nvPr/>
        </p:nvGraphicFramePr>
        <p:xfrm>
          <a:off x="879538" y="3134575"/>
          <a:ext cx="3000000" cy="3000000"/>
        </p:xfrm>
        <a:graphic>
          <a:graphicData uri="http://schemas.openxmlformats.org/drawingml/2006/table">
            <a:tbl>
              <a:tblPr>
                <a:noFill/>
                <a:tableStyleId>{05556938-8083-48FB-9D83-1096708506A4}</a:tableStyleId>
              </a:tblPr>
              <a:tblGrid>
                <a:gridCol w="3234750"/>
              </a:tblGrid>
              <a:tr h="473900">
                <a:tc>
                  <a:txBody>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Review &amp; refine</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31875">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789" name="Google Shape;1789;p64"/>
          <p:cNvGraphicFramePr/>
          <p:nvPr/>
        </p:nvGraphicFramePr>
        <p:xfrm>
          <a:off x="5029713" y="3134575"/>
          <a:ext cx="3000000" cy="3000000"/>
        </p:xfrm>
        <a:graphic>
          <a:graphicData uri="http://schemas.openxmlformats.org/drawingml/2006/table">
            <a:tbl>
              <a:tblPr>
                <a:noFill/>
                <a:tableStyleId>{05556938-8083-48FB-9D83-1096708506A4}</a:tableStyleId>
              </a:tblPr>
              <a:tblGrid>
                <a:gridCol w="3234750"/>
              </a:tblGrid>
              <a:tr h="450150">
                <a:tc>
                  <a:txBody>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Designing</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48600">
                <a:tc>
                  <a:txBody>
                    <a:bodyPr/>
                    <a:lstStyle/>
                    <a:p>
                      <a:pPr indent="0" lvl="0" marL="0" rtl="0" algn="ctr">
                        <a:spcBef>
                          <a:spcPts val="0"/>
                        </a:spcBef>
                        <a:spcAft>
                          <a:spcPts val="0"/>
                        </a:spcAft>
                        <a:buNone/>
                      </a:pPr>
                      <a:r>
                        <a:rPr lang="en">
                          <a:solidFill>
                            <a:schemeClr val="dk1"/>
                          </a:solidFill>
                          <a:latin typeface="Inter"/>
                          <a:ea typeface="Inter"/>
                          <a:cs typeface="Inter"/>
                          <a:sym typeface="Inter"/>
                        </a:rPr>
                        <a:t>Jupiter is the biggest planet in the Solar System</a:t>
                      </a:r>
                      <a:endParaRPr>
                        <a:solidFill>
                          <a:schemeClr val="dk1"/>
                        </a:solidFill>
                        <a:latin typeface="Inter"/>
                        <a:ea typeface="Inter"/>
                        <a:cs typeface="Inter"/>
                        <a:sym typeface="Inte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cxnSp>
        <p:nvCxnSpPr>
          <p:cNvPr id="1790" name="Google Shape;1790;p64"/>
          <p:cNvCxnSpPr/>
          <p:nvPr/>
        </p:nvCxnSpPr>
        <p:spPr>
          <a:xfrm>
            <a:off x="4113925" y="2004825"/>
            <a:ext cx="921000" cy="0"/>
          </a:xfrm>
          <a:prstGeom prst="straightConnector1">
            <a:avLst/>
          </a:prstGeom>
          <a:noFill/>
          <a:ln cap="flat" cmpd="sng" w="9525">
            <a:solidFill>
              <a:schemeClr val="dk1"/>
            </a:solidFill>
            <a:prstDash val="solid"/>
            <a:round/>
            <a:headEnd len="med" w="med" type="none"/>
            <a:tailEnd len="med" w="med" type="diamond"/>
          </a:ln>
        </p:spPr>
      </p:cxnSp>
      <p:cxnSp>
        <p:nvCxnSpPr>
          <p:cNvPr id="1791" name="Google Shape;1791;p64"/>
          <p:cNvCxnSpPr/>
          <p:nvPr/>
        </p:nvCxnSpPr>
        <p:spPr>
          <a:xfrm>
            <a:off x="6647088" y="2595925"/>
            <a:ext cx="0" cy="537300"/>
          </a:xfrm>
          <a:prstGeom prst="straightConnector1">
            <a:avLst/>
          </a:prstGeom>
          <a:noFill/>
          <a:ln cap="flat" cmpd="sng" w="9525">
            <a:solidFill>
              <a:schemeClr val="dk1"/>
            </a:solidFill>
            <a:prstDash val="solid"/>
            <a:round/>
            <a:headEnd len="med" w="med" type="none"/>
            <a:tailEnd len="med" w="med" type="diamond"/>
          </a:ln>
        </p:spPr>
      </p:cxnSp>
      <p:cxnSp>
        <p:nvCxnSpPr>
          <p:cNvPr id="1792" name="Google Shape;1792;p64"/>
          <p:cNvCxnSpPr/>
          <p:nvPr/>
        </p:nvCxnSpPr>
        <p:spPr>
          <a:xfrm rot="10800000">
            <a:off x="4116925" y="3683950"/>
            <a:ext cx="918000" cy="0"/>
          </a:xfrm>
          <a:prstGeom prst="straightConnector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6" name="Shape 1796"/>
        <p:cNvGrpSpPr/>
        <p:nvPr/>
      </p:nvGrpSpPr>
      <p:grpSpPr>
        <a:xfrm>
          <a:off x="0" y="0"/>
          <a:ext cx="0" cy="0"/>
          <a:chOff x="0" y="0"/>
          <a:chExt cx="0" cy="0"/>
        </a:xfrm>
      </p:grpSpPr>
      <p:sp>
        <p:nvSpPr>
          <p:cNvPr id="1797" name="Google Shape;1797;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Guide to designing</a:t>
            </a:r>
            <a:endParaRPr/>
          </a:p>
        </p:txBody>
      </p:sp>
      <p:graphicFrame>
        <p:nvGraphicFramePr>
          <p:cNvPr id="1798" name="Google Shape;1798;p65"/>
          <p:cNvGraphicFramePr/>
          <p:nvPr/>
        </p:nvGraphicFramePr>
        <p:xfrm>
          <a:off x="997950" y="12000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Target audience</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Understand learners' age, knowledge level, and needs</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799" name="Google Shape;1799;p65"/>
          <p:cNvGraphicFramePr/>
          <p:nvPr/>
        </p:nvGraphicFramePr>
        <p:xfrm>
          <a:off x="997950" y="17013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Objective</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Define the key message or concept to convey</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800" name="Google Shape;1800;p65"/>
          <p:cNvGraphicFramePr/>
          <p:nvPr/>
        </p:nvGraphicFramePr>
        <p:xfrm>
          <a:off x="997950" y="22026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Diagram type</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Select a format aligning with content (e.g., flowchart, Venn diagram)</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801" name="Google Shape;1801;p65"/>
          <p:cNvGraphicFramePr/>
          <p:nvPr/>
        </p:nvGraphicFramePr>
        <p:xfrm>
          <a:off x="997950" y="27039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Clarity</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Use straightforward designs, legible text, and avoid clutter</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802" name="Google Shape;1802;p65"/>
          <p:cNvGraphicFramePr/>
          <p:nvPr/>
        </p:nvGraphicFramePr>
        <p:xfrm>
          <a:off x="997950" y="32052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Color code</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Apply consistent colors to indicate related concepts</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803" name="Google Shape;1803;p65"/>
          <p:cNvGraphicFramePr/>
          <p:nvPr/>
        </p:nvGraphicFramePr>
        <p:xfrm>
          <a:off x="997950" y="37065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Labels</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Clearly label all elements; use legends if necessary</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804" name="Google Shape;1804;p65"/>
          <p:cNvGraphicFramePr/>
          <p:nvPr/>
        </p:nvGraphicFramePr>
        <p:xfrm>
          <a:off x="997950" y="4207800"/>
          <a:ext cx="3000000" cy="3000000"/>
        </p:xfrm>
        <a:graphic>
          <a:graphicData uri="http://schemas.openxmlformats.org/drawingml/2006/table">
            <a:tbl>
              <a:tblPr>
                <a:noFill/>
                <a:tableStyleId>{05556938-8083-48FB-9D83-1096708506A4}</a:tableStyleId>
              </a:tblPr>
              <a:tblGrid>
                <a:gridCol w="1875850"/>
                <a:gridCol w="5272250"/>
              </a:tblGrid>
              <a:tr h="396200">
                <a:tc>
                  <a:txBody>
                    <a:bodyPr/>
                    <a:lstStyle/>
                    <a:p>
                      <a:pPr indent="0" lvl="0" marL="0" rtl="0" algn="ctr">
                        <a:lnSpc>
                          <a:spcPct val="115000"/>
                        </a:lnSpc>
                        <a:spcBef>
                          <a:spcPts val="1200"/>
                        </a:spcBef>
                        <a:spcAft>
                          <a:spcPts val="1200"/>
                        </a:spcAft>
                        <a:buNone/>
                      </a:pPr>
                      <a:r>
                        <a:rPr b="1" lang="en" sz="1200">
                          <a:solidFill>
                            <a:schemeClr val="dk1"/>
                          </a:solidFill>
                          <a:latin typeface="Plus Jakarta Sans"/>
                          <a:ea typeface="Plus Jakarta Sans"/>
                          <a:cs typeface="Plus Jakarta Sans"/>
                          <a:sym typeface="Plus Jakarta Sans"/>
                        </a:rPr>
                        <a:t>Feedback loop</a:t>
                      </a:r>
                      <a:endParaRPr b="1" sz="1200">
                        <a:solidFill>
                          <a:schemeClr val="dk1"/>
                        </a:solidFill>
                        <a:latin typeface="Plus Jakarta Sans"/>
                        <a:ea typeface="Plus Jakarta Sans"/>
                        <a:cs typeface="Plus Jakarta Sans"/>
                        <a:sym typeface="Plus Jakarta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 sz="1200">
                          <a:solidFill>
                            <a:schemeClr val="dk1"/>
                          </a:solidFill>
                          <a:latin typeface="Inter"/>
                          <a:ea typeface="Inter"/>
                          <a:cs typeface="Inter"/>
                          <a:sym typeface="Inter"/>
                        </a:rPr>
                        <a:t>Test with a few students, gather feedback, and iterate</a:t>
                      </a:r>
                      <a:endParaRPr sz="1200"/>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39"/>
          <p:cNvSpPr txBox="1"/>
          <p:nvPr>
            <p:ph idx="21"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1014" name="Google Shape;1014;p39"/>
          <p:cNvSpPr txBox="1"/>
          <p:nvPr>
            <p:ph idx="3" type="subTitle"/>
          </p:nvPr>
        </p:nvSpPr>
        <p:spPr>
          <a:xfrm>
            <a:off x="720000" y="3872946"/>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p>
        </p:txBody>
      </p:sp>
      <p:sp>
        <p:nvSpPr>
          <p:cNvPr id="1015" name="Google Shape;1015;p39"/>
          <p:cNvSpPr txBox="1"/>
          <p:nvPr>
            <p:ph idx="1" type="subTitle"/>
          </p:nvPr>
        </p:nvSpPr>
        <p:spPr>
          <a:xfrm>
            <a:off x="720000" y="2139764"/>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16" name="Google Shape;1016;p39"/>
          <p:cNvSpPr txBox="1"/>
          <p:nvPr>
            <p:ph idx="2" type="subTitle"/>
          </p:nvPr>
        </p:nvSpPr>
        <p:spPr>
          <a:xfrm>
            <a:off x="3419271" y="2139764"/>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17" name="Google Shape;1017;p39"/>
          <p:cNvSpPr txBox="1"/>
          <p:nvPr>
            <p:ph idx="4" type="subTitle"/>
          </p:nvPr>
        </p:nvSpPr>
        <p:spPr>
          <a:xfrm>
            <a:off x="3419271" y="3872946"/>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18" name="Google Shape;1018;p39"/>
          <p:cNvSpPr txBox="1"/>
          <p:nvPr>
            <p:ph idx="5" type="subTitle"/>
          </p:nvPr>
        </p:nvSpPr>
        <p:spPr>
          <a:xfrm>
            <a:off x="6118549" y="2139764"/>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19" name="Google Shape;1019;p39"/>
          <p:cNvSpPr txBox="1"/>
          <p:nvPr>
            <p:ph idx="6" type="subTitle"/>
          </p:nvPr>
        </p:nvSpPr>
        <p:spPr>
          <a:xfrm>
            <a:off x="6118549" y="3872946"/>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020" name="Google Shape;1020;p39"/>
          <p:cNvSpPr txBox="1"/>
          <p:nvPr>
            <p:ph type="title"/>
          </p:nvPr>
        </p:nvSpPr>
        <p:spPr>
          <a:xfrm>
            <a:off x="1505400" y="1336303"/>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21" name="Google Shape;1021;p39"/>
          <p:cNvSpPr txBox="1"/>
          <p:nvPr>
            <p:ph idx="7" type="title"/>
          </p:nvPr>
        </p:nvSpPr>
        <p:spPr>
          <a:xfrm>
            <a:off x="1505400" y="3068899"/>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22" name="Google Shape;1022;p39"/>
          <p:cNvSpPr txBox="1"/>
          <p:nvPr>
            <p:ph idx="8" type="title"/>
          </p:nvPr>
        </p:nvSpPr>
        <p:spPr>
          <a:xfrm>
            <a:off x="4204671" y="1336303"/>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23" name="Google Shape;1023;p39"/>
          <p:cNvSpPr txBox="1"/>
          <p:nvPr>
            <p:ph idx="9" type="title"/>
          </p:nvPr>
        </p:nvSpPr>
        <p:spPr>
          <a:xfrm>
            <a:off x="4204671" y="3068899"/>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024" name="Google Shape;1024;p39"/>
          <p:cNvSpPr txBox="1"/>
          <p:nvPr>
            <p:ph idx="13" type="title"/>
          </p:nvPr>
        </p:nvSpPr>
        <p:spPr>
          <a:xfrm>
            <a:off x="6903949" y="1336303"/>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25" name="Google Shape;1025;p39"/>
          <p:cNvSpPr txBox="1"/>
          <p:nvPr>
            <p:ph idx="14" type="title"/>
          </p:nvPr>
        </p:nvSpPr>
        <p:spPr>
          <a:xfrm>
            <a:off x="6903949" y="3068899"/>
            <a:ext cx="734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026" name="Google Shape;1026;p39"/>
          <p:cNvSpPr txBox="1"/>
          <p:nvPr>
            <p:ph idx="15" type="subTitle"/>
          </p:nvPr>
        </p:nvSpPr>
        <p:spPr>
          <a:xfrm>
            <a:off x="720000" y="180539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027" name="Google Shape;1027;p39"/>
          <p:cNvSpPr txBox="1"/>
          <p:nvPr>
            <p:ph idx="16" type="subTitle"/>
          </p:nvPr>
        </p:nvSpPr>
        <p:spPr>
          <a:xfrm>
            <a:off x="3419271" y="180539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Mastering</a:t>
            </a:r>
            <a:endParaRPr/>
          </a:p>
        </p:txBody>
      </p:sp>
      <p:sp>
        <p:nvSpPr>
          <p:cNvPr id="1028" name="Google Shape;1028;p39"/>
          <p:cNvSpPr txBox="1"/>
          <p:nvPr>
            <p:ph idx="17" type="subTitle"/>
          </p:nvPr>
        </p:nvSpPr>
        <p:spPr>
          <a:xfrm>
            <a:off x="6118549" y="180539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Guide</a:t>
            </a:r>
            <a:endParaRPr/>
          </a:p>
        </p:txBody>
      </p:sp>
      <p:sp>
        <p:nvSpPr>
          <p:cNvPr id="1029" name="Google Shape;1029;p39"/>
          <p:cNvSpPr txBox="1"/>
          <p:nvPr>
            <p:ph idx="18" type="subTitle"/>
          </p:nvPr>
        </p:nvSpPr>
        <p:spPr>
          <a:xfrm>
            <a:off x="720000" y="3538058"/>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Method</a:t>
            </a:r>
            <a:endParaRPr/>
          </a:p>
        </p:txBody>
      </p:sp>
      <p:sp>
        <p:nvSpPr>
          <p:cNvPr id="1030" name="Google Shape;1030;p39"/>
          <p:cNvSpPr txBox="1"/>
          <p:nvPr>
            <p:ph idx="19" type="subTitle"/>
          </p:nvPr>
        </p:nvSpPr>
        <p:spPr>
          <a:xfrm>
            <a:off x="3419271" y="3538058"/>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Steps</a:t>
            </a:r>
            <a:endParaRPr/>
          </a:p>
        </p:txBody>
      </p:sp>
      <p:sp>
        <p:nvSpPr>
          <p:cNvPr id="1031" name="Google Shape;1031;p39"/>
          <p:cNvSpPr txBox="1"/>
          <p:nvPr>
            <p:ph idx="20" type="subTitle"/>
          </p:nvPr>
        </p:nvSpPr>
        <p:spPr>
          <a:xfrm>
            <a:off x="6118549" y="3538058"/>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Example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8" name="Shape 1808"/>
        <p:cNvGrpSpPr/>
        <p:nvPr/>
      </p:nvGrpSpPr>
      <p:grpSpPr>
        <a:xfrm>
          <a:off x="0" y="0"/>
          <a:ext cx="0" cy="0"/>
          <a:chOff x="0" y="0"/>
          <a:chExt cx="0" cy="0"/>
        </a:xfrm>
      </p:grpSpPr>
      <p:sp>
        <p:nvSpPr>
          <p:cNvPr id="1809" name="Google Shape;1809;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a:t>
            </a:r>
            <a:r>
              <a:rPr lang="en"/>
              <a:t>1</a:t>
            </a:r>
            <a:endParaRPr/>
          </a:p>
        </p:txBody>
      </p:sp>
      <p:sp>
        <p:nvSpPr>
          <p:cNvPr id="1810" name="Google Shape;1810;p66"/>
          <p:cNvSpPr txBox="1"/>
          <p:nvPr/>
        </p:nvSpPr>
        <p:spPr>
          <a:xfrm>
            <a:off x="2152150" y="2426189"/>
            <a:ext cx="20964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Mars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Mars is actually a very cold place</a:t>
            </a:r>
            <a:endParaRPr sz="1200">
              <a:solidFill>
                <a:schemeClr val="dk1"/>
              </a:solidFill>
              <a:latin typeface="Plus Jakarta Sans Medium"/>
              <a:ea typeface="Plus Jakarta Sans Medium"/>
              <a:cs typeface="Plus Jakarta Sans Medium"/>
              <a:sym typeface="Plus Jakarta Sans Medium"/>
            </a:endParaRPr>
          </a:p>
        </p:txBody>
      </p:sp>
      <p:sp>
        <p:nvSpPr>
          <p:cNvPr id="1811" name="Google Shape;1811;p66"/>
          <p:cNvSpPr txBox="1"/>
          <p:nvPr/>
        </p:nvSpPr>
        <p:spPr>
          <a:xfrm>
            <a:off x="4895400" y="2426295"/>
            <a:ext cx="20964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Venus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Venus has extremely high temperatures</a:t>
            </a:r>
            <a:endParaRPr sz="2200">
              <a:solidFill>
                <a:schemeClr val="dk1"/>
              </a:solidFill>
              <a:latin typeface="Plus Jakarta Sans Medium"/>
              <a:ea typeface="Plus Jakarta Sans Medium"/>
              <a:cs typeface="Plus Jakarta Sans Medium"/>
              <a:sym typeface="Plus Jakarta Sans Medium"/>
            </a:endParaRPr>
          </a:p>
        </p:txBody>
      </p:sp>
      <p:sp>
        <p:nvSpPr>
          <p:cNvPr id="1812" name="Google Shape;1812;p66"/>
          <p:cNvSpPr txBox="1"/>
          <p:nvPr/>
        </p:nvSpPr>
        <p:spPr>
          <a:xfrm>
            <a:off x="713175" y="3764600"/>
            <a:ext cx="20964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Mercury</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Mercury is the closest planet to the Sun</a:t>
            </a:r>
            <a:endParaRPr sz="2200">
              <a:solidFill>
                <a:schemeClr val="dk1"/>
              </a:solidFill>
              <a:latin typeface="Plus Jakarta Sans Medium"/>
              <a:ea typeface="Plus Jakarta Sans Medium"/>
              <a:cs typeface="Plus Jakarta Sans Medium"/>
              <a:sym typeface="Plus Jakarta Sans Medium"/>
            </a:endParaRPr>
          </a:p>
        </p:txBody>
      </p:sp>
      <p:sp>
        <p:nvSpPr>
          <p:cNvPr id="1813" name="Google Shape;1813;p66"/>
          <p:cNvSpPr txBox="1"/>
          <p:nvPr/>
        </p:nvSpPr>
        <p:spPr>
          <a:xfrm>
            <a:off x="3523775" y="3764600"/>
            <a:ext cx="20964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Saturn</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Saturn is a gas giant with several rings</a:t>
            </a:r>
            <a:endParaRPr sz="2200">
              <a:solidFill>
                <a:schemeClr val="dk1"/>
              </a:solidFill>
              <a:latin typeface="Plus Jakarta Sans Medium"/>
              <a:ea typeface="Plus Jakarta Sans Medium"/>
              <a:cs typeface="Plus Jakarta Sans Medium"/>
              <a:sym typeface="Plus Jakarta Sans Medium"/>
            </a:endParaRPr>
          </a:p>
        </p:txBody>
      </p:sp>
      <p:sp>
        <p:nvSpPr>
          <p:cNvPr id="1814" name="Google Shape;1814;p66"/>
          <p:cNvSpPr txBox="1"/>
          <p:nvPr/>
        </p:nvSpPr>
        <p:spPr>
          <a:xfrm>
            <a:off x="6334375" y="3764600"/>
            <a:ext cx="20964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Jupiter</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Jupiter is the biggest planet of them all</a:t>
            </a:r>
            <a:endParaRPr sz="2200">
              <a:solidFill>
                <a:schemeClr val="dk1"/>
              </a:solidFill>
              <a:latin typeface="Plus Jakarta Sans Medium"/>
              <a:ea typeface="Plus Jakarta Sans Medium"/>
              <a:cs typeface="Plus Jakarta Sans Medium"/>
              <a:sym typeface="Plus Jakarta Sans Medium"/>
            </a:endParaRPr>
          </a:p>
        </p:txBody>
      </p:sp>
      <p:sp>
        <p:nvSpPr>
          <p:cNvPr id="1815" name="Google Shape;1815;p66"/>
          <p:cNvSpPr txBox="1"/>
          <p:nvPr/>
        </p:nvSpPr>
        <p:spPr>
          <a:xfrm>
            <a:off x="3467400" y="1290975"/>
            <a:ext cx="2209200" cy="636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Neptune</a:t>
            </a:r>
            <a:endParaRPr sz="1800">
              <a:solidFill>
                <a:schemeClr val="dk1"/>
              </a:solidFill>
              <a:latin typeface="Plus Jakarta Sans Medium"/>
              <a:ea typeface="Plus Jakarta Sans Medium"/>
              <a:cs typeface="Plus Jakarta Sans Medium"/>
              <a:sym typeface="Plus Jakarta Sans Medium"/>
            </a:endParaRPr>
          </a:p>
        </p:txBody>
      </p:sp>
      <p:cxnSp>
        <p:nvCxnSpPr>
          <p:cNvPr id="1816" name="Google Shape;1816;p66"/>
          <p:cNvCxnSpPr>
            <a:stCxn id="1815" idx="2"/>
            <a:endCxn id="1810" idx="0"/>
          </p:cNvCxnSpPr>
          <p:nvPr/>
        </p:nvCxnSpPr>
        <p:spPr>
          <a:xfrm rot="5400000">
            <a:off x="3636750" y="1490925"/>
            <a:ext cx="498900" cy="1371600"/>
          </a:xfrm>
          <a:prstGeom prst="bentConnector3">
            <a:avLst>
              <a:gd fmla="val 50001" name="adj1"/>
            </a:avLst>
          </a:prstGeom>
          <a:noFill/>
          <a:ln cap="flat" cmpd="sng" w="9525">
            <a:solidFill>
              <a:schemeClr val="dk1"/>
            </a:solidFill>
            <a:prstDash val="solid"/>
            <a:round/>
            <a:headEnd len="med" w="med" type="none"/>
            <a:tailEnd len="med" w="med" type="diamond"/>
          </a:ln>
        </p:spPr>
      </p:cxnSp>
      <p:cxnSp>
        <p:nvCxnSpPr>
          <p:cNvPr id="1817" name="Google Shape;1817;p66"/>
          <p:cNvCxnSpPr>
            <a:stCxn id="1815" idx="2"/>
            <a:endCxn id="1811" idx="0"/>
          </p:cNvCxnSpPr>
          <p:nvPr/>
        </p:nvCxnSpPr>
        <p:spPr>
          <a:xfrm flipH="1" rot="-5400000">
            <a:off x="5008350" y="1490925"/>
            <a:ext cx="498900" cy="1371600"/>
          </a:xfrm>
          <a:prstGeom prst="bentConnector3">
            <a:avLst>
              <a:gd fmla="val 50012" name="adj1"/>
            </a:avLst>
          </a:prstGeom>
          <a:noFill/>
          <a:ln cap="flat" cmpd="sng" w="9525">
            <a:solidFill>
              <a:schemeClr val="dk1"/>
            </a:solidFill>
            <a:prstDash val="solid"/>
            <a:round/>
            <a:headEnd len="med" w="med" type="none"/>
            <a:tailEnd len="med" w="med" type="diamond"/>
          </a:ln>
        </p:spPr>
      </p:cxnSp>
      <p:cxnSp>
        <p:nvCxnSpPr>
          <p:cNvPr id="1818" name="Google Shape;1818;p66"/>
          <p:cNvCxnSpPr>
            <a:stCxn id="1810" idx="2"/>
            <a:endCxn id="1812" idx="0"/>
          </p:cNvCxnSpPr>
          <p:nvPr/>
        </p:nvCxnSpPr>
        <p:spPr>
          <a:xfrm rot="5400000">
            <a:off x="2231350" y="2795489"/>
            <a:ext cx="498900" cy="1439100"/>
          </a:xfrm>
          <a:prstGeom prst="bentConnector3">
            <a:avLst>
              <a:gd fmla="val 50011" name="adj1"/>
            </a:avLst>
          </a:prstGeom>
          <a:noFill/>
          <a:ln cap="flat" cmpd="sng" w="9525">
            <a:solidFill>
              <a:schemeClr val="dk1"/>
            </a:solidFill>
            <a:prstDash val="solid"/>
            <a:round/>
            <a:headEnd len="med" w="med" type="none"/>
            <a:tailEnd len="med" w="med" type="diamond"/>
          </a:ln>
        </p:spPr>
      </p:cxnSp>
      <p:cxnSp>
        <p:nvCxnSpPr>
          <p:cNvPr id="1819" name="Google Shape;1819;p66"/>
          <p:cNvCxnSpPr>
            <a:stCxn id="1811" idx="2"/>
            <a:endCxn id="1814" idx="0"/>
          </p:cNvCxnSpPr>
          <p:nvPr/>
        </p:nvCxnSpPr>
        <p:spPr>
          <a:xfrm flipH="1" rot="-5400000">
            <a:off x="6413700" y="2795595"/>
            <a:ext cx="498900" cy="1439100"/>
          </a:xfrm>
          <a:prstGeom prst="bentConnector3">
            <a:avLst>
              <a:gd fmla="val 50001" name="adj1"/>
            </a:avLst>
          </a:prstGeom>
          <a:noFill/>
          <a:ln cap="flat" cmpd="sng" w="9525">
            <a:solidFill>
              <a:schemeClr val="dk1"/>
            </a:solidFill>
            <a:prstDash val="solid"/>
            <a:round/>
            <a:headEnd len="med" w="med" type="none"/>
            <a:tailEnd len="med" w="med" type="diamond"/>
          </a:ln>
        </p:spPr>
      </p:cxnSp>
      <p:cxnSp>
        <p:nvCxnSpPr>
          <p:cNvPr id="1820" name="Google Shape;1820;p66"/>
          <p:cNvCxnSpPr>
            <a:stCxn id="1810" idx="2"/>
            <a:endCxn id="1813" idx="0"/>
          </p:cNvCxnSpPr>
          <p:nvPr/>
        </p:nvCxnSpPr>
        <p:spPr>
          <a:xfrm flipH="1" rot="-5400000">
            <a:off x="3636700" y="2829239"/>
            <a:ext cx="498900" cy="1371600"/>
          </a:xfrm>
          <a:prstGeom prst="bentConnector3">
            <a:avLst>
              <a:gd fmla="val 50011" name="adj1"/>
            </a:avLst>
          </a:prstGeom>
          <a:noFill/>
          <a:ln cap="flat" cmpd="sng" w="9525">
            <a:solidFill>
              <a:schemeClr val="dk1"/>
            </a:solidFill>
            <a:prstDash val="solid"/>
            <a:round/>
            <a:headEnd len="med" w="med" type="none"/>
            <a:tailEnd len="med" w="med" type="diamond"/>
          </a:ln>
        </p:spPr>
      </p:cxnSp>
      <p:cxnSp>
        <p:nvCxnSpPr>
          <p:cNvPr id="1821" name="Google Shape;1821;p66"/>
          <p:cNvCxnSpPr>
            <a:stCxn id="1811" idx="2"/>
            <a:endCxn id="1813" idx="0"/>
          </p:cNvCxnSpPr>
          <p:nvPr/>
        </p:nvCxnSpPr>
        <p:spPr>
          <a:xfrm rot="5400000">
            <a:off x="5008350" y="2829345"/>
            <a:ext cx="498900" cy="1371600"/>
          </a:xfrm>
          <a:prstGeom prst="bentConnector3">
            <a:avLst>
              <a:gd fmla="val 50001"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5" name="Shape 1825"/>
        <p:cNvGrpSpPr/>
        <p:nvPr/>
      </p:nvGrpSpPr>
      <p:grpSpPr>
        <a:xfrm>
          <a:off x="0" y="0"/>
          <a:ext cx="0" cy="0"/>
          <a:chOff x="0" y="0"/>
          <a:chExt cx="0" cy="0"/>
        </a:xfrm>
      </p:grpSpPr>
      <p:sp>
        <p:nvSpPr>
          <p:cNvPr id="1826" name="Google Shape;1826;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2</a:t>
            </a:r>
            <a:endParaRPr/>
          </a:p>
        </p:txBody>
      </p:sp>
      <p:sp>
        <p:nvSpPr>
          <p:cNvPr id="1827" name="Google Shape;1827;p67"/>
          <p:cNvSpPr txBox="1"/>
          <p:nvPr/>
        </p:nvSpPr>
        <p:spPr>
          <a:xfrm>
            <a:off x="720000" y="1670438"/>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Plus Jakarta Sans"/>
                <a:ea typeface="Plus Jakarta Sans"/>
                <a:cs typeface="Plus Jakarta Sans"/>
                <a:sym typeface="Plus Jakarta Sans"/>
              </a:rPr>
              <a:t>01</a:t>
            </a:r>
            <a:endParaRPr b="1" sz="1800">
              <a:solidFill>
                <a:schemeClr val="dk1"/>
              </a:solidFill>
              <a:latin typeface="Plus Jakarta Sans"/>
              <a:ea typeface="Plus Jakarta Sans"/>
              <a:cs typeface="Plus Jakarta Sans"/>
              <a:sym typeface="Plus Jakarta Sans"/>
            </a:endParaRPr>
          </a:p>
          <a:p>
            <a:pPr indent="0" lvl="0" marL="0" rtl="0" algn="ctr">
              <a:spcBef>
                <a:spcPts val="0"/>
              </a:spcBef>
              <a:spcAft>
                <a:spcPts val="0"/>
              </a:spcAft>
              <a:buNone/>
            </a:pPr>
            <a:r>
              <a:rPr lang="en" sz="1200">
                <a:solidFill>
                  <a:schemeClr val="dk1"/>
                </a:solidFill>
                <a:latin typeface="Inter"/>
                <a:ea typeface="Inter"/>
                <a:cs typeface="Inter"/>
                <a:sym typeface="Inter"/>
              </a:rPr>
              <a:t>Earth is the planet with life</a:t>
            </a:r>
            <a:endParaRPr sz="1000">
              <a:solidFill>
                <a:schemeClr val="dk1"/>
              </a:solidFill>
              <a:latin typeface="Inter Medium"/>
              <a:ea typeface="Inter Medium"/>
              <a:cs typeface="Inter Medium"/>
              <a:sym typeface="Inter Medium"/>
            </a:endParaRPr>
          </a:p>
        </p:txBody>
      </p:sp>
      <p:sp>
        <p:nvSpPr>
          <p:cNvPr id="1828" name="Google Shape;1828;p67"/>
          <p:cNvSpPr txBox="1"/>
          <p:nvPr/>
        </p:nvSpPr>
        <p:spPr>
          <a:xfrm>
            <a:off x="6795900" y="3303713"/>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Plus Jakarta Sans"/>
                <a:ea typeface="Plus Jakarta Sans"/>
                <a:cs typeface="Plus Jakarta Sans"/>
                <a:sym typeface="Plus Jakarta Sans"/>
              </a:rPr>
              <a:t>02</a:t>
            </a:r>
            <a:endParaRPr b="1" sz="1800">
              <a:solidFill>
                <a:schemeClr val="dk1"/>
              </a:solidFill>
              <a:latin typeface="Plus Jakarta Sans"/>
              <a:ea typeface="Plus Jakarta Sans"/>
              <a:cs typeface="Plus Jakarta Sans"/>
              <a:sym typeface="Plus Jakarta Sans"/>
            </a:endParaRPr>
          </a:p>
          <a:p>
            <a:pPr indent="0" lvl="0" marL="0" rtl="0" algn="ctr">
              <a:spcBef>
                <a:spcPts val="0"/>
              </a:spcBef>
              <a:spcAft>
                <a:spcPts val="0"/>
              </a:spcAft>
              <a:buNone/>
            </a:pPr>
            <a:r>
              <a:rPr lang="en" sz="1200">
                <a:solidFill>
                  <a:schemeClr val="dk1"/>
                </a:solidFill>
                <a:latin typeface="Inter"/>
                <a:ea typeface="Inter"/>
                <a:cs typeface="Inter"/>
                <a:sym typeface="Inter"/>
              </a:rPr>
              <a:t>Neptune is far away from us</a:t>
            </a:r>
            <a:endParaRPr sz="800">
              <a:solidFill>
                <a:schemeClr val="dk1"/>
              </a:solidFill>
              <a:latin typeface="Inter"/>
              <a:ea typeface="Inter"/>
              <a:cs typeface="Inter"/>
              <a:sym typeface="Inter"/>
            </a:endParaRPr>
          </a:p>
        </p:txBody>
      </p:sp>
      <p:sp>
        <p:nvSpPr>
          <p:cNvPr id="1829" name="Google Shape;1829;p67"/>
          <p:cNvSpPr txBox="1"/>
          <p:nvPr/>
        </p:nvSpPr>
        <p:spPr>
          <a:xfrm>
            <a:off x="3008250" y="140455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Mercury</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Mercury is the closest planet to the Sun</a:t>
            </a:r>
            <a:endParaRPr sz="1200">
              <a:solidFill>
                <a:schemeClr val="dk1"/>
              </a:solidFill>
              <a:latin typeface="Plus Jakarta Sans Medium"/>
              <a:ea typeface="Plus Jakarta Sans Medium"/>
              <a:cs typeface="Plus Jakarta Sans Medium"/>
              <a:sym typeface="Plus Jakarta Sans Medium"/>
            </a:endParaRPr>
          </a:p>
        </p:txBody>
      </p:sp>
      <p:sp>
        <p:nvSpPr>
          <p:cNvPr id="1830" name="Google Shape;1830;p67"/>
          <p:cNvSpPr txBox="1"/>
          <p:nvPr/>
        </p:nvSpPr>
        <p:spPr>
          <a:xfrm>
            <a:off x="3008250" y="218025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Venus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Venus has extremely high temperatures</a:t>
            </a:r>
            <a:endParaRPr sz="1200">
              <a:solidFill>
                <a:schemeClr val="dk1"/>
              </a:solidFill>
              <a:latin typeface="Plus Jakarta Sans Medium"/>
              <a:ea typeface="Plus Jakarta Sans Medium"/>
              <a:cs typeface="Plus Jakarta Sans Medium"/>
              <a:sym typeface="Plus Jakarta Sans Medium"/>
            </a:endParaRPr>
          </a:p>
        </p:txBody>
      </p:sp>
      <p:sp>
        <p:nvSpPr>
          <p:cNvPr id="1831" name="Google Shape;1831;p67"/>
          <p:cNvSpPr txBox="1"/>
          <p:nvPr/>
        </p:nvSpPr>
        <p:spPr>
          <a:xfrm>
            <a:off x="3008250" y="297400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Mars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Mars is actually a very cold place</a:t>
            </a:r>
            <a:endParaRPr sz="1200">
              <a:solidFill>
                <a:schemeClr val="dk1"/>
              </a:solidFill>
              <a:latin typeface="Plus Jakarta Sans Medium"/>
              <a:ea typeface="Plus Jakarta Sans Medium"/>
              <a:cs typeface="Plus Jakarta Sans Medium"/>
              <a:sym typeface="Plus Jakarta Sans Medium"/>
            </a:endParaRPr>
          </a:p>
        </p:txBody>
      </p:sp>
      <p:sp>
        <p:nvSpPr>
          <p:cNvPr id="1832" name="Google Shape;1832;p67"/>
          <p:cNvSpPr txBox="1"/>
          <p:nvPr/>
        </p:nvSpPr>
        <p:spPr>
          <a:xfrm>
            <a:off x="3008250" y="374970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Jupiter</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Jupiter is the biggest planet of them all</a:t>
            </a:r>
            <a:endParaRPr sz="1200">
              <a:solidFill>
                <a:schemeClr val="dk1"/>
              </a:solidFill>
              <a:latin typeface="Plus Jakarta Sans Medium"/>
              <a:ea typeface="Plus Jakarta Sans Medium"/>
              <a:cs typeface="Plus Jakarta Sans Medium"/>
              <a:sym typeface="Plus Jakarta Sans Medium"/>
            </a:endParaRPr>
          </a:p>
        </p:txBody>
      </p:sp>
      <p:cxnSp>
        <p:nvCxnSpPr>
          <p:cNvPr id="1833" name="Google Shape;1833;p67"/>
          <p:cNvCxnSpPr>
            <a:stCxn id="1827" idx="3"/>
            <a:endCxn id="1830" idx="1"/>
          </p:cNvCxnSpPr>
          <p:nvPr/>
        </p:nvCxnSpPr>
        <p:spPr>
          <a:xfrm>
            <a:off x="2348100" y="2090138"/>
            <a:ext cx="660300" cy="419700"/>
          </a:xfrm>
          <a:prstGeom prst="bentConnector3">
            <a:avLst>
              <a:gd fmla="val 49989" name="adj1"/>
            </a:avLst>
          </a:prstGeom>
          <a:noFill/>
          <a:ln cap="flat" cmpd="sng" w="9525">
            <a:solidFill>
              <a:schemeClr val="dk1"/>
            </a:solidFill>
            <a:prstDash val="solid"/>
            <a:round/>
            <a:headEnd len="med" w="med" type="none"/>
            <a:tailEnd len="med" w="med" type="diamond"/>
          </a:ln>
        </p:spPr>
      </p:cxnSp>
      <p:cxnSp>
        <p:nvCxnSpPr>
          <p:cNvPr id="1834" name="Google Shape;1834;p67"/>
          <p:cNvCxnSpPr>
            <a:stCxn id="1827" idx="3"/>
            <a:endCxn id="1829" idx="1"/>
          </p:cNvCxnSpPr>
          <p:nvPr/>
        </p:nvCxnSpPr>
        <p:spPr>
          <a:xfrm flipH="1" rot="10800000">
            <a:off x="2348100" y="1734338"/>
            <a:ext cx="660300" cy="355800"/>
          </a:xfrm>
          <a:prstGeom prst="bentConnector3">
            <a:avLst>
              <a:gd fmla="val 49989" name="adj1"/>
            </a:avLst>
          </a:prstGeom>
          <a:noFill/>
          <a:ln cap="flat" cmpd="sng" w="9525">
            <a:solidFill>
              <a:schemeClr val="dk1"/>
            </a:solidFill>
            <a:prstDash val="solid"/>
            <a:round/>
            <a:headEnd len="med" w="med" type="none"/>
            <a:tailEnd len="med" w="med" type="diamond"/>
          </a:ln>
        </p:spPr>
      </p:cxnSp>
      <p:cxnSp>
        <p:nvCxnSpPr>
          <p:cNvPr id="1835" name="Google Shape;1835;p67"/>
          <p:cNvCxnSpPr>
            <a:stCxn id="1828" idx="1"/>
            <a:endCxn id="1831" idx="3"/>
          </p:cNvCxnSpPr>
          <p:nvPr/>
        </p:nvCxnSpPr>
        <p:spPr>
          <a:xfrm rot="10800000">
            <a:off x="6135600" y="3303713"/>
            <a:ext cx="660300" cy="419700"/>
          </a:xfrm>
          <a:prstGeom prst="bentConnector3">
            <a:avLst>
              <a:gd fmla="val 49989" name="adj1"/>
            </a:avLst>
          </a:prstGeom>
          <a:noFill/>
          <a:ln cap="flat" cmpd="sng" w="9525">
            <a:solidFill>
              <a:schemeClr val="dk1"/>
            </a:solidFill>
            <a:prstDash val="solid"/>
            <a:round/>
            <a:headEnd len="med" w="med" type="none"/>
            <a:tailEnd len="med" w="med" type="diamond"/>
          </a:ln>
        </p:spPr>
      </p:cxnSp>
      <p:cxnSp>
        <p:nvCxnSpPr>
          <p:cNvPr id="1836" name="Google Shape;1836;p67"/>
          <p:cNvCxnSpPr>
            <a:stCxn id="1828" idx="1"/>
            <a:endCxn id="1832" idx="3"/>
          </p:cNvCxnSpPr>
          <p:nvPr/>
        </p:nvCxnSpPr>
        <p:spPr>
          <a:xfrm flipH="1">
            <a:off x="6135600" y="3723413"/>
            <a:ext cx="660300" cy="356100"/>
          </a:xfrm>
          <a:prstGeom prst="bentConnector3">
            <a:avLst>
              <a:gd fmla="val 49989" name="adj1"/>
            </a:avLst>
          </a:prstGeom>
          <a:noFill/>
          <a:ln cap="flat" cmpd="sng" w="9525">
            <a:solidFill>
              <a:schemeClr val="dk1"/>
            </a:solidFill>
            <a:prstDash val="solid"/>
            <a:round/>
            <a:headEnd len="med" w="med" type="none"/>
            <a:tailEnd len="med" w="med" type="diamond"/>
          </a:ln>
        </p:spPr>
      </p:cxnSp>
      <p:cxnSp>
        <p:nvCxnSpPr>
          <p:cNvPr id="1837" name="Google Shape;1837;p67"/>
          <p:cNvCxnSpPr>
            <a:stCxn id="1829" idx="2"/>
            <a:endCxn id="1830" idx="0"/>
          </p:cNvCxnSpPr>
          <p:nvPr/>
        </p:nvCxnSpPr>
        <p:spPr>
          <a:xfrm>
            <a:off x="4572000" y="2063950"/>
            <a:ext cx="0" cy="116400"/>
          </a:xfrm>
          <a:prstGeom prst="straightConnector1">
            <a:avLst/>
          </a:prstGeom>
          <a:noFill/>
          <a:ln cap="flat" cmpd="sng" w="9525">
            <a:solidFill>
              <a:schemeClr val="dk1"/>
            </a:solidFill>
            <a:prstDash val="solid"/>
            <a:round/>
            <a:headEnd len="med" w="med" type="none"/>
            <a:tailEnd len="med" w="med" type="diamond"/>
          </a:ln>
        </p:spPr>
      </p:cxnSp>
      <p:cxnSp>
        <p:nvCxnSpPr>
          <p:cNvPr id="1838" name="Google Shape;1838;p67"/>
          <p:cNvCxnSpPr>
            <a:stCxn id="1830" idx="2"/>
            <a:endCxn id="1831" idx="0"/>
          </p:cNvCxnSpPr>
          <p:nvPr/>
        </p:nvCxnSpPr>
        <p:spPr>
          <a:xfrm>
            <a:off x="4572000" y="2839650"/>
            <a:ext cx="0" cy="134400"/>
          </a:xfrm>
          <a:prstGeom prst="straightConnector1">
            <a:avLst/>
          </a:prstGeom>
          <a:noFill/>
          <a:ln cap="flat" cmpd="sng" w="9525">
            <a:solidFill>
              <a:schemeClr val="dk1"/>
            </a:solidFill>
            <a:prstDash val="solid"/>
            <a:round/>
            <a:headEnd len="med" w="med" type="none"/>
            <a:tailEnd len="med" w="med" type="diamond"/>
          </a:ln>
        </p:spPr>
      </p:cxnSp>
      <p:cxnSp>
        <p:nvCxnSpPr>
          <p:cNvPr id="1839" name="Google Shape;1839;p67"/>
          <p:cNvCxnSpPr>
            <a:stCxn id="1831" idx="2"/>
            <a:endCxn id="1832" idx="0"/>
          </p:cNvCxnSpPr>
          <p:nvPr/>
        </p:nvCxnSpPr>
        <p:spPr>
          <a:xfrm>
            <a:off x="4572000" y="3633400"/>
            <a:ext cx="0" cy="116400"/>
          </a:xfrm>
          <a:prstGeom prst="straightConnector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
        <p:nvSpPr>
          <p:cNvPr id="1844" name="Google Shape;1844;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3</a:t>
            </a:r>
            <a:endParaRPr/>
          </a:p>
        </p:txBody>
      </p:sp>
      <p:sp>
        <p:nvSpPr>
          <p:cNvPr id="1845" name="Google Shape;1845;p68"/>
          <p:cNvSpPr txBox="1"/>
          <p:nvPr/>
        </p:nvSpPr>
        <p:spPr>
          <a:xfrm>
            <a:off x="3467400" y="1154387"/>
            <a:ext cx="2209200" cy="436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Earth is the third planet</a:t>
            </a:r>
            <a:endParaRPr sz="1200">
              <a:solidFill>
                <a:schemeClr val="dk1"/>
              </a:solidFill>
              <a:latin typeface="Inter Medium"/>
              <a:ea typeface="Inter Medium"/>
              <a:cs typeface="Inter Medium"/>
              <a:sym typeface="Inter Medium"/>
            </a:endParaRPr>
          </a:p>
        </p:txBody>
      </p:sp>
      <p:sp>
        <p:nvSpPr>
          <p:cNvPr id="1846" name="Google Shape;1846;p68"/>
          <p:cNvSpPr txBox="1"/>
          <p:nvPr/>
        </p:nvSpPr>
        <p:spPr>
          <a:xfrm>
            <a:off x="720000" y="2001888"/>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Mercury</a:t>
            </a:r>
            <a:endParaRPr sz="1800">
              <a:solidFill>
                <a:schemeClr val="dk1"/>
              </a:solidFill>
              <a:latin typeface="Plus Jakarta Sans Medium"/>
              <a:ea typeface="Plus Jakarta Sans Medium"/>
              <a:cs typeface="Plus Jakarta Sans Medium"/>
              <a:sym typeface="Plus Jakarta Sans Medium"/>
            </a:endParaRPr>
          </a:p>
          <a:p>
            <a:pPr indent="0" lvl="0" marL="0" rtl="0" algn="ctr">
              <a:spcBef>
                <a:spcPts val="0"/>
              </a:spcBef>
              <a:spcAft>
                <a:spcPts val="0"/>
              </a:spcAft>
              <a:buNone/>
            </a:pPr>
            <a:r>
              <a:rPr lang="en" sz="1200">
                <a:solidFill>
                  <a:schemeClr val="dk1"/>
                </a:solidFill>
                <a:latin typeface="Inter"/>
                <a:ea typeface="Inter"/>
                <a:cs typeface="Inter"/>
                <a:sym typeface="Inter"/>
              </a:rPr>
              <a:t>Mercury is a smallest planet</a:t>
            </a:r>
            <a:endParaRPr sz="1000">
              <a:solidFill>
                <a:schemeClr val="dk1"/>
              </a:solidFill>
              <a:latin typeface="Inter Medium"/>
              <a:ea typeface="Inter Medium"/>
              <a:cs typeface="Inter Medium"/>
              <a:sym typeface="Inter Medium"/>
            </a:endParaRPr>
          </a:p>
        </p:txBody>
      </p:sp>
      <p:sp>
        <p:nvSpPr>
          <p:cNvPr id="1847" name="Google Shape;1847;p68"/>
          <p:cNvSpPr txBox="1"/>
          <p:nvPr/>
        </p:nvSpPr>
        <p:spPr>
          <a:xfrm>
            <a:off x="6802675" y="2001888"/>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Jupiter</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Jupiter is a huge gas giant</a:t>
            </a:r>
            <a:endParaRPr sz="1200">
              <a:solidFill>
                <a:schemeClr val="dk1"/>
              </a:solidFill>
              <a:latin typeface="Plus Jakarta Sans Medium"/>
              <a:ea typeface="Plus Jakarta Sans Medium"/>
              <a:cs typeface="Plus Jakarta Sans Medium"/>
              <a:sym typeface="Plus Jakarta Sans Medium"/>
            </a:endParaRPr>
          </a:p>
        </p:txBody>
      </p:sp>
      <p:sp>
        <p:nvSpPr>
          <p:cNvPr id="1848" name="Google Shape;1848;p68"/>
          <p:cNvSpPr txBox="1"/>
          <p:nvPr/>
        </p:nvSpPr>
        <p:spPr>
          <a:xfrm>
            <a:off x="4775117" y="2001888"/>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Mars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Mars is actually a very cold place</a:t>
            </a:r>
            <a:endParaRPr sz="1200">
              <a:solidFill>
                <a:schemeClr val="dk1"/>
              </a:solidFill>
              <a:latin typeface="Plus Jakarta Sans Medium"/>
              <a:ea typeface="Plus Jakarta Sans Medium"/>
              <a:cs typeface="Plus Jakarta Sans Medium"/>
              <a:sym typeface="Plus Jakarta Sans Medium"/>
            </a:endParaRPr>
          </a:p>
        </p:txBody>
      </p:sp>
      <p:sp>
        <p:nvSpPr>
          <p:cNvPr id="1849" name="Google Shape;1849;p68"/>
          <p:cNvSpPr txBox="1"/>
          <p:nvPr/>
        </p:nvSpPr>
        <p:spPr>
          <a:xfrm>
            <a:off x="2747558" y="2001888"/>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Venus</a:t>
            </a:r>
            <a:endParaRPr sz="1800">
              <a:solidFill>
                <a:schemeClr val="dk1"/>
              </a:solidFill>
              <a:latin typeface="Plus Jakarta Sans Medium"/>
              <a:ea typeface="Plus Jakarta Sans Medium"/>
              <a:cs typeface="Plus Jakarta Sans Medium"/>
              <a:sym typeface="Plus Jakarta Sans Medium"/>
            </a:endParaRPr>
          </a:p>
          <a:p>
            <a:pPr indent="0" lvl="0" marL="0" rtl="0" algn="ctr">
              <a:spcBef>
                <a:spcPts val="0"/>
              </a:spcBef>
              <a:spcAft>
                <a:spcPts val="0"/>
              </a:spcAft>
              <a:buNone/>
            </a:pPr>
            <a:r>
              <a:rPr lang="en" sz="1200">
                <a:solidFill>
                  <a:schemeClr val="dk1"/>
                </a:solidFill>
                <a:latin typeface="Inter"/>
                <a:ea typeface="Inter"/>
                <a:cs typeface="Inter"/>
                <a:sym typeface="Inter"/>
              </a:rPr>
              <a:t>Venus is the second planet</a:t>
            </a:r>
            <a:endParaRPr sz="1000">
              <a:solidFill>
                <a:schemeClr val="dk1"/>
              </a:solidFill>
              <a:latin typeface="Inter Medium"/>
              <a:ea typeface="Inter Medium"/>
              <a:cs typeface="Inter Medium"/>
              <a:sym typeface="Inter Medium"/>
            </a:endParaRPr>
          </a:p>
        </p:txBody>
      </p:sp>
      <p:sp>
        <p:nvSpPr>
          <p:cNvPr id="1850" name="Google Shape;1850;p68"/>
          <p:cNvSpPr txBox="1"/>
          <p:nvPr/>
        </p:nvSpPr>
        <p:spPr>
          <a:xfrm>
            <a:off x="4775117" y="3084700"/>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Neptune</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Neptune is far away from us</a:t>
            </a:r>
            <a:endParaRPr sz="1200">
              <a:solidFill>
                <a:schemeClr val="dk1"/>
              </a:solidFill>
              <a:latin typeface="Plus Jakarta Sans Medium"/>
              <a:ea typeface="Plus Jakarta Sans Medium"/>
              <a:cs typeface="Plus Jakarta Sans Medium"/>
              <a:sym typeface="Plus Jakarta Sans Medium"/>
            </a:endParaRPr>
          </a:p>
        </p:txBody>
      </p:sp>
      <p:sp>
        <p:nvSpPr>
          <p:cNvPr id="1851" name="Google Shape;1851;p68"/>
          <p:cNvSpPr txBox="1"/>
          <p:nvPr/>
        </p:nvSpPr>
        <p:spPr>
          <a:xfrm>
            <a:off x="2747558" y="3084700"/>
            <a:ext cx="16281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Saturn</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Saturn has a high number of moons</a:t>
            </a:r>
            <a:endParaRPr sz="1200">
              <a:solidFill>
                <a:schemeClr val="dk1"/>
              </a:solidFill>
              <a:latin typeface="Plus Jakarta Sans Medium"/>
              <a:ea typeface="Plus Jakarta Sans Medium"/>
              <a:cs typeface="Plus Jakarta Sans Medium"/>
              <a:sym typeface="Plus Jakarta Sans Medium"/>
            </a:endParaRPr>
          </a:p>
        </p:txBody>
      </p:sp>
      <p:sp>
        <p:nvSpPr>
          <p:cNvPr id="1852" name="Google Shape;1852;p68"/>
          <p:cNvSpPr txBox="1"/>
          <p:nvPr/>
        </p:nvSpPr>
        <p:spPr>
          <a:xfrm>
            <a:off x="3467400" y="4167500"/>
            <a:ext cx="2209200" cy="436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Pluto is a dwarf planet</a:t>
            </a:r>
            <a:endParaRPr sz="1200">
              <a:solidFill>
                <a:schemeClr val="dk1"/>
              </a:solidFill>
              <a:latin typeface="Inter Medium"/>
              <a:ea typeface="Inter Medium"/>
              <a:cs typeface="Inter Medium"/>
              <a:sym typeface="Inter Medium"/>
            </a:endParaRPr>
          </a:p>
        </p:txBody>
      </p:sp>
      <p:cxnSp>
        <p:nvCxnSpPr>
          <p:cNvPr id="1853" name="Google Shape;1853;p68"/>
          <p:cNvCxnSpPr>
            <a:stCxn id="1847" idx="0"/>
            <a:endCxn id="1845" idx="2"/>
          </p:cNvCxnSpPr>
          <p:nvPr/>
        </p:nvCxnSpPr>
        <p:spPr>
          <a:xfrm flipH="1" rot="5400000">
            <a:off x="5888875" y="274038"/>
            <a:ext cx="411000" cy="30447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854" name="Google Shape;1854;p68"/>
          <p:cNvCxnSpPr>
            <a:stCxn id="1845" idx="2"/>
            <a:endCxn id="1846" idx="0"/>
          </p:cNvCxnSpPr>
          <p:nvPr/>
        </p:nvCxnSpPr>
        <p:spPr>
          <a:xfrm rot="5400000">
            <a:off x="2847600" y="277487"/>
            <a:ext cx="411000" cy="30378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855" name="Google Shape;1855;p68"/>
          <p:cNvCxnSpPr>
            <a:stCxn id="1845" idx="2"/>
            <a:endCxn id="1849" idx="0"/>
          </p:cNvCxnSpPr>
          <p:nvPr/>
        </p:nvCxnSpPr>
        <p:spPr>
          <a:xfrm rot="5400000">
            <a:off x="3861300" y="1291187"/>
            <a:ext cx="411000" cy="10104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856" name="Google Shape;1856;p68"/>
          <p:cNvCxnSpPr>
            <a:stCxn id="1845" idx="2"/>
            <a:endCxn id="1848" idx="0"/>
          </p:cNvCxnSpPr>
          <p:nvPr/>
        </p:nvCxnSpPr>
        <p:spPr>
          <a:xfrm flipH="1" rot="-5400000">
            <a:off x="4875150" y="1287737"/>
            <a:ext cx="411000" cy="10173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857" name="Google Shape;1857;p68"/>
          <p:cNvCxnSpPr>
            <a:stCxn id="1849" idx="2"/>
            <a:endCxn id="1851" idx="0"/>
          </p:cNvCxnSpPr>
          <p:nvPr/>
        </p:nvCxnSpPr>
        <p:spPr>
          <a:xfrm flipH="1" rot="-5400000">
            <a:off x="3440258" y="2962638"/>
            <a:ext cx="243300" cy="600"/>
          </a:xfrm>
          <a:prstGeom prst="bentConnector3">
            <a:avLst>
              <a:gd fmla="val 50023" name="adj1"/>
            </a:avLst>
          </a:prstGeom>
          <a:noFill/>
          <a:ln cap="flat" cmpd="sng" w="9525">
            <a:solidFill>
              <a:schemeClr val="dk1"/>
            </a:solidFill>
            <a:prstDash val="solid"/>
            <a:round/>
            <a:headEnd len="med" w="med" type="none"/>
            <a:tailEnd len="med" w="med" type="diamond"/>
          </a:ln>
        </p:spPr>
      </p:cxnSp>
      <p:cxnSp>
        <p:nvCxnSpPr>
          <p:cNvPr id="1858" name="Google Shape;1858;p68"/>
          <p:cNvCxnSpPr>
            <a:stCxn id="1848" idx="2"/>
            <a:endCxn id="1850" idx="0"/>
          </p:cNvCxnSpPr>
          <p:nvPr/>
        </p:nvCxnSpPr>
        <p:spPr>
          <a:xfrm flipH="1" rot="-5400000">
            <a:off x="5467817" y="2962638"/>
            <a:ext cx="243300" cy="600"/>
          </a:xfrm>
          <a:prstGeom prst="bentConnector3">
            <a:avLst>
              <a:gd fmla="val 50023" name="adj1"/>
            </a:avLst>
          </a:prstGeom>
          <a:noFill/>
          <a:ln cap="flat" cmpd="sng" w="9525">
            <a:solidFill>
              <a:schemeClr val="dk1"/>
            </a:solidFill>
            <a:prstDash val="solid"/>
            <a:round/>
            <a:headEnd len="med" w="med" type="none"/>
            <a:tailEnd len="med" w="med" type="diamond"/>
          </a:ln>
        </p:spPr>
      </p:cxnSp>
      <p:cxnSp>
        <p:nvCxnSpPr>
          <p:cNvPr id="1859" name="Google Shape;1859;p68"/>
          <p:cNvCxnSpPr>
            <a:stCxn id="1846" idx="2"/>
            <a:endCxn id="1852" idx="1"/>
          </p:cNvCxnSpPr>
          <p:nvPr/>
        </p:nvCxnSpPr>
        <p:spPr>
          <a:xfrm flipH="1" rot="-5400000">
            <a:off x="1728600" y="2646738"/>
            <a:ext cx="1544400" cy="1933500"/>
          </a:xfrm>
          <a:prstGeom prst="bentConnector2">
            <a:avLst/>
          </a:prstGeom>
          <a:noFill/>
          <a:ln cap="flat" cmpd="sng" w="9525">
            <a:solidFill>
              <a:schemeClr val="dk1"/>
            </a:solidFill>
            <a:prstDash val="solid"/>
            <a:round/>
            <a:headEnd len="med" w="med" type="none"/>
            <a:tailEnd len="med" w="med" type="diamond"/>
          </a:ln>
        </p:spPr>
      </p:cxnSp>
      <p:cxnSp>
        <p:nvCxnSpPr>
          <p:cNvPr id="1860" name="Google Shape;1860;p68"/>
          <p:cNvCxnSpPr>
            <a:stCxn id="1847" idx="2"/>
            <a:endCxn id="1852" idx="3"/>
          </p:cNvCxnSpPr>
          <p:nvPr/>
        </p:nvCxnSpPr>
        <p:spPr>
          <a:xfrm rot="5400000">
            <a:off x="5874475" y="2643438"/>
            <a:ext cx="1544400" cy="1940100"/>
          </a:xfrm>
          <a:prstGeom prst="bentConnector2">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4" name="Shape 1864"/>
        <p:cNvGrpSpPr/>
        <p:nvPr/>
      </p:nvGrpSpPr>
      <p:grpSpPr>
        <a:xfrm>
          <a:off x="0" y="0"/>
          <a:ext cx="0" cy="0"/>
          <a:chOff x="0" y="0"/>
          <a:chExt cx="0" cy="0"/>
        </a:xfrm>
      </p:grpSpPr>
      <p:sp>
        <p:nvSpPr>
          <p:cNvPr id="1865" name="Google Shape;1865;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4</a:t>
            </a:r>
            <a:endParaRPr/>
          </a:p>
        </p:txBody>
      </p:sp>
      <p:sp>
        <p:nvSpPr>
          <p:cNvPr id="1866" name="Google Shape;1866;p69"/>
          <p:cNvSpPr txBox="1"/>
          <p:nvPr/>
        </p:nvSpPr>
        <p:spPr>
          <a:xfrm>
            <a:off x="3412588" y="2515775"/>
            <a:ext cx="23256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Mercury</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Mercury is the closest planet to the Sun</a:t>
            </a:r>
            <a:endParaRPr sz="1200">
              <a:solidFill>
                <a:schemeClr val="dk1"/>
              </a:solidFill>
              <a:latin typeface="Plus Jakarta Sans Medium"/>
              <a:ea typeface="Plus Jakarta Sans Medium"/>
              <a:cs typeface="Plus Jakarta Sans Medium"/>
              <a:sym typeface="Plus Jakarta Sans Medium"/>
            </a:endParaRPr>
          </a:p>
        </p:txBody>
      </p:sp>
      <p:sp>
        <p:nvSpPr>
          <p:cNvPr id="1867" name="Google Shape;1867;p69"/>
          <p:cNvSpPr txBox="1"/>
          <p:nvPr/>
        </p:nvSpPr>
        <p:spPr>
          <a:xfrm>
            <a:off x="6105179" y="2001900"/>
            <a:ext cx="23256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Mars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Despite being red, Mars is actually a cold place</a:t>
            </a:r>
            <a:endParaRPr sz="1200">
              <a:solidFill>
                <a:schemeClr val="dk1"/>
              </a:solidFill>
              <a:latin typeface="Plus Jakarta Sans Medium"/>
              <a:ea typeface="Plus Jakarta Sans Medium"/>
              <a:cs typeface="Plus Jakarta Sans Medium"/>
              <a:sym typeface="Plus Jakarta Sans Medium"/>
            </a:endParaRPr>
          </a:p>
        </p:txBody>
      </p:sp>
      <p:sp>
        <p:nvSpPr>
          <p:cNvPr id="1868" name="Google Shape;1868;p69"/>
          <p:cNvSpPr txBox="1"/>
          <p:nvPr/>
        </p:nvSpPr>
        <p:spPr>
          <a:xfrm>
            <a:off x="719996" y="2001900"/>
            <a:ext cx="23256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Venus</a:t>
            </a:r>
            <a:endParaRPr sz="1800">
              <a:solidFill>
                <a:schemeClr val="dk1"/>
              </a:solidFill>
              <a:latin typeface="Plus Jakarta Sans Medium"/>
              <a:ea typeface="Plus Jakarta Sans Medium"/>
              <a:cs typeface="Plus Jakarta Sans Medium"/>
              <a:sym typeface="Plus Jakarta Sans Medium"/>
            </a:endParaRPr>
          </a:p>
          <a:p>
            <a:pPr indent="0" lvl="0" marL="0" rtl="0" algn="ctr">
              <a:spcBef>
                <a:spcPts val="0"/>
              </a:spcBef>
              <a:spcAft>
                <a:spcPts val="0"/>
              </a:spcAft>
              <a:buNone/>
            </a:pPr>
            <a:r>
              <a:rPr lang="en" sz="1200">
                <a:solidFill>
                  <a:schemeClr val="dk1"/>
                </a:solidFill>
                <a:latin typeface="Inter"/>
                <a:ea typeface="Inter"/>
                <a:cs typeface="Inter"/>
                <a:sym typeface="Inter"/>
              </a:rPr>
              <a:t>Venus is extremely hot, even more than Mercury</a:t>
            </a:r>
            <a:endParaRPr sz="1200">
              <a:solidFill>
                <a:schemeClr val="dk1"/>
              </a:solidFill>
              <a:latin typeface="Plus Jakarta Sans Medium"/>
              <a:ea typeface="Plus Jakarta Sans Medium"/>
              <a:cs typeface="Plus Jakarta Sans Medium"/>
              <a:sym typeface="Plus Jakarta Sans Medium"/>
            </a:endParaRPr>
          </a:p>
        </p:txBody>
      </p:sp>
      <p:sp>
        <p:nvSpPr>
          <p:cNvPr id="1869" name="Google Shape;1869;p69"/>
          <p:cNvSpPr txBox="1"/>
          <p:nvPr/>
        </p:nvSpPr>
        <p:spPr>
          <a:xfrm>
            <a:off x="6105179" y="3084705"/>
            <a:ext cx="23256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Neptune</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Neptune is the farthest planet from the Sun</a:t>
            </a:r>
            <a:endParaRPr sz="1200">
              <a:solidFill>
                <a:schemeClr val="dk1"/>
              </a:solidFill>
              <a:latin typeface="Plus Jakarta Sans Medium"/>
              <a:ea typeface="Plus Jakarta Sans Medium"/>
              <a:cs typeface="Plus Jakarta Sans Medium"/>
              <a:sym typeface="Plus Jakarta Sans Medium"/>
            </a:endParaRPr>
          </a:p>
        </p:txBody>
      </p:sp>
      <p:sp>
        <p:nvSpPr>
          <p:cNvPr id="1870" name="Google Shape;1870;p69"/>
          <p:cNvSpPr txBox="1"/>
          <p:nvPr/>
        </p:nvSpPr>
        <p:spPr>
          <a:xfrm>
            <a:off x="719996" y="3084705"/>
            <a:ext cx="2325600" cy="83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Saturn</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Saturn has a high number of moons, like Jupiter</a:t>
            </a:r>
            <a:endParaRPr sz="1200">
              <a:solidFill>
                <a:schemeClr val="dk1"/>
              </a:solidFill>
              <a:latin typeface="Plus Jakarta Sans Medium"/>
              <a:ea typeface="Plus Jakarta Sans Medium"/>
              <a:cs typeface="Plus Jakarta Sans Medium"/>
              <a:sym typeface="Plus Jakarta Sans Medium"/>
            </a:endParaRPr>
          </a:p>
        </p:txBody>
      </p:sp>
      <p:cxnSp>
        <p:nvCxnSpPr>
          <p:cNvPr id="1871" name="Google Shape;1871;p69"/>
          <p:cNvCxnSpPr>
            <a:stCxn id="1870" idx="0"/>
            <a:endCxn id="1868" idx="2"/>
          </p:cNvCxnSpPr>
          <p:nvPr/>
        </p:nvCxnSpPr>
        <p:spPr>
          <a:xfrm rot="10800000">
            <a:off x="1882796" y="2841405"/>
            <a:ext cx="0" cy="243300"/>
          </a:xfrm>
          <a:prstGeom prst="straightConnector1">
            <a:avLst/>
          </a:prstGeom>
          <a:noFill/>
          <a:ln cap="flat" cmpd="sng" w="9525">
            <a:solidFill>
              <a:schemeClr val="dk1"/>
            </a:solidFill>
            <a:prstDash val="solid"/>
            <a:round/>
            <a:headEnd len="med" w="med" type="none"/>
            <a:tailEnd len="med" w="med" type="diamond"/>
          </a:ln>
        </p:spPr>
      </p:cxnSp>
      <p:cxnSp>
        <p:nvCxnSpPr>
          <p:cNvPr id="1872" name="Google Shape;1872;p69"/>
          <p:cNvCxnSpPr>
            <a:stCxn id="1868" idx="0"/>
            <a:endCxn id="1873" idx="1"/>
          </p:cNvCxnSpPr>
          <p:nvPr/>
        </p:nvCxnSpPr>
        <p:spPr>
          <a:xfrm rot="-5400000">
            <a:off x="2969696" y="710700"/>
            <a:ext cx="204300" cy="2378100"/>
          </a:xfrm>
          <a:prstGeom prst="bentConnector2">
            <a:avLst/>
          </a:prstGeom>
          <a:noFill/>
          <a:ln cap="flat" cmpd="sng" w="9525">
            <a:solidFill>
              <a:schemeClr val="dk1"/>
            </a:solidFill>
            <a:prstDash val="solid"/>
            <a:round/>
            <a:headEnd len="med" w="med" type="none"/>
            <a:tailEnd len="med" w="med" type="diamond"/>
          </a:ln>
        </p:spPr>
      </p:cxnSp>
      <p:cxnSp>
        <p:nvCxnSpPr>
          <p:cNvPr id="1874" name="Google Shape;1874;p69"/>
          <p:cNvCxnSpPr>
            <a:stCxn id="1875" idx="3"/>
            <a:endCxn id="1869" idx="2"/>
          </p:cNvCxnSpPr>
          <p:nvPr/>
        </p:nvCxnSpPr>
        <p:spPr>
          <a:xfrm flipH="1" rot="10800000">
            <a:off x="4889938" y="3924000"/>
            <a:ext cx="2378100" cy="204600"/>
          </a:xfrm>
          <a:prstGeom prst="bentConnector2">
            <a:avLst/>
          </a:prstGeom>
          <a:noFill/>
          <a:ln cap="flat" cmpd="sng" w="9525">
            <a:solidFill>
              <a:schemeClr val="dk1"/>
            </a:solidFill>
            <a:prstDash val="solid"/>
            <a:round/>
            <a:headEnd len="med" w="med" type="none"/>
            <a:tailEnd len="med" w="med" type="diamond"/>
          </a:ln>
        </p:spPr>
      </p:cxnSp>
      <p:cxnSp>
        <p:nvCxnSpPr>
          <p:cNvPr id="1876" name="Google Shape;1876;p69"/>
          <p:cNvCxnSpPr>
            <a:stCxn id="1869" idx="0"/>
            <a:endCxn id="1867" idx="2"/>
          </p:cNvCxnSpPr>
          <p:nvPr/>
        </p:nvCxnSpPr>
        <p:spPr>
          <a:xfrm rot="10800000">
            <a:off x="7267979" y="2841405"/>
            <a:ext cx="0" cy="243300"/>
          </a:xfrm>
          <a:prstGeom prst="straightConnector1">
            <a:avLst/>
          </a:prstGeom>
          <a:noFill/>
          <a:ln cap="flat" cmpd="sng" w="9525">
            <a:solidFill>
              <a:schemeClr val="dk1"/>
            </a:solidFill>
            <a:prstDash val="solid"/>
            <a:round/>
            <a:headEnd len="med" w="med" type="none"/>
            <a:tailEnd len="med" w="med" type="diamond"/>
          </a:ln>
        </p:spPr>
      </p:cxnSp>
      <p:sp>
        <p:nvSpPr>
          <p:cNvPr id="1875" name="Google Shape;1875;p69"/>
          <p:cNvSpPr/>
          <p:nvPr/>
        </p:nvSpPr>
        <p:spPr>
          <a:xfrm>
            <a:off x="4260838" y="3814050"/>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73" name="Google Shape;1873;p69"/>
          <p:cNvSpPr/>
          <p:nvPr/>
        </p:nvSpPr>
        <p:spPr>
          <a:xfrm>
            <a:off x="4260838" y="1482960"/>
            <a:ext cx="629100" cy="629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cxnSp>
        <p:nvCxnSpPr>
          <p:cNvPr id="1877" name="Google Shape;1877;p69"/>
          <p:cNvCxnSpPr>
            <a:stCxn id="1873" idx="2"/>
            <a:endCxn id="1866" idx="0"/>
          </p:cNvCxnSpPr>
          <p:nvPr/>
        </p:nvCxnSpPr>
        <p:spPr>
          <a:xfrm>
            <a:off x="4575388" y="2112060"/>
            <a:ext cx="0" cy="403800"/>
          </a:xfrm>
          <a:prstGeom prst="straightConnector1">
            <a:avLst/>
          </a:prstGeom>
          <a:noFill/>
          <a:ln cap="flat" cmpd="sng" w="9525">
            <a:solidFill>
              <a:schemeClr val="dk1"/>
            </a:solidFill>
            <a:prstDash val="solid"/>
            <a:round/>
            <a:headEnd len="med" w="med" type="none"/>
            <a:tailEnd len="med" w="med" type="diamond"/>
          </a:ln>
        </p:spPr>
      </p:cxnSp>
      <p:cxnSp>
        <p:nvCxnSpPr>
          <p:cNvPr id="1878" name="Google Shape;1878;p69"/>
          <p:cNvCxnSpPr>
            <a:stCxn id="1866" idx="2"/>
            <a:endCxn id="1875" idx="0"/>
          </p:cNvCxnSpPr>
          <p:nvPr/>
        </p:nvCxnSpPr>
        <p:spPr>
          <a:xfrm>
            <a:off x="4575388" y="3355175"/>
            <a:ext cx="0" cy="459000"/>
          </a:xfrm>
          <a:prstGeom prst="straightConnector1">
            <a:avLst/>
          </a:prstGeom>
          <a:noFill/>
          <a:ln cap="flat" cmpd="sng" w="9525">
            <a:solidFill>
              <a:schemeClr val="dk1"/>
            </a:solidFill>
            <a:prstDash val="solid"/>
            <a:round/>
            <a:headEnd len="med" w="med" type="none"/>
            <a:tailEnd len="med" w="med" type="diamond"/>
          </a:ln>
        </p:spPr>
      </p:cxnSp>
      <p:sp>
        <p:nvSpPr>
          <p:cNvPr id="1879" name="Google Shape;1879;p69"/>
          <p:cNvSpPr/>
          <p:nvPr/>
        </p:nvSpPr>
        <p:spPr>
          <a:xfrm>
            <a:off x="4354238" y="1626225"/>
            <a:ext cx="435525" cy="281050"/>
          </a:xfrm>
          <a:custGeom>
            <a:rect b="b" l="l" r="r" t="t"/>
            <a:pathLst>
              <a:path extrusionOk="0" h="11242" w="17421">
                <a:moveTo>
                  <a:pt x="5622" y="1030"/>
                </a:moveTo>
                <a:lnTo>
                  <a:pt x="6136" y="1073"/>
                </a:lnTo>
                <a:lnTo>
                  <a:pt x="6651" y="1159"/>
                </a:lnTo>
                <a:lnTo>
                  <a:pt x="7123" y="1287"/>
                </a:lnTo>
                <a:lnTo>
                  <a:pt x="7595" y="1459"/>
                </a:lnTo>
                <a:lnTo>
                  <a:pt x="8024" y="1716"/>
                </a:lnTo>
                <a:lnTo>
                  <a:pt x="8453" y="2017"/>
                </a:lnTo>
                <a:lnTo>
                  <a:pt x="8839" y="2360"/>
                </a:lnTo>
                <a:lnTo>
                  <a:pt x="9183" y="2746"/>
                </a:lnTo>
                <a:lnTo>
                  <a:pt x="8882" y="3175"/>
                </a:lnTo>
                <a:lnTo>
                  <a:pt x="8625" y="3647"/>
                </a:lnTo>
                <a:lnTo>
                  <a:pt x="8325" y="3304"/>
                </a:lnTo>
                <a:lnTo>
                  <a:pt x="8024" y="3004"/>
                </a:lnTo>
                <a:lnTo>
                  <a:pt x="7724" y="2746"/>
                </a:lnTo>
                <a:lnTo>
                  <a:pt x="7338" y="2489"/>
                </a:lnTo>
                <a:lnTo>
                  <a:pt x="6952" y="2317"/>
                </a:lnTo>
                <a:lnTo>
                  <a:pt x="6523" y="2145"/>
                </a:lnTo>
                <a:lnTo>
                  <a:pt x="6093" y="2060"/>
                </a:lnTo>
                <a:lnTo>
                  <a:pt x="5278" y="2060"/>
                </a:lnTo>
                <a:lnTo>
                  <a:pt x="4935" y="2102"/>
                </a:lnTo>
                <a:lnTo>
                  <a:pt x="4635" y="2188"/>
                </a:lnTo>
                <a:lnTo>
                  <a:pt x="4334" y="2274"/>
                </a:lnTo>
                <a:lnTo>
                  <a:pt x="4034" y="2403"/>
                </a:lnTo>
                <a:lnTo>
                  <a:pt x="3777" y="2574"/>
                </a:lnTo>
                <a:lnTo>
                  <a:pt x="3519" y="2746"/>
                </a:lnTo>
                <a:lnTo>
                  <a:pt x="3262" y="2918"/>
                </a:lnTo>
                <a:lnTo>
                  <a:pt x="3047" y="3132"/>
                </a:lnTo>
                <a:lnTo>
                  <a:pt x="2833" y="3390"/>
                </a:lnTo>
                <a:lnTo>
                  <a:pt x="2661" y="3647"/>
                </a:lnTo>
                <a:lnTo>
                  <a:pt x="2489" y="3905"/>
                </a:lnTo>
                <a:lnTo>
                  <a:pt x="2318" y="4205"/>
                </a:lnTo>
                <a:lnTo>
                  <a:pt x="2232" y="4505"/>
                </a:lnTo>
                <a:lnTo>
                  <a:pt x="2146" y="4806"/>
                </a:lnTo>
                <a:lnTo>
                  <a:pt x="2060" y="5106"/>
                </a:lnTo>
                <a:lnTo>
                  <a:pt x="1031" y="5106"/>
                </a:lnTo>
                <a:lnTo>
                  <a:pt x="1116" y="4677"/>
                </a:lnTo>
                <a:lnTo>
                  <a:pt x="1202" y="4291"/>
                </a:lnTo>
                <a:lnTo>
                  <a:pt x="1374" y="3905"/>
                </a:lnTo>
                <a:lnTo>
                  <a:pt x="1546" y="3518"/>
                </a:lnTo>
                <a:lnTo>
                  <a:pt x="1717" y="3132"/>
                </a:lnTo>
                <a:lnTo>
                  <a:pt x="1975" y="2832"/>
                </a:lnTo>
                <a:lnTo>
                  <a:pt x="2232" y="2489"/>
                </a:lnTo>
                <a:lnTo>
                  <a:pt x="2532" y="2231"/>
                </a:lnTo>
                <a:lnTo>
                  <a:pt x="2833" y="1931"/>
                </a:lnTo>
                <a:lnTo>
                  <a:pt x="3176" y="1716"/>
                </a:lnTo>
                <a:lnTo>
                  <a:pt x="3562" y="1502"/>
                </a:lnTo>
                <a:lnTo>
                  <a:pt x="3948" y="1330"/>
                </a:lnTo>
                <a:lnTo>
                  <a:pt x="4334" y="1201"/>
                </a:lnTo>
                <a:lnTo>
                  <a:pt x="4763" y="1116"/>
                </a:lnTo>
                <a:lnTo>
                  <a:pt x="5192" y="1030"/>
                </a:lnTo>
                <a:close/>
                <a:moveTo>
                  <a:pt x="13130" y="2017"/>
                </a:moveTo>
                <a:lnTo>
                  <a:pt x="13473" y="2060"/>
                </a:lnTo>
                <a:lnTo>
                  <a:pt x="13774" y="2145"/>
                </a:lnTo>
                <a:lnTo>
                  <a:pt x="14117" y="2274"/>
                </a:lnTo>
                <a:lnTo>
                  <a:pt x="14374" y="2403"/>
                </a:lnTo>
                <a:lnTo>
                  <a:pt x="14675" y="2532"/>
                </a:lnTo>
                <a:lnTo>
                  <a:pt x="14932" y="2703"/>
                </a:lnTo>
                <a:lnTo>
                  <a:pt x="15189" y="2918"/>
                </a:lnTo>
                <a:lnTo>
                  <a:pt x="15404" y="3132"/>
                </a:lnTo>
                <a:lnTo>
                  <a:pt x="15618" y="3347"/>
                </a:lnTo>
                <a:lnTo>
                  <a:pt x="15790" y="3604"/>
                </a:lnTo>
                <a:lnTo>
                  <a:pt x="15962" y="3905"/>
                </a:lnTo>
                <a:lnTo>
                  <a:pt x="16133" y="4162"/>
                </a:lnTo>
                <a:lnTo>
                  <a:pt x="16219" y="4462"/>
                </a:lnTo>
                <a:lnTo>
                  <a:pt x="16305" y="4806"/>
                </a:lnTo>
                <a:lnTo>
                  <a:pt x="16391" y="5106"/>
                </a:lnTo>
                <a:lnTo>
                  <a:pt x="15361" y="5106"/>
                </a:lnTo>
                <a:lnTo>
                  <a:pt x="15232" y="4677"/>
                </a:lnTo>
                <a:lnTo>
                  <a:pt x="15018" y="4291"/>
                </a:lnTo>
                <a:lnTo>
                  <a:pt x="14760" y="3947"/>
                </a:lnTo>
                <a:lnTo>
                  <a:pt x="14460" y="3647"/>
                </a:lnTo>
                <a:lnTo>
                  <a:pt x="14117" y="3390"/>
                </a:lnTo>
                <a:lnTo>
                  <a:pt x="13688" y="3218"/>
                </a:lnTo>
                <a:lnTo>
                  <a:pt x="13259" y="3089"/>
                </a:lnTo>
                <a:lnTo>
                  <a:pt x="12787" y="3046"/>
                </a:lnTo>
                <a:lnTo>
                  <a:pt x="12358" y="3089"/>
                </a:lnTo>
                <a:lnTo>
                  <a:pt x="11929" y="3218"/>
                </a:lnTo>
                <a:lnTo>
                  <a:pt x="11500" y="3390"/>
                </a:lnTo>
                <a:lnTo>
                  <a:pt x="11156" y="3647"/>
                </a:lnTo>
                <a:lnTo>
                  <a:pt x="10856" y="3947"/>
                </a:lnTo>
                <a:lnTo>
                  <a:pt x="10599" y="4291"/>
                </a:lnTo>
                <a:lnTo>
                  <a:pt x="10384" y="4677"/>
                </a:lnTo>
                <a:lnTo>
                  <a:pt x="10255" y="5106"/>
                </a:lnTo>
                <a:lnTo>
                  <a:pt x="9226" y="5106"/>
                </a:lnTo>
                <a:lnTo>
                  <a:pt x="9354" y="4591"/>
                </a:lnTo>
                <a:lnTo>
                  <a:pt x="9526" y="4076"/>
                </a:lnTo>
                <a:lnTo>
                  <a:pt x="9826" y="3604"/>
                </a:lnTo>
                <a:lnTo>
                  <a:pt x="10170" y="3175"/>
                </a:lnTo>
                <a:lnTo>
                  <a:pt x="10255" y="3046"/>
                </a:lnTo>
                <a:lnTo>
                  <a:pt x="10513" y="2832"/>
                </a:lnTo>
                <a:lnTo>
                  <a:pt x="10813" y="2617"/>
                </a:lnTo>
                <a:lnTo>
                  <a:pt x="11113" y="2446"/>
                </a:lnTo>
                <a:lnTo>
                  <a:pt x="11414" y="2274"/>
                </a:lnTo>
                <a:lnTo>
                  <a:pt x="11757" y="2188"/>
                </a:lnTo>
                <a:lnTo>
                  <a:pt x="12100" y="2102"/>
                </a:lnTo>
                <a:lnTo>
                  <a:pt x="12443" y="2017"/>
                </a:lnTo>
                <a:close/>
                <a:moveTo>
                  <a:pt x="12787" y="4033"/>
                </a:moveTo>
                <a:lnTo>
                  <a:pt x="13130" y="4076"/>
                </a:lnTo>
                <a:lnTo>
                  <a:pt x="13430" y="4162"/>
                </a:lnTo>
                <a:lnTo>
                  <a:pt x="13688" y="4334"/>
                </a:lnTo>
                <a:lnTo>
                  <a:pt x="13902" y="4505"/>
                </a:lnTo>
                <a:lnTo>
                  <a:pt x="14117" y="4720"/>
                </a:lnTo>
                <a:lnTo>
                  <a:pt x="14246" y="5020"/>
                </a:lnTo>
                <a:lnTo>
                  <a:pt x="14331" y="5320"/>
                </a:lnTo>
                <a:lnTo>
                  <a:pt x="14374" y="5621"/>
                </a:lnTo>
                <a:lnTo>
                  <a:pt x="14331" y="5921"/>
                </a:lnTo>
                <a:lnTo>
                  <a:pt x="14246" y="6221"/>
                </a:lnTo>
                <a:lnTo>
                  <a:pt x="14117" y="6479"/>
                </a:lnTo>
                <a:lnTo>
                  <a:pt x="13902" y="6736"/>
                </a:lnTo>
                <a:lnTo>
                  <a:pt x="13688" y="6908"/>
                </a:lnTo>
                <a:lnTo>
                  <a:pt x="13430" y="7080"/>
                </a:lnTo>
                <a:lnTo>
                  <a:pt x="13130" y="7165"/>
                </a:lnTo>
                <a:lnTo>
                  <a:pt x="12486" y="7165"/>
                </a:lnTo>
                <a:lnTo>
                  <a:pt x="12186" y="7080"/>
                </a:lnTo>
                <a:lnTo>
                  <a:pt x="11929" y="6908"/>
                </a:lnTo>
                <a:lnTo>
                  <a:pt x="11714" y="6736"/>
                </a:lnTo>
                <a:lnTo>
                  <a:pt x="11500" y="6479"/>
                </a:lnTo>
                <a:lnTo>
                  <a:pt x="11371" y="6221"/>
                </a:lnTo>
                <a:lnTo>
                  <a:pt x="11285" y="5921"/>
                </a:lnTo>
                <a:lnTo>
                  <a:pt x="11242" y="5621"/>
                </a:lnTo>
                <a:lnTo>
                  <a:pt x="11285" y="5320"/>
                </a:lnTo>
                <a:lnTo>
                  <a:pt x="11371" y="5020"/>
                </a:lnTo>
                <a:lnTo>
                  <a:pt x="11500" y="4720"/>
                </a:lnTo>
                <a:lnTo>
                  <a:pt x="11714" y="4505"/>
                </a:lnTo>
                <a:lnTo>
                  <a:pt x="11929" y="4334"/>
                </a:lnTo>
                <a:lnTo>
                  <a:pt x="12186" y="4162"/>
                </a:lnTo>
                <a:lnTo>
                  <a:pt x="12486" y="4076"/>
                </a:lnTo>
                <a:lnTo>
                  <a:pt x="12787" y="4033"/>
                </a:lnTo>
                <a:close/>
                <a:moveTo>
                  <a:pt x="5622" y="3046"/>
                </a:moveTo>
                <a:lnTo>
                  <a:pt x="5879" y="3089"/>
                </a:lnTo>
                <a:lnTo>
                  <a:pt x="6136" y="3132"/>
                </a:lnTo>
                <a:lnTo>
                  <a:pt x="6608" y="3261"/>
                </a:lnTo>
                <a:lnTo>
                  <a:pt x="7037" y="3475"/>
                </a:lnTo>
                <a:lnTo>
                  <a:pt x="7424" y="3819"/>
                </a:lnTo>
                <a:lnTo>
                  <a:pt x="7724" y="4205"/>
                </a:lnTo>
                <a:lnTo>
                  <a:pt x="7981" y="4634"/>
                </a:lnTo>
                <a:lnTo>
                  <a:pt x="8110" y="5106"/>
                </a:lnTo>
                <a:lnTo>
                  <a:pt x="8153" y="5363"/>
                </a:lnTo>
                <a:lnTo>
                  <a:pt x="8153" y="5621"/>
                </a:lnTo>
                <a:lnTo>
                  <a:pt x="8153" y="5878"/>
                </a:lnTo>
                <a:lnTo>
                  <a:pt x="8110" y="6136"/>
                </a:lnTo>
                <a:lnTo>
                  <a:pt x="7981" y="6608"/>
                </a:lnTo>
                <a:lnTo>
                  <a:pt x="7724" y="7037"/>
                </a:lnTo>
                <a:lnTo>
                  <a:pt x="7424" y="7423"/>
                </a:lnTo>
                <a:lnTo>
                  <a:pt x="7037" y="7723"/>
                </a:lnTo>
                <a:lnTo>
                  <a:pt x="6608" y="7981"/>
                </a:lnTo>
                <a:lnTo>
                  <a:pt x="6136" y="8109"/>
                </a:lnTo>
                <a:lnTo>
                  <a:pt x="5879" y="8152"/>
                </a:lnTo>
                <a:lnTo>
                  <a:pt x="5364" y="8152"/>
                </a:lnTo>
                <a:lnTo>
                  <a:pt x="5107" y="8109"/>
                </a:lnTo>
                <a:lnTo>
                  <a:pt x="4635" y="7981"/>
                </a:lnTo>
                <a:lnTo>
                  <a:pt x="4206" y="7723"/>
                </a:lnTo>
                <a:lnTo>
                  <a:pt x="3820" y="7423"/>
                </a:lnTo>
                <a:lnTo>
                  <a:pt x="3476" y="7037"/>
                </a:lnTo>
                <a:lnTo>
                  <a:pt x="3262" y="6608"/>
                </a:lnTo>
                <a:lnTo>
                  <a:pt x="3090" y="6136"/>
                </a:lnTo>
                <a:lnTo>
                  <a:pt x="3090" y="5878"/>
                </a:lnTo>
                <a:lnTo>
                  <a:pt x="3047" y="5621"/>
                </a:lnTo>
                <a:lnTo>
                  <a:pt x="3090" y="5363"/>
                </a:lnTo>
                <a:lnTo>
                  <a:pt x="3090" y="5106"/>
                </a:lnTo>
                <a:lnTo>
                  <a:pt x="3262" y="4634"/>
                </a:lnTo>
                <a:lnTo>
                  <a:pt x="3476" y="4205"/>
                </a:lnTo>
                <a:lnTo>
                  <a:pt x="3820" y="3819"/>
                </a:lnTo>
                <a:lnTo>
                  <a:pt x="4206" y="3475"/>
                </a:lnTo>
                <a:lnTo>
                  <a:pt x="4635" y="3261"/>
                </a:lnTo>
                <a:lnTo>
                  <a:pt x="5107" y="3132"/>
                </a:lnTo>
                <a:lnTo>
                  <a:pt x="5364" y="3089"/>
                </a:lnTo>
                <a:lnTo>
                  <a:pt x="5622" y="3046"/>
                </a:lnTo>
                <a:close/>
                <a:moveTo>
                  <a:pt x="16391" y="6136"/>
                </a:moveTo>
                <a:lnTo>
                  <a:pt x="16305" y="6479"/>
                </a:lnTo>
                <a:lnTo>
                  <a:pt x="16219" y="6779"/>
                </a:lnTo>
                <a:lnTo>
                  <a:pt x="16133" y="7080"/>
                </a:lnTo>
                <a:lnTo>
                  <a:pt x="15962" y="7380"/>
                </a:lnTo>
                <a:lnTo>
                  <a:pt x="15790" y="7637"/>
                </a:lnTo>
                <a:lnTo>
                  <a:pt x="15618" y="7895"/>
                </a:lnTo>
                <a:lnTo>
                  <a:pt x="15404" y="8109"/>
                </a:lnTo>
                <a:lnTo>
                  <a:pt x="15189" y="8367"/>
                </a:lnTo>
                <a:lnTo>
                  <a:pt x="14932" y="8538"/>
                </a:lnTo>
                <a:lnTo>
                  <a:pt x="14675" y="8710"/>
                </a:lnTo>
                <a:lnTo>
                  <a:pt x="14374" y="8882"/>
                </a:lnTo>
                <a:lnTo>
                  <a:pt x="14117" y="9010"/>
                </a:lnTo>
                <a:lnTo>
                  <a:pt x="13774" y="9096"/>
                </a:lnTo>
                <a:lnTo>
                  <a:pt x="13473" y="9182"/>
                </a:lnTo>
                <a:lnTo>
                  <a:pt x="13130" y="9225"/>
                </a:lnTo>
                <a:lnTo>
                  <a:pt x="12486" y="9225"/>
                </a:lnTo>
                <a:lnTo>
                  <a:pt x="12186" y="9182"/>
                </a:lnTo>
                <a:lnTo>
                  <a:pt x="11886" y="9139"/>
                </a:lnTo>
                <a:lnTo>
                  <a:pt x="11585" y="9010"/>
                </a:lnTo>
                <a:lnTo>
                  <a:pt x="11285" y="8924"/>
                </a:lnTo>
                <a:lnTo>
                  <a:pt x="11028" y="8753"/>
                </a:lnTo>
                <a:lnTo>
                  <a:pt x="10770" y="8581"/>
                </a:lnTo>
                <a:lnTo>
                  <a:pt x="10513" y="8410"/>
                </a:lnTo>
                <a:lnTo>
                  <a:pt x="10727" y="7938"/>
                </a:lnTo>
                <a:lnTo>
                  <a:pt x="10942" y="7423"/>
                </a:lnTo>
                <a:lnTo>
                  <a:pt x="11328" y="7766"/>
                </a:lnTo>
                <a:lnTo>
                  <a:pt x="11757" y="8023"/>
                </a:lnTo>
                <a:lnTo>
                  <a:pt x="12014" y="8109"/>
                </a:lnTo>
                <a:lnTo>
                  <a:pt x="12272" y="8152"/>
                </a:lnTo>
                <a:lnTo>
                  <a:pt x="12529" y="8195"/>
                </a:lnTo>
                <a:lnTo>
                  <a:pt x="12787" y="8238"/>
                </a:lnTo>
                <a:lnTo>
                  <a:pt x="13259" y="8195"/>
                </a:lnTo>
                <a:lnTo>
                  <a:pt x="13688" y="8066"/>
                </a:lnTo>
                <a:lnTo>
                  <a:pt x="14117" y="7895"/>
                </a:lnTo>
                <a:lnTo>
                  <a:pt x="14460" y="7637"/>
                </a:lnTo>
                <a:lnTo>
                  <a:pt x="14760" y="7337"/>
                </a:lnTo>
                <a:lnTo>
                  <a:pt x="15018" y="6951"/>
                </a:lnTo>
                <a:lnTo>
                  <a:pt x="15232" y="6565"/>
                </a:lnTo>
                <a:lnTo>
                  <a:pt x="15361" y="6136"/>
                </a:lnTo>
                <a:close/>
                <a:moveTo>
                  <a:pt x="10170" y="6136"/>
                </a:moveTo>
                <a:lnTo>
                  <a:pt x="10127" y="6565"/>
                </a:lnTo>
                <a:lnTo>
                  <a:pt x="9998" y="6994"/>
                </a:lnTo>
                <a:lnTo>
                  <a:pt x="9869" y="7380"/>
                </a:lnTo>
                <a:lnTo>
                  <a:pt x="9698" y="7766"/>
                </a:lnTo>
                <a:lnTo>
                  <a:pt x="9483" y="8109"/>
                </a:lnTo>
                <a:lnTo>
                  <a:pt x="9268" y="8452"/>
                </a:lnTo>
                <a:lnTo>
                  <a:pt x="8968" y="8753"/>
                </a:lnTo>
                <a:lnTo>
                  <a:pt x="8711" y="9053"/>
                </a:lnTo>
                <a:lnTo>
                  <a:pt x="8367" y="9311"/>
                </a:lnTo>
                <a:lnTo>
                  <a:pt x="8024" y="9525"/>
                </a:lnTo>
                <a:lnTo>
                  <a:pt x="7681" y="9740"/>
                </a:lnTo>
                <a:lnTo>
                  <a:pt x="7295" y="9911"/>
                </a:lnTo>
                <a:lnTo>
                  <a:pt x="6909" y="10040"/>
                </a:lnTo>
                <a:lnTo>
                  <a:pt x="6480" y="10169"/>
                </a:lnTo>
                <a:lnTo>
                  <a:pt x="6051" y="10212"/>
                </a:lnTo>
                <a:lnTo>
                  <a:pt x="5192" y="10212"/>
                </a:lnTo>
                <a:lnTo>
                  <a:pt x="4763" y="10169"/>
                </a:lnTo>
                <a:lnTo>
                  <a:pt x="4334" y="10040"/>
                </a:lnTo>
                <a:lnTo>
                  <a:pt x="3948" y="9911"/>
                </a:lnTo>
                <a:lnTo>
                  <a:pt x="3562" y="9740"/>
                </a:lnTo>
                <a:lnTo>
                  <a:pt x="3176" y="9525"/>
                </a:lnTo>
                <a:lnTo>
                  <a:pt x="2833" y="9311"/>
                </a:lnTo>
                <a:lnTo>
                  <a:pt x="2532" y="9053"/>
                </a:lnTo>
                <a:lnTo>
                  <a:pt x="2232" y="8753"/>
                </a:lnTo>
                <a:lnTo>
                  <a:pt x="1975" y="8452"/>
                </a:lnTo>
                <a:lnTo>
                  <a:pt x="1717" y="8109"/>
                </a:lnTo>
                <a:lnTo>
                  <a:pt x="1546" y="7766"/>
                </a:lnTo>
                <a:lnTo>
                  <a:pt x="1374" y="7380"/>
                </a:lnTo>
                <a:lnTo>
                  <a:pt x="1202" y="6994"/>
                </a:lnTo>
                <a:lnTo>
                  <a:pt x="1116" y="6565"/>
                </a:lnTo>
                <a:lnTo>
                  <a:pt x="1031" y="6136"/>
                </a:lnTo>
                <a:lnTo>
                  <a:pt x="2060" y="6136"/>
                </a:lnTo>
                <a:lnTo>
                  <a:pt x="2146" y="6479"/>
                </a:lnTo>
                <a:lnTo>
                  <a:pt x="2232" y="6779"/>
                </a:lnTo>
                <a:lnTo>
                  <a:pt x="2318" y="7080"/>
                </a:lnTo>
                <a:lnTo>
                  <a:pt x="2489" y="7337"/>
                </a:lnTo>
                <a:lnTo>
                  <a:pt x="2661" y="7637"/>
                </a:lnTo>
                <a:lnTo>
                  <a:pt x="2833" y="7852"/>
                </a:lnTo>
                <a:lnTo>
                  <a:pt x="3047" y="8109"/>
                </a:lnTo>
                <a:lnTo>
                  <a:pt x="3262" y="8324"/>
                </a:lnTo>
                <a:lnTo>
                  <a:pt x="3519" y="8538"/>
                </a:lnTo>
                <a:lnTo>
                  <a:pt x="3777" y="8710"/>
                </a:lnTo>
                <a:lnTo>
                  <a:pt x="4034" y="8839"/>
                </a:lnTo>
                <a:lnTo>
                  <a:pt x="4334" y="8967"/>
                </a:lnTo>
                <a:lnTo>
                  <a:pt x="4635" y="9053"/>
                </a:lnTo>
                <a:lnTo>
                  <a:pt x="4935" y="9139"/>
                </a:lnTo>
                <a:lnTo>
                  <a:pt x="5278" y="9182"/>
                </a:lnTo>
                <a:lnTo>
                  <a:pt x="5622" y="9225"/>
                </a:lnTo>
                <a:lnTo>
                  <a:pt x="5965" y="9182"/>
                </a:lnTo>
                <a:lnTo>
                  <a:pt x="6265" y="9139"/>
                </a:lnTo>
                <a:lnTo>
                  <a:pt x="6608" y="9053"/>
                </a:lnTo>
                <a:lnTo>
                  <a:pt x="6909" y="8967"/>
                </a:lnTo>
                <a:lnTo>
                  <a:pt x="7166" y="8839"/>
                </a:lnTo>
                <a:lnTo>
                  <a:pt x="7466" y="8710"/>
                </a:lnTo>
                <a:lnTo>
                  <a:pt x="7724" y="8538"/>
                </a:lnTo>
                <a:lnTo>
                  <a:pt x="7981" y="8324"/>
                </a:lnTo>
                <a:lnTo>
                  <a:pt x="8196" y="8109"/>
                </a:lnTo>
                <a:lnTo>
                  <a:pt x="8410" y="7852"/>
                </a:lnTo>
                <a:lnTo>
                  <a:pt x="8582" y="7637"/>
                </a:lnTo>
                <a:lnTo>
                  <a:pt x="8754" y="7337"/>
                </a:lnTo>
                <a:lnTo>
                  <a:pt x="8882" y="7080"/>
                </a:lnTo>
                <a:lnTo>
                  <a:pt x="9011" y="6779"/>
                </a:lnTo>
                <a:lnTo>
                  <a:pt x="9097" y="6479"/>
                </a:lnTo>
                <a:lnTo>
                  <a:pt x="9140" y="6136"/>
                </a:lnTo>
                <a:close/>
                <a:moveTo>
                  <a:pt x="5021" y="0"/>
                </a:moveTo>
                <a:lnTo>
                  <a:pt x="4463" y="86"/>
                </a:lnTo>
                <a:lnTo>
                  <a:pt x="3948" y="258"/>
                </a:lnTo>
                <a:lnTo>
                  <a:pt x="3433" y="429"/>
                </a:lnTo>
                <a:lnTo>
                  <a:pt x="2918" y="687"/>
                </a:lnTo>
                <a:lnTo>
                  <a:pt x="2489" y="944"/>
                </a:lnTo>
                <a:lnTo>
                  <a:pt x="2017" y="1287"/>
                </a:lnTo>
                <a:lnTo>
                  <a:pt x="1631" y="1631"/>
                </a:lnTo>
                <a:lnTo>
                  <a:pt x="1288" y="2060"/>
                </a:lnTo>
                <a:lnTo>
                  <a:pt x="945" y="2489"/>
                </a:lnTo>
                <a:lnTo>
                  <a:pt x="687" y="2918"/>
                </a:lnTo>
                <a:lnTo>
                  <a:pt x="430" y="3433"/>
                </a:lnTo>
                <a:lnTo>
                  <a:pt x="258" y="3947"/>
                </a:lnTo>
                <a:lnTo>
                  <a:pt x="87" y="4505"/>
                </a:lnTo>
                <a:lnTo>
                  <a:pt x="1" y="5063"/>
                </a:lnTo>
                <a:lnTo>
                  <a:pt x="1" y="5621"/>
                </a:lnTo>
                <a:lnTo>
                  <a:pt x="1" y="6179"/>
                </a:lnTo>
                <a:lnTo>
                  <a:pt x="87" y="6736"/>
                </a:lnTo>
                <a:lnTo>
                  <a:pt x="258" y="7294"/>
                </a:lnTo>
                <a:lnTo>
                  <a:pt x="430" y="7809"/>
                </a:lnTo>
                <a:lnTo>
                  <a:pt x="687" y="8281"/>
                </a:lnTo>
                <a:lnTo>
                  <a:pt x="945" y="8753"/>
                </a:lnTo>
                <a:lnTo>
                  <a:pt x="1288" y="9182"/>
                </a:lnTo>
                <a:lnTo>
                  <a:pt x="1631" y="9611"/>
                </a:lnTo>
                <a:lnTo>
                  <a:pt x="2017" y="9954"/>
                </a:lnTo>
                <a:lnTo>
                  <a:pt x="2489" y="10297"/>
                </a:lnTo>
                <a:lnTo>
                  <a:pt x="2918" y="10555"/>
                </a:lnTo>
                <a:lnTo>
                  <a:pt x="3433" y="10812"/>
                </a:lnTo>
                <a:lnTo>
                  <a:pt x="3948" y="10984"/>
                </a:lnTo>
                <a:lnTo>
                  <a:pt x="4463" y="11113"/>
                </a:lnTo>
                <a:lnTo>
                  <a:pt x="5021" y="11198"/>
                </a:lnTo>
                <a:lnTo>
                  <a:pt x="5622" y="11241"/>
                </a:lnTo>
                <a:lnTo>
                  <a:pt x="6265" y="11198"/>
                </a:lnTo>
                <a:lnTo>
                  <a:pt x="6866" y="11113"/>
                </a:lnTo>
                <a:lnTo>
                  <a:pt x="7466" y="10941"/>
                </a:lnTo>
                <a:lnTo>
                  <a:pt x="8024" y="10684"/>
                </a:lnTo>
                <a:lnTo>
                  <a:pt x="8539" y="10426"/>
                </a:lnTo>
                <a:lnTo>
                  <a:pt x="9054" y="10083"/>
                </a:lnTo>
                <a:lnTo>
                  <a:pt x="9483" y="9697"/>
                </a:lnTo>
                <a:lnTo>
                  <a:pt x="9912" y="9225"/>
                </a:lnTo>
                <a:lnTo>
                  <a:pt x="10212" y="9482"/>
                </a:lnTo>
                <a:lnTo>
                  <a:pt x="10556" y="9654"/>
                </a:lnTo>
                <a:lnTo>
                  <a:pt x="10899" y="9868"/>
                </a:lnTo>
                <a:lnTo>
                  <a:pt x="11285" y="9997"/>
                </a:lnTo>
                <a:lnTo>
                  <a:pt x="11628" y="10083"/>
                </a:lnTo>
                <a:lnTo>
                  <a:pt x="12014" y="10169"/>
                </a:lnTo>
                <a:lnTo>
                  <a:pt x="12401" y="10255"/>
                </a:lnTo>
                <a:lnTo>
                  <a:pt x="12787" y="10255"/>
                </a:lnTo>
                <a:lnTo>
                  <a:pt x="13259" y="10212"/>
                </a:lnTo>
                <a:lnTo>
                  <a:pt x="13731" y="10169"/>
                </a:lnTo>
                <a:lnTo>
                  <a:pt x="14203" y="10040"/>
                </a:lnTo>
                <a:lnTo>
                  <a:pt x="14589" y="9868"/>
                </a:lnTo>
                <a:lnTo>
                  <a:pt x="15018" y="9697"/>
                </a:lnTo>
                <a:lnTo>
                  <a:pt x="15404" y="9439"/>
                </a:lnTo>
                <a:lnTo>
                  <a:pt x="15747" y="9182"/>
                </a:lnTo>
                <a:lnTo>
                  <a:pt x="16090" y="8882"/>
                </a:lnTo>
                <a:lnTo>
                  <a:pt x="16391" y="8581"/>
                </a:lnTo>
                <a:lnTo>
                  <a:pt x="16648" y="8195"/>
                </a:lnTo>
                <a:lnTo>
                  <a:pt x="16863" y="7809"/>
                </a:lnTo>
                <a:lnTo>
                  <a:pt x="17077" y="7423"/>
                </a:lnTo>
                <a:lnTo>
                  <a:pt x="17249" y="6994"/>
                </a:lnTo>
                <a:lnTo>
                  <a:pt x="17335" y="6565"/>
                </a:lnTo>
                <a:lnTo>
                  <a:pt x="17421" y="6093"/>
                </a:lnTo>
                <a:lnTo>
                  <a:pt x="17421" y="5621"/>
                </a:lnTo>
                <a:lnTo>
                  <a:pt x="17421" y="5149"/>
                </a:lnTo>
                <a:lnTo>
                  <a:pt x="17335" y="4677"/>
                </a:lnTo>
                <a:lnTo>
                  <a:pt x="17249" y="4248"/>
                </a:lnTo>
                <a:lnTo>
                  <a:pt x="17077" y="3819"/>
                </a:lnTo>
                <a:lnTo>
                  <a:pt x="16863" y="3390"/>
                </a:lnTo>
                <a:lnTo>
                  <a:pt x="16648" y="3046"/>
                </a:lnTo>
                <a:lnTo>
                  <a:pt x="16391" y="2660"/>
                </a:lnTo>
                <a:lnTo>
                  <a:pt x="16090" y="2360"/>
                </a:lnTo>
                <a:lnTo>
                  <a:pt x="15747" y="2060"/>
                </a:lnTo>
                <a:lnTo>
                  <a:pt x="15404" y="1759"/>
                </a:lnTo>
                <a:lnTo>
                  <a:pt x="15018" y="1545"/>
                </a:lnTo>
                <a:lnTo>
                  <a:pt x="14589" y="1330"/>
                </a:lnTo>
                <a:lnTo>
                  <a:pt x="14203" y="1201"/>
                </a:lnTo>
                <a:lnTo>
                  <a:pt x="13731" y="1073"/>
                </a:lnTo>
                <a:lnTo>
                  <a:pt x="13259" y="987"/>
                </a:lnTo>
                <a:lnTo>
                  <a:pt x="12401" y="987"/>
                </a:lnTo>
                <a:lnTo>
                  <a:pt x="12014" y="1030"/>
                </a:lnTo>
                <a:lnTo>
                  <a:pt x="11628" y="1116"/>
                </a:lnTo>
                <a:lnTo>
                  <a:pt x="11242" y="1244"/>
                </a:lnTo>
                <a:lnTo>
                  <a:pt x="10899" y="1416"/>
                </a:lnTo>
                <a:lnTo>
                  <a:pt x="10556" y="1588"/>
                </a:lnTo>
                <a:lnTo>
                  <a:pt x="10212" y="1759"/>
                </a:lnTo>
                <a:lnTo>
                  <a:pt x="9912" y="1974"/>
                </a:lnTo>
                <a:lnTo>
                  <a:pt x="9483" y="1545"/>
                </a:lnTo>
                <a:lnTo>
                  <a:pt x="9011" y="1159"/>
                </a:lnTo>
                <a:lnTo>
                  <a:pt x="8539" y="815"/>
                </a:lnTo>
                <a:lnTo>
                  <a:pt x="7981" y="515"/>
                </a:lnTo>
                <a:lnTo>
                  <a:pt x="7424" y="300"/>
                </a:lnTo>
                <a:lnTo>
                  <a:pt x="6823" y="129"/>
                </a:lnTo>
                <a:lnTo>
                  <a:pt x="6222" y="43"/>
                </a:lnTo>
                <a:lnTo>
                  <a:pt x="56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4381588" y="3924100"/>
            <a:ext cx="380825" cy="435525"/>
          </a:xfrm>
          <a:custGeom>
            <a:rect b="b" l="l" r="r" t="t"/>
            <a:pathLst>
              <a:path extrusionOk="0" h="17421" w="15233">
                <a:moveTo>
                  <a:pt x="7638" y="1074"/>
                </a:moveTo>
                <a:lnTo>
                  <a:pt x="10770" y="2876"/>
                </a:lnTo>
                <a:lnTo>
                  <a:pt x="5192" y="6094"/>
                </a:lnTo>
                <a:lnTo>
                  <a:pt x="5192" y="2489"/>
                </a:lnTo>
                <a:lnTo>
                  <a:pt x="7638" y="1074"/>
                </a:lnTo>
                <a:close/>
                <a:moveTo>
                  <a:pt x="11757" y="3476"/>
                </a:moveTo>
                <a:lnTo>
                  <a:pt x="14203" y="4892"/>
                </a:lnTo>
                <a:lnTo>
                  <a:pt x="14203" y="8496"/>
                </a:lnTo>
                <a:lnTo>
                  <a:pt x="8625" y="5278"/>
                </a:lnTo>
                <a:lnTo>
                  <a:pt x="11757" y="3476"/>
                </a:lnTo>
                <a:close/>
                <a:moveTo>
                  <a:pt x="4163" y="3090"/>
                </a:moveTo>
                <a:lnTo>
                  <a:pt x="4163" y="9526"/>
                </a:lnTo>
                <a:lnTo>
                  <a:pt x="1031" y="7724"/>
                </a:lnTo>
                <a:lnTo>
                  <a:pt x="1031" y="4892"/>
                </a:lnTo>
                <a:lnTo>
                  <a:pt x="4163" y="3090"/>
                </a:lnTo>
                <a:close/>
                <a:moveTo>
                  <a:pt x="7638" y="5879"/>
                </a:moveTo>
                <a:lnTo>
                  <a:pt x="10084" y="7295"/>
                </a:lnTo>
                <a:lnTo>
                  <a:pt x="10084" y="10127"/>
                </a:lnTo>
                <a:lnTo>
                  <a:pt x="7638" y="11542"/>
                </a:lnTo>
                <a:lnTo>
                  <a:pt x="5192" y="10127"/>
                </a:lnTo>
                <a:lnTo>
                  <a:pt x="5192" y="7295"/>
                </a:lnTo>
                <a:lnTo>
                  <a:pt x="7638" y="5879"/>
                </a:lnTo>
                <a:close/>
                <a:moveTo>
                  <a:pt x="1031" y="8925"/>
                </a:moveTo>
                <a:lnTo>
                  <a:pt x="6608" y="12143"/>
                </a:lnTo>
                <a:lnTo>
                  <a:pt x="3476" y="13945"/>
                </a:lnTo>
                <a:lnTo>
                  <a:pt x="1031" y="12529"/>
                </a:lnTo>
                <a:lnTo>
                  <a:pt x="1031" y="8925"/>
                </a:lnTo>
                <a:close/>
                <a:moveTo>
                  <a:pt x="11070" y="7853"/>
                </a:moveTo>
                <a:lnTo>
                  <a:pt x="14203" y="9698"/>
                </a:lnTo>
                <a:lnTo>
                  <a:pt x="14203" y="12529"/>
                </a:lnTo>
                <a:lnTo>
                  <a:pt x="11070" y="14331"/>
                </a:lnTo>
                <a:lnTo>
                  <a:pt x="11070" y="7853"/>
                </a:lnTo>
                <a:close/>
                <a:moveTo>
                  <a:pt x="10041" y="11285"/>
                </a:moveTo>
                <a:lnTo>
                  <a:pt x="10041" y="14932"/>
                </a:lnTo>
                <a:lnTo>
                  <a:pt x="7595" y="16348"/>
                </a:lnTo>
                <a:lnTo>
                  <a:pt x="4463" y="14546"/>
                </a:lnTo>
                <a:lnTo>
                  <a:pt x="10041" y="11285"/>
                </a:lnTo>
                <a:close/>
                <a:moveTo>
                  <a:pt x="7466" y="1"/>
                </a:moveTo>
                <a:lnTo>
                  <a:pt x="7381" y="44"/>
                </a:lnTo>
                <a:lnTo>
                  <a:pt x="258" y="4163"/>
                </a:lnTo>
                <a:lnTo>
                  <a:pt x="130" y="4249"/>
                </a:lnTo>
                <a:lnTo>
                  <a:pt x="87" y="4334"/>
                </a:lnTo>
                <a:lnTo>
                  <a:pt x="1" y="4463"/>
                </a:lnTo>
                <a:lnTo>
                  <a:pt x="1" y="4592"/>
                </a:lnTo>
                <a:lnTo>
                  <a:pt x="1" y="12830"/>
                </a:lnTo>
                <a:lnTo>
                  <a:pt x="1" y="12958"/>
                </a:lnTo>
                <a:lnTo>
                  <a:pt x="87" y="13044"/>
                </a:lnTo>
                <a:lnTo>
                  <a:pt x="130" y="13173"/>
                </a:lnTo>
                <a:lnTo>
                  <a:pt x="258" y="13259"/>
                </a:lnTo>
                <a:lnTo>
                  <a:pt x="7381" y="17335"/>
                </a:lnTo>
                <a:lnTo>
                  <a:pt x="7466" y="17421"/>
                </a:lnTo>
                <a:lnTo>
                  <a:pt x="7767" y="17421"/>
                </a:lnTo>
                <a:lnTo>
                  <a:pt x="7853" y="17335"/>
                </a:lnTo>
                <a:lnTo>
                  <a:pt x="14975" y="13259"/>
                </a:lnTo>
                <a:lnTo>
                  <a:pt x="15104" y="13173"/>
                </a:lnTo>
                <a:lnTo>
                  <a:pt x="15189" y="13044"/>
                </a:lnTo>
                <a:lnTo>
                  <a:pt x="15232" y="12958"/>
                </a:lnTo>
                <a:lnTo>
                  <a:pt x="15232" y="12830"/>
                </a:lnTo>
                <a:lnTo>
                  <a:pt x="15232" y="4592"/>
                </a:lnTo>
                <a:lnTo>
                  <a:pt x="15232" y="4463"/>
                </a:lnTo>
                <a:lnTo>
                  <a:pt x="15189" y="4334"/>
                </a:lnTo>
                <a:lnTo>
                  <a:pt x="15104" y="4249"/>
                </a:lnTo>
                <a:lnTo>
                  <a:pt x="14975" y="4163"/>
                </a:lnTo>
                <a:lnTo>
                  <a:pt x="7853" y="44"/>
                </a:lnTo>
                <a:lnTo>
                  <a:pt x="7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5</a:t>
            </a:r>
            <a:endParaRPr/>
          </a:p>
        </p:txBody>
      </p:sp>
      <p:sp>
        <p:nvSpPr>
          <p:cNvPr id="1886" name="Google Shape;1886;p70"/>
          <p:cNvSpPr txBox="1"/>
          <p:nvPr/>
        </p:nvSpPr>
        <p:spPr>
          <a:xfrm>
            <a:off x="5301425" y="140455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Mercury</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Mercury is the closest planet to the Sun</a:t>
            </a:r>
            <a:endParaRPr sz="1200">
              <a:solidFill>
                <a:schemeClr val="dk1"/>
              </a:solidFill>
              <a:latin typeface="Plus Jakarta Sans Medium"/>
              <a:ea typeface="Plus Jakarta Sans Medium"/>
              <a:cs typeface="Plus Jakarta Sans Medium"/>
              <a:sym typeface="Plus Jakarta Sans Medium"/>
            </a:endParaRPr>
          </a:p>
        </p:txBody>
      </p:sp>
      <p:sp>
        <p:nvSpPr>
          <p:cNvPr id="1887" name="Google Shape;1887;p70"/>
          <p:cNvSpPr txBox="1"/>
          <p:nvPr/>
        </p:nvSpPr>
        <p:spPr>
          <a:xfrm>
            <a:off x="5301425" y="218025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Venus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Venus has extremely high temperatures</a:t>
            </a:r>
            <a:endParaRPr sz="1200">
              <a:solidFill>
                <a:schemeClr val="dk1"/>
              </a:solidFill>
              <a:latin typeface="Plus Jakarta Sans Medium"/>
              <a:ea typeface="Plus Jakarta Sans Medium"/>
              <a:cs typeface="Plus Jakarta Sans Medium"/>
              <a:sym typeface="Plus Jakarta Sans Medium"/>
            </a:endParaRPr>
          </a:p>
        </p:txBody>
      </p:sp>
      <p:sp>
        <p:nvSpPr>
          <p:cNvPr id="1888" name="Google Shape;1888;p70"/>
          <p:cNvSpPr txBox="1"/>
          <p:nvPr/>
        </p:nvSpPr>
        <p:spPr>
          <a:xfrm>
            <a:off x="5301425" y="297400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Mars</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Mars is actually a very cold place</a:t>
            </a:r>
            <a:endParaRPr sz="1200">
              <a:solidFill>
                <a:schemeClr val="dk1"/>
              </a:solidFill>
              <a:latin typeface="Plus Jakarta Sans Medium"/>
              <a:ea typeface="Plus Jakarta Sans Medium"/>
              <a:cs typeface="Plus Jakarta Sans Medium"/>
              <a:sym typeface="Plus Jakarta Sans Medium"/>
            </a:endParaRPr>
          </a:p>
        </p:txBody>
      </p:sp>
      <p:sp>
        <p:nvSpPr>
          <p:cNvPr id="1889" name="Google Shape;1889;p70"/>
          <p:cNvSpPr txBox="1"/>
          <p:nvPr/>
        </p:nvSpPr>
        <p:spPr>
          <a:xfrm>
            <a:off x="5301425" y="3749700"/>
            <a:ext cx="3127500" cy="6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Jupiter</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Jupiter is the biggest planet of them all</a:t>
            </a:r>
            <a:endParaRPr sz="1200">
              <a:solidFill>
                <a:schemeClr val="dk1"/>
              </a:solidFill>
              <a:latin typeface="Plus Jakarta Sans Medium"/>
              <a:ea typeface="Plus Jakarta Sans Medium"/>
              <a:cs typeface="Plus Jakarta Sans Medium"/>
              <a:sym typeface="Plus Jakarta Sans Medium"/>
            </a:endParaRPr>
          </a:p>
        </p:txBody>
      </p:sp>
      <p:sp>
        <p:nvSpPr>
          <p:cNvPr id="1890" name="Google Shape;1890;p70"/>
          <p:cNvSpPr txBox="1"/>
          <p:nvPr/>
        </p:nvSpPr>
        <p:spPr>
          <a:xfrm>
            <a:off x="3010713" y="3264500"/>
            <a:ext cx="1850700" cy="854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Pluto</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Pluto is a dwarf planet in the Kuiper belt</a:t>
            </a:r>
            <a:endParaRPr sz="1200">
              <a:solidFill>
                <a:schemeClr val="dk1"/>
              </a:solidFill>
              <a:latin typeface="Plus Jakarta Sans Medium"/>
              <a:ea typeface="Plus Jakarta Sans Medium"/>
              <a:cs typeface="Plus Jakarta Sans Medium"/>
              <a:sym typeface="Plus Jakarta Sans Medium"/>
            </a:endParaRPr>
          </a:p>
        </p:txBody>
      </p:sp>
      <p:sp>
        <p:nvSpPr>
          <p:cNvPr id="1891" name="Google Shape;1891;p70"/>
          <p:cNvSpPr txBox="1"/>
          <p:nvPr/>
        </p:nvSpPr>
        <p:spPr>
          <a:xfrm>
            <a:off x="3010713" y="1695038"/>
            <a:ext cx="1850700" cy="854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Saturn</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Saturn has a high number of moons</a:t>
            </a:r>
            <a:endParaRPr sz="1200">
              <a:solidFill>
                <a:schemeClr val="dk1"/>
              </a:solidFill>
              <a:latin typeface="Plus Jakarta Sans Medium"/>
              <a:ea typeface="Plus Jakarta Sans Medium"/>
              <a:cs typeface="Plus Jakarta Sans Medium"/>
              <a:sym typeface="Plus Jakarta Sans Medium"/>
            </a:endParaRPr>
          </a:p>
        </p:txBody>
      </p:sp>
      <p:sp>
        <p:nvSpPr>
          <p:cNvPr id="1892" name="Google Shape;1892;p70"/>
          <p:cNvSpPr txBox="1"/>
          <p:nvPr/>
        </p:nvSpPr>
        <p:spPr>
          <a:xfrm>
            <a:off x="720000" y="2479775"/>
            <a:ext cx="1850700" cy="854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Plus Jakarta Sans Medium"/>
                <a:ea typeface="Plus Jakarta Sans Medium"/>
                <a:cs typeface="Plus Jakarta Sans Medium"/>
                <a:sym typeface="Plus Jakarta Sans Medium"/>
              </a:rPr>
              <a:t>Neptune</a:t>
            </a:r>
            <a:endParaRPr sz="1800">
              <a:solidFill>
                <a:schemeClr val="dk1"/>
              </a:solidFill>
              <a:latin typeface="Plus Jakarta Sans Medium"/>
              <a:ea typeface="Plus Jakarta Sans Medium"/>
              <a:cs typeface="Plus Jakarta Sans Medium"/>
              <a:sym typeface="Plus Jakarta Sans Medium"/>
            </a:endParaRPr>
          </a:p>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Neptune is far away from us</a:t>
            </a:r>
            <a:endParaRPr sz="1200">
              <a:solidFill>
                <a:schemeClr val="dk1"/>
              </a:solidFill>
              <a:latin typeface="Plus Jakarta Sans Medium"/>
              <a:ea typeface="Plus Jakarta Sans Medium"/>
              <a:cs typeface="Plus Jakarta Sans Medium"/>
              <a:sym typeface="Plus Jakarta Sans Medium"/>
            </a:endParaRPr>
          </a:p>
        </p:txBody>
      </p:sp>
      <p:cxnSp>
        <p:nvCxnSpPr>
          <p:cNvPr id="1893" name="Google Shape;1893;p70"/>
          <p:cNvCxnSpPr>
            <a:stCxn id="1892" idx="3"/>
            <a:endCxn id="1891" idx="1"/>
          </p:cNvCxnSpPr>
          <p:nvPr/>
        </p:nvCxnSpPr>
        <p:spPr>
          <a:xfrm flipH="1" rot="10800000">
            <a:off x="2570700" y="2122025"/>
            <a:ext cx="440100" cy="7848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1894" name="Google Shape;1894;p70"/>
          <p:cNvCxnSpPr>
            <a:stCxn id="1892" idx="3"/>
            <a:endCxn id="1890" idx="1"/>
          </p:cNvCxnSpPr>
          <p:nvPr/>
        </p:nvCxnSpPr>
        <p:spPr>
          <a:xfrm>
            <a:off x="2570700" y="2906825"/>
            <a:ext cx="440100" cy="7848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1895" name="Google Shape;1895;p70"/>
          <p:cNvCxnSpPr>
            <a:stCxn id="1891" idx="3"/>
            <a:endCxn id="1886" idx="1"/>
          </p:cNvCxnSpPr>
          <p:nvPr/>
        </p:nvCxnSpPr>
        <p:spPr>
          <a:xfrm flipH="1" rot="10800000">
            <a:off x="4861413" y="1734188"/>
            <a:ext cx="440100" cy="3879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1896" name="Google Shape;1896;p70"/>
          <p:cNvCxnSpPr>
            <a:stCxn id="1891" idx="3"/>
            <a:endCxn id="1887" idx="1"/>
          </p:cNvCxnSpPr>
          <p:nvPr/>
        </p:nvCxnSpPr>
        <p:spPr>
          <a:xfrm>
            <a:off x="4861413" y="2122088"/>
            <a:ext cx="440100" cy="3879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1897" name="Google Shape;1897;p70"/>
          <p:cNvCxnSpPr>
            <a:stCxn id="1890" idx="3"/>
            <a:endCxn id="1888" idx="1"/>
          </p:cNvCxnSpPr>
          <p:nvPr/>
        </p:nvCxnSpPr>
        <p:spPr>
          <a:xfrm flipH="1" rot="10800000">
            <a:off x="4861413" y="3303650"/>
            <a:ext cx="440100" cy="3879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1898" name="Google Shape;1898;p70"/>
          <p:cNvCxnSpPr>
            <a:stCxn id="1890" idx="3"/>
            <a:endCxn id="1889" idx="1"/>
          </p:cNvCxnSpPr>
          <p:nvPr/>
        </p:nvCxnSpPr>
        <p:spPr>
          <a:xfrm>
            <a:off x="4861413" y="3691550"/>
            <a:ext cx="440100" cy="387900"/>
          </a:xfrm>
          <a:prstGeom prst="bentConnector3">
            <a:avLst>
              <a:gd fmla="val 49990"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2" name="Shape 1902"/>
        <p:cNvGrpSpPr/>
        <p:nvPr/>
      </p:nvGrpSpPr>
      <p:grpSpPr>
        <a:xfrm>
          <a:off x="0" y="0"/>
          <a:ext cx="0" cy="0"/>
          <a:chOff x="0" y="0"/>
          <a:chExt cx="0" cy="0"/>
        </a:xfrm>
      </p:grpSpPr>
      <p:sp>
        <p:nvSpPr>
          <p:cNvPr id="1903" name="Google Shape;1903;p71"/>
          <p:cNvSpPr txBox="1"/>
          <p:nvPr>
            <p:ph type="title"/>
          </p:nvPr>
        </p:nvSpPr>
        <p:spPr>
          <a:xfrm>
            <a:off x="2347938" y="6775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904" name="Google Shape;1904;p71"/>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DM Sans Medium"/>
                <a:ea typeface="DM Sans Medium"/>
                <a:cs typeface="DM Sans Medium"/>
                <a:sym typeface="DM Sans Medium"/>
              </a:rPr>
              <a:t>D</a:t>
            </a:r>
            <a:r>
              <a:rPr lang="en">
                <a:latin typeface="DM Sans Medium"/>
                <a:ea typeface="DM Sans Medium"/>
                <a:cs typeface="DM Sans Medium"/>
                <a:sym typeface="DM Sans Medium"/>
              </a:rPr>
              <a:t>o you have any questions?</a:t>
            </a:r>
            <a:endParaRPr>
              <a:latin typeface="DM Sans Medium"/>
              <a:ea typeface="DM Sans Medium"/>
              <a:cs typeface="DM Sans Medium"/>
              <a:sym typeface="DM Sans Medium"/>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905" name="Google Shape;1905;p71"/>
          <p:cNvSpPr txBox="1"/>
          <p:nvPr/>
        </p:nvSpPr>
        <p:spPr>
          <a:xfrm>
            <a:off x="2496150" y="43436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sp>
        <p:nvSpPr>
          <p:cNvPr id="1906" name="Google Shape;1906;p71"/>
          <p:cNvSpPr/>
          <p:nvPr/>
        </p:nvSpPr>
        <p:spPr>
          <a:xfrm>
            <a:off x="3676586" y="317973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71"/>
          <p:cNvGrpSpPr/>
          <p:nvPr/>
        </p:nvGrpSpPr>
        <p:grpSpPr>
          <a:xfrm>
            <a:off x="4368239" y="3179670"/>
            <a:ext cx="407432" cy="407391"/>
            <a:chOff x="812101" y="2571761"/>
            <a:chExt cx="417066" cy="417024"/>
          </a:xfrm>
        </p:grpSpPr>
        <p:sp>
          <p:nvSpPr>
            <p:cNvPr id="1908" name="Google Shape;1908;p7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71"/>
          <p:cNvGrpSpPr/>
          <p:nvPr/>
        </p:nvGrpSpPr>
        <p:grpSpPr>
          <a:xfrm>
            <a:off x="5059945" y="3179670"/>
            <a:ext cx="407391" cy="407391"/>
            <a:chOff x="1323129" y="2571761"/>
            <a:chExt cx="417024" cy="417024"/>
          </a:xfrm>
        </p:grpSpPr>
        <p:sp>
          <p:nvSpPr>
            <p:cNvPr id="1913" name="Google Shape;1913;p7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71"/>
          <p:cNvGrpSpPr/>
          <p:nvPr/>
        </p:nvGrpSpPr>
        <p:grpSpPr>
          <a:xfrm>
            <a:off x="-378762" y="-157600"/>
            <a:ext cx="2394531" cy="5458675"/>
            <a:chOff x="-378762" y="-157600"/>
            <a:chExt cx="2394531" cy="5458675"/>
          </a:xfrm>
        </p:grpSpPr>
        <p:grpSp>
          <p:nvGrpSpPr>
            <p:cNvPr id="1918" name="Google Shape;1918;p71"/>
            <p:cNvGrpSpPr/>
            <p:nvPr/>
          </p:nvGrpSpPr>
          <p:grpSpPr>
            <a:xfrm rot="-8099754">
              <a:off x="776619" y="3324298"/>
              <a:ext cx="504327" cy="504327"/>
              <a:chOff x="3490600" y="4349100"/>
              <a:chExt cx="509775" cy="509775"/>
            </a:xfrm>
          </p:grpSpPr>
          <p:sp>
            <p:nvSpPr>
              <p:cNvPr id="1919" name="Google Shape;1919;p7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71"/>
            <p:cNvGrpSpPr/>
            <p:nvPr/>
          </p:nvGrpSpPr>
          <p:grpSpPr>
            <a:xfrm flipH="1" rot="10800000">
              <a:off x="1302579" y="2214615"/>
              <a:ext cx="713189" cy="714203"/>
              <a:chOff x="2751838" y="727063"/>
              <a:chExt cx="738750" cy="739800"/>
            </a:xfrm>
          </p:grpSpPr>
          <p:sp>
            <p:nvSpPr>
              <p:cNvPr id="1925" name="Google Shape;1925;p71"/>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1"/>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1"/>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1"/>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71"/>
            <p:cNvGrpSpPr/>
            <p:nvPr/>
          </p:nvGrpSpPr>
          <p:grpSpPr>
            <a:xfrm rot="-8099754">
              <a:off x="776569" y="1314860"/>
              <a:ext cx="504327" cy="504327"/>
              <a:chOff x="3490600" y="4349100"/>
              <a:chExt cx="509775" cy="509775"/>
            </a:xfrm>
          </p:grpSpPr>
          <p:sp>
            <p:nvSpPr>
              <p:cNvPr id="1930" name="Google Shape;1930;p7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71"/>
            <p:cNvGrpSpPr/>
            <p:nvPr/>
          </p:nvGrpSpPr>
          <p:grpSpPr>
            <a:xfrm flipH="1" rot="-5400000">
              <a:off x="-378775" y="-157587"/>
              <a:ext cx="1499225" cy="1499200"/>
              <a:chOff x="150800" y="379988"/>
              <a:chExt cx="1499225" cy="1499200"/>
            </a:xfrm>
          </p:grpSpPr>
          <p:sp>
            <p:nvSpPr>
              <p:cNvPr id="1936" name="Google Shape;1936;p71"/>
              <p:cNvSpPr/>
              <p:nvPr/>
            </p:nvSpPr>
            <p:spPr>
              <a:xfrm>
                <a:off x="150800" y="379988"/>
                <a:ext cx="694175" cy="694175"/>
              </a:xfrm>
              <a:custGeom>
                <a:rect b="b" l="l" r="r" t="t"/>
                <a:pathLst>
                  <a:path extrusionOk="0" h="27767" w="27767">
                    <a:moveTo>
                      <a:pt x="27767" y="0"/>
                    </a:moveTo>
                    <a:lnTo>
                      <a:pt x="0" y="27767"/>
                    </a:ln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1"/>
              <p:cNvSpPr/>
              <p:nvPr/>
            </p:nvSpPr>
            <p:spPr>
              <a:xfrm>
                <a:off x="955825" y="1185013"/>
                <a:ext cx="694200" cy="694175"/>
              </a:xfrm>
              <a:custGeom>
                <a:rect b="b" l="l" r="r" t="t"/>
                <a:pathLst>
                  <a:path extrusionOk="0" h="27767" w="27768">
                    <a:moveTo>
                      <a:pt x="0" y="0"/>
                    </a:moveTo>
                    <a:lnTo>
                      <a:pt x="0"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1"/>
              <p:cNvSpPr/>
              <p:nvPr/>
            </p:nvSpPr>
            <p:spPr>
              <a:xfrm>
                <a:off x="958925" y="1189138"/>
                <a:ext cx="344000" cy="342975"/>
              </a:xfrm>
              <a:custGeom>
                <a:rect b="b" l="l" r="r" t="t"/>
                <a:pathLst>
                  <a:path extrusionOk="0" h="13719" w="13760">
                    <a:moveTo>
                      <a:pt x="13760" y="1"/>
                    </a:moveTo>
                    <a:lnTo>
                      <a:pt x="1" y="13719"/>
                    </a:lnTo>
                    <a:lnTo>
                      <a:pt x="13760" y="13719"/>
                    </a:lnTo>
                    <a:lnTo>
                      <a:pt x="13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1"/>
              <p:cNvSpPr/>
              <p:nvPr/>
            </p:nvSpPr>
            <p:spPr>
              <a:xfrm>
                <a:off x="497875" y="1189138"/>
                <a:ext cx="342975" cy="342975"/>
              </a:xfrm>
              <a:custGeom>
                <a:rect b="b" l="l" r="r" t="t"/>
                <a:pathLst>
                  <a:path extrusionOk="0" h="13719" w="13719">
                    <a:moveTo>
                      <a:pt x="1" y="1"/>
                    </a:moveTo>
                    <a:lnTo>
                      <a:pt x="1" y="13719"/>
                    </a:lnTo>
                    <a:lnTo>
                      <a:pt x="13718" y="1371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1"/>
              <p:cNvSpPr/>
              <p:nvPr/>
            </p:nvSpPr>
            <p:spPr>
              <a:xfrm>
                <a:off x="497875" y="727063"/>
                <a:ext cx="342975" cy="344000"/>
              </a:xfrm>
              <a:custGeom>
                <a:rect b="b" l="l" r="r" t="t"/>
                <a:pathLst>
                  <a:path extrusionOk="0" h="13760" w="13719">
                    <a:moveTo>
                      <a:pt x="1" y="0"/>
                    </a:moveTo>
                    <a:lnTo>
                      <a:pt x="1" y="13759"/>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1"/>
              <p:cNvSpPr/>
              <p:nvPr/>
            </p:nvSpPr>
            <p:spPr>
              <a:xfrm>
                <a:off x="958925" y="727063"/>
                <a:ext cx="344000" cy="344000"/>
              </a:xfrm>
              <a:custGeom>
                <a:rect b="b" l="l" r="r" t="t"/>
                <a:pathLst>
                  <a:path extrusionOk="0" h="13760" w="13760">
                    <a:moveTo>
                      <a:pt x="1" y="0"/>
                    </a:moveTo>
                    <a:lnTo>
                      <a:pt x="13760" y="13759"/>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1"/>
              <p:cNvSpPr/>
              <p:nvPr/>
            </p:nvSpPr>
            <p:spPr>
              <a:xfrm>
                <a:off x="721675" y="951888"/>
                <a:ext cx="357475" cy="356425"/>
              </a:xfrm>
              <a:custGeom>
                <a:rect b="b" l="l" r="r" t="t"/>
                <a:pathLst>
                  <a:path extrusionOk="0" h="14257" w="14299">
                    <a:moveTo>
                      <a:pt x="7128" y="0"/>
                    </a:moveTo>
                    <a:lnTo>
                      <a:pt x="0" y="7129"/>
                    </a:lnTo>
                    <a:lnTo>
                      <a:pt x="7128" y="14257"/>
                    </a:lnTo>
                    <a:lnTo>
                      <a:pt x="14298" y="7129"/>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71"/>
            <p:cNvGrpSpPr/>
            <p:nvPr/>
          </p:nvGrpSpPr>
          <p:grpSpPr>
            <a:xfrm flipH="1" rot="10800000">
              <a:off x="-378762" y="1822625"/>
              <a:ext cx="1499225" cy="1498200"/>
              <a:chOff x="1416625" y="2290438"/>
              <a:chExt cx="1499225" cy="1498200"/>
            </a:xfrm>
          </p:grpSpPr>
          <p:sp>
            <p:nvSpPr>
              <p:cNvPr id="1944" name="Google Shape;1944;p71"/>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1"/>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1"/>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1"/>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1"/>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1"/>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1"/>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1"/>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1"/>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71"/>
            <p:cNvGrpSpPr/>
            <p:nvPr/>
          </p:nvGrpSpPr>
          <p:grpSpPr>
            <a:xfrm flipH="1" rot="-5400000">
              <a:off x="-378775" y="3801863"/>
              <a:ext cx="1499225" cy="1499200"/>
              <a:chOff x="6581450" y="2637538"/>
              <a:chExt cx="1499225" cy="1499200"/>
            </a:xfrm>
          </p:grpSpPr>
          <p:sp>
            <p:nvSpPr>
              <p:cNvPr id="1954" name="Google Shape;1954;p7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1" name="Google Shape;1961;p71"/>
          <p:cNvGrpSpPr/>
          <p:nvPr/>
        </p:nvGrpSpPr>
        <p:grpSpPr>
          <a:xfrm>
            <a:off x="7045338" y="-157600"/>
            <a:ext cx="2477331" cy="5458675"/>
            <a:chOff x="7045338" y="-157600"/>
            <a:chExt cx="2477331" cy="5458675"/>
          </a:xfrm>
        </p:grpSpPr>
        <p:grpSp>
          <p:nvGrpSpPr>
            <p:cNvPr id="1962" name="Google Shape;1962;p71"/>
            <p:cNvGrpSpPr/>
            <p:nvPr/>
          </p:nvGrpSpPr>
          <p:grpSpPr>
            <a:xfrm flipH="1" rot="8099754">
              <a:off x="7862959" y="3324298"/>
              <a:ext cx="504327" cy="504327"/>
              <a:chOff x="3490600" y="4349100"/>
              <a:chExt cx="509775" cy="509775"/>
            </a:xfrm>
          </p:grpSpPr>
          <p:sp>
            <p:nvSpPr>
              <p:cNvPr id="1963" name="Google Shape;1963;p7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71"/>
            <p:cNvGrpSpPr/>
            <p:nvPr/>
          </p:nvGrpSpPr>
          <p:grpSpPr>
            <a:xfrm rot="10800000">
              <a:off x="7045338" y="2214615"/>
              <a:ext cx="713189" cy="714203"/>
              <a:chOff x="2751838" y="727063"/>
              <a:chExt cx="738750" cy="739800"/>
            </a:xfrm>
          </p:grpSpPr>
          <p:sp>
            <p:nvSpPr>
              <p:cNvPr id="1969" name="Google Shape;1969;p71"/>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1"/>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1"/>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1"/>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71"/>
            <p:cNvGrpSpPr/>
            <p:nvPr/>
          </p:nvGrpSpPr>
          <p:grpSpPr>
            <a:xfrm flipH="1" rot="8099754">
              <a:off x="7863009" y="1314860"/>
              <a:ext cx="504327" cy="504327"/>
              <a:chOff x="3490600" y="4349100"/>
              <a:chExt cx="509775" cy="509775"/>
            </a:xfrm>
          </p:grpSpPr>
          <p:sp>
            <p:nvSpPr>
              <p:cNvPr id="1974" name="Google Shape;1974;p7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71"/>
            <p:cNvGrpSpPr/>
            <p:nvPr/>
          </p:nvGrpSpPr>
          <p:grpSpPr>
            <a:xfrm rot="5400000">
              <a:off x="8023456" y="-157587"/>
              <a:ext cx="1499225" cy="1499200"/>
              <a:chOff x="150800" y="379988"/>
              <a:chExt cx="1499225" cy="1499200"/>
            </a:xfrm>
          </p:grpSpPr>
          <p:sp>
            <p:nvSpPr>
              <p:cNvPr id="1980" name="Google Shape;1980;p71"/>
              <p:cNvSpPr/>
              <p:nvPr/>
            </p:nvSpPr>
            <p:spPr>
              <a:xfrm>
                <a:off x="150800" y="379988"/>
                <a:ext cx="694175" cy="694175"/>
              </a:xfrm>
              <a:custGeom>
                <a:rect b="b" l="l" r="r" t="t"/>
                <a:pathLst>
                  <a:path extrusionOk="0" h="27767" w="27767">
                    <a:moveTo>
                      <a:pt x="27767" y="0"/>
                    </a:moveTo>
                    <a:lnTo>
                      <a:pt x="0" y="27767"/>
                    </a:ln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1"/>
              <p:cNvSpPr/>
              <p:nvPr/>
            </p:nvSpPr>
            <p:spPr>
              <a:xfrm>
                <a:off x="955825" y="1185013"/>
                <a:ext cx="694200" cy="694175"/>
              </a:xfrm>
              <a:custGeom>
                <a:rect b="b" l="l" r="r" t="t"/>
                <a:pathLst>
                  <a:path extrusionOk="0" h="27767"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1"/>
              <p:cNvSpPr/>
              <p:nvPr/>
            </p:nvSpPr>
            <p:spPr>
              <a:xfrm>
                <a:off x="958925" y="1189138"/>
                <a:ext cx="344000" cy="342975"/>
              </a:xfrm>
              <a:custGeom>
                <a:rect b="b" l="l" r="r" t="t"/>
                <a:pathLst>
                  <a:path extrusionOk="0" h="13719" w="13760">
                    <a:moveTo>
                      <a:pt x="13760" y="1"/>
                    </a:moveTo>
                    <a:lnTo>
                      <a:pt x="1" y="13719"/>
                    </a:lnTo>
                    <a:lnTo>
                      <a:pt x="13760" y="13719"/>
                    </a:lnTo>
                    <a:lnTo>
                      <a:pt x="13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1"/>
              <p:cNvSpPr/>
              <p:nvPr/>
            </p:nvSpPr>
            <p:spPr>
              <a:xfrm>
                <a:off x="497875" y="1189138"/>
                <a:ext cx="342975" cy="342975"/>
              </a:xfrm>
              <a:custGeom>
                <a:rect b="b" l="l" r="r" t="t"/>
                <a:pathLst>
                  <a:path extrusionOk="0" h="13719" w="13719">
                    <a:moveTo>
                      <a:pt x="1" y="1"/>
                    </a:moveTo>
                    <a:lnTo>
                      <a:pt x="1" y="13719"/>
                    </a:lnTo>
                    <a:lnTo>
                      <a:pt x="13718" y="13719"/>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1"/>
              <p:cNvSpPr/>
              <p:nvPr/>
            </p:nvSpPr>
            <p:spPr>
              <a:xfrm>
                <a:off x="497875" y="727063"/>
                <a:ext cx="342975" cy="344000"/>
              </a:xfrm>
              <a:custGeom>
                <a:rect b="b" l="l" r="r" t="t"/>
                <a:pathLst>
                  <a:path extrusionOk="0" h="13760" w="13719">
                    <a:moveTo>
                      <a:pt x="1" y="0"/>
                    </a:moveTo>
                    <a:lnTo>
                      <a:pt x="1" y="13759"/>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1"/>
              <p:cNvSpPr/>
              <p:nvPr/>
            </p:nvSpPr>
            <p:spPr>
              <a:xfrm>
                <a:off x="958925" y="727063"/>
                <a:ext cx="344000" cy="344000"/>
              </a:xfrm>
              <a:custGeom>
                <a:rect b="b" l="l" r="r" t="t"/>
                <a:pathLst>
                  <a:path extrusionOk="0" h="13760" w="13760">
                    <a:moveTo>
                      <a:pt x="1" y="0"/>
                    </a:moveTo>
                    <a:lnTo>
                      <a:pt x="13760" y="13759"/>
                    </a:lnTo>
                    <a:lnTo>
                      <a:pt x="13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1"/>
              <p:cNvSpPr/>
              <p:nvPr/>
            </p:nvSpPr>
            <p:spPr>
              <a:xfrm>
                <a:off x="721675" y="951888"/>
                <a:ext cx="357475" cy="356425"/>
              </a:xfrm>
              <a:custGeom>
                <a:rect b="b" l="l" r="r" t="t"/>
                <a:pathLst>
                  <a:path extrusionOk="0" h="14257" w="14299">
                    <a:moveTo>
                      <a:pt x="7128" y="0"/>
                    </a:moveTo>
                    <a:lnTo>
                      <a:pt x="0" y="7129"/>
                    </a:lnTo>
                    <a:lnTo>
                      <a:pt x="7128" y="14257"/>
                    </a:lnTo>
                    <a:lnTo>
                      <a:pt x="14298" y="7129"/>
                    </a:lnTo>
                    <a:lnTo>
                      <a:pt x="7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71"/>
            <p:cNvGrpSpPr/>
            <p:nvPr/>
          </p:nvGrpSpPr>
          <p:grpSpPr>
            <a:xfrm rot="10800000">
              <a:off x="8023443" y="1822625"/>
              <a:ext cx="1499225" cy="1498200"/>
              <a:chOff x="1416625" y="2290438"/>
              <a:chExt cx="1499225" cy="1498200"/>
            </a:xfrm>
          </p:grpSpPr>
          <p:sp>
            <p:nvSpPr>
              <p:cNvPr id="1988" name="Google Shape;1988;p71"/>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1"/>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1"/>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1"/>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1"/>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1"/>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1"/>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1"/>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1"/>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71"/>
            <p:cNvGrpSpPr/>
            <p:nvPr/>
          </p:nvGrpSpPr>
          <p:grpSpPr>
            <a:xfrm rot="5400000">
              <a:off x="8023456" y="3801863"/>
              <a:ext cx="1499225" cy="1499200"/>
              <a:chOff x="6581450" y="2637538"/>
              <a:chExt cx="1499225" cy="1499200"/>
            </a:xfrm>
          </p:grpSpPr>
          <p:sp>
            <p:nvSpPr>
              <p:cNvPr id="1998" name="Google Shape;1998;p7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8" name="Shape 2008"/>
        <p:cNvGrpSpPr/>
        <p:nvPr/>
      </p:nvGrpSpPr>
      <p:grpSpPr>
        <a:xfrm>
          <a:off x="0" y="0"/>
          <a:ext cx="0" cy="0"/>
          <a:chOff x="0" y="0"/>
          <a:chExt cx="0" cy="0"/>
        </a:xfrm>
      </p:grpSpPr>
      <p:sp>
        <p:nvSpPr>
          <p:cNvPr id="2009" name="Google Shape;2009;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2010" name="Google Shape;2010;p72"/>
          <p:cNvSpPr/>
          <p:nvPr/>
        </p:nvSpPr>
        <p:spPr>
          <a:xfrm>
            <a:off x="1331938" y="1429925"/>
            <a:ext cx="396017" cy="396017"/>
          </a:xfrm>
          <a:custGeom>
            <a:rect b="b" l="l" r="r" t="t"/>
            <a:pathLst>
              <a:path extrusionOk="0" h="17463" w="17463">
                <a:moveTo>
                  <a:pt x="8195" y="1030"/>
                </a:moveTo>
                <a:lnTo>
                  <a:pt x="8195" y="3475"/>
                </a:lnTo>
                <a:lnTo>
                  <a:pt x="8281" y="3647"/>
                </a:lnTo>
                <a:lnTo>
                  <a:pt x="8367" y="3819"/>
                </a:lnTo>
                <a:lnTo>
                  <a:pt x="8495" y="3904"/>
                </a:lnTo>
                <a:lnTo>
                  <a:pt x="8581" y="3947"/>
                </a:lnTo>
                <a:lnTo>
                  <a:pt x="8753" y="3990"/>
                </a:lnTo>
                <a:lnTo>
                  <a:pt x="8881" y="3947"/>
                </a:lnTo>
                <a:lnTo>
                  <a:pt x="9010" y="3904"/>
                </a:lnTo>
                <a:lnTo>
                  <a:pt x="9182" y="3819"/>
                </a:lnTo>
                <a:lnTo>
                  <a:pt x="9396" y="3776"/>
                </a:lnTo>
                <a:lnTo>
                  <a:pt x="9611" y="3819"/>
                </a:lnTo>
                <a:lnTo>
                  <a:pt x="9782" y="3861"/>
                </a:lnTo>
                <a:lnTo>
                  <a:pt x="9954" y="3947"/>
                </a:lnTo>
                <a:lnTo>
                  <a:pt x="10083" y="4119"/>
                </a:lnTo>
                <a:lnTo>
                  <a:pt x="10169" y="4248"/>
                </a:lnTo>
                <a:lnTo>
                  <a:pt x="10254" y="4419"/>
                </a:lnTo>
                <a:lnTo>
                  <a:pt x="10254" y="4634"/>
                </a:lnTo>
                <a:lnTo>
                  <a:pt x="10254" y="4805"/>
                </a:lnTo>
                <a:lnTo>
                  <a:pt x="10169" y="5020"/>
                </a:lnTo>
                <a:lnTo>
                  <a:pt x="10040" y="5234"/>
                </a:lnTo>
                <a:lnTo>
                  <a:pt x="9868" y="5363"/>
                </a:lnTo>
                <a:lnTo>
                  <a:pt x="9697" y="5449"/>
                </a:lnTo>
                <a:lnTo>
                  <a:pt x="9525" y="5492"/>
                </a:lnTo>
                <a:lnTo>
                  <a:pt x="9310" y="5492"/>
                </a:lnTo>
                <a:lnTo>
                  <a:pt x="9139" y="5449"/>
                </a:lnTo>
                <a:lnTo>
                  <a:pt x="9010" y="5363"/>
                </a:lnTo>
                <a:lnTo>
                  <a:pt x="8881" y="5320"/>
                </a:lnTo>
                <a:lnTo>
                  <a:pt x="8581" y="5320"/>
                </a:lnTo>
                <a:lnTo>
                  <a:pt x="8495" y="5363"/>
                </a:lnTo>
                <a:lnTo>
                  <a:pt x="8367" y="5449"/>
                </a:lnTo>
                <a:lnTo>
                  <a:pt x="8281" y="5578"/>
                </a:lnTo>
                <a:lnTo>
                  <a:pt x="8238" y="5706"/>
                </a:lnTo>
                <a:lnTo>
                  <a:pt x="8195" y="5835"/>
                </a:lnTo>
                <a:lnTo>
                  <a:pt x="8195" y="8238"/>
                </a:lnTo>
                <a:lnTo>
                  <a:pt x="6479" y="8238"/>
                </a:lnTo>
                <a:lnTo>
                  <a:pt x="6479" y="7852"/>
                </a:lnTo>
                <a:lnTo>
                  <a:pt x="6393" y="7466"/>
                </a:lnTo>
                <a:lnTo>
                  <a:pt x="6307" y="7251"/>
                </a:lnTo>
                <a:lnTo>
                  <a:pt x="6178" y="7036"/>
                </a:lnTo>
                <a:lnTo>
                  <a:pt x="6050" y="6822"/>
                </a:lnTo>
                <a:lnTo>
                  <a:pt x="5878" y="6650"/>
                </a:lnTo>
                <a:lnTo>
                  <a:pt x="5664" y="6522"/>
                </a:lnTo>
                <a:lnTo>
                  <a:pt x="5449" y="6393"/>
                </a:lnTo>
                <a:lnTo>
                  <a:pt x="5234" y="6307"/>
                </a:lnTo>
                <a:lnTo>
                  <a:pt x="5020" y="6221"/>
                </a:lnTo>
                <a:lnTo>
                  <a:pt x="4591" y="6178"/>
                </a:lnTo>
                <a:lnTo>
                  <a:pt x="4162" y="6221"/>
                </a:lnTo>
                <a:lnTo>
                  <a:pt x="3776" y="6393"/>
                </a:lnTo>
                <a:lnTo>
                  <a:pt x="3432" y="6607"/>
                </a:lnTo>
                <a:lnTo>
                  <a:pt x="3132" y="6908"/>
                </a:lnTo>
                <a:lnTo>
                  <a:pt x="2918" y="7251"/>
                </a:lnTo>
                <a:lnTo>
                  <a:pt x="2789" y="7637"/>
                </a:lnTo>
                <a:lnTo>
                  <a:pt x="2746" y="8066"/>
                </a:lnTo>
                <a:lnTo>
                  <a:pt x="2746" y="8238"/>
                </a:lnTo>
                <a:lnTo>
                  <a:pt x="1030" y="8238"/>
                </a:lnTo>
                <a:lnTo>
                  <a:pt x="1030" y="1888"/>
                </a:lnTo>
                <a:lnTo>
                  <a:pt x="1030" y="1716"/>
                </a:lnTo>
                <a:lnTo>
                  <a:pt x="1073" y="1545"/>
                </a:lnTo>
                <a:lnTo>
                  <a:pt x="1158" y="1416"/>
                </a:lnTo>
                <a:lnTo>
                  <a:pt x="1287" y="1287"/>
                </a:lnTo>
                <a:lnTo>
                  <a:pt x="1416" y="1158"/>
                </a:lnTo>
                <a:lnTo>
                  <a:pt x="1545" y="1116"/>
                </a:lnTo>
                <a:lnTo>
                  <a:pt x="1716" y="1030"/>
                </a:lnTo>
                <a:close/>
                <a:moveTo>
                  <a:pt x="15746" y="1030"/>
                </a:moveTo>
                <a:lnTo>
                  <a:pt x="15918" y="1116"/>
                </a:lnTo>
                <a:lnTo>
                  <a:pt x="16047" y="1158"/>
                </a:lnTo>
                <a:lnTo>
                  <a:pt x="16175" y="1287"/>
                </a:lnTo>
                <a:lnTo>
                  <a:pt x="16304" y="1416"/>
                </a:lnTo>
                <a:lnTo>
                  <a:pt x="16347" y="1545"/>
                </a:lnTo>
                <a:lnTo>
                  <a:pt x="16433" y="1716"/>
                </a:lnTo>
                <a:lnTo>
                  <a:pt x="16433" y="1888"/>
                </a:lnTo>
                <a:lnTo>
                  <a:pt x="16433" y="8238"/>
                </a:lnTo>
                <a:lnTo>
                  <a:pt x="14030" y="8238"/>
                </a:lnTo>
                <a:lnTo>
                  <a:pt x="13816" y="8281"/>
                </a:lnTo>
                <a:lnTo>
                  <a:pt x="13687" y="8367"/>
                </a:lnTo>
                <a:lnTo>
                  <a:pt x="13558" y="8495"/>
                </a:lnTo>
                <a:lnTo>
                  <a:pt x="13515" y="8624"/>
                </a:lnTo>
                <a:lnTo>
                  <a:pt x="13515" y="8753"/>
                </a:lnTo>
                <a:lnTo>
                  <a:pt x="13515" y="8881"/>
                </a:lnTo>
                <a:lnTo>
                  <a:pt x="13558" y="9010"/>
                </a:lnTo>
                <a:lnTo>
                  <a:pt x="13687" y="9225"/>
                </a:lnTo>
                <a:lnTo>
                  <a:pt x="13687" y="9439"/>
                </a:lnTo>
                <a:lnTo>
                  <a:pt x="13687" y="9611"/>
                </a:lnTo>
                <a:lnTo>
                  <a:pt x="13601" y="9782"/>
                </a:lnTo>
                <a:lnTo>
                  <a:pt x="13515" y="9954"/>
                </a:lnTo>
                <a:lnTo>
                  <a:pt x="13386" y="10083"/>
                </a:lnTo>
                <a:lnTo>
                  <a:pt x="13215" y="10211"/>
                </a:lnTo>
                <a:lnTo>
                  <a:pt x="13043" y="10254"/>
                </a:lnTo>
                <a:lnTo>
                  <a:pt x="12872" y="10297"/>
                </a:lnTo>
                <a:lnTo>
                  <a:pt x="12657" y="10254"/>
                </a:lnTo>
                <a:lnTo>
                  <a:pt x="12443" y="10211"/>
                </a:lnTo>
                <a:lnTo>
                  <a:pt x="12271" y="10083"/>
                </a:lnTo>
                <a:lnTo>
                  <a:pt x="12142" y="9911"/>
                </a:lnTo>
                <a:lnTo>
                  <a:pt x="12014" y="9697"/>
                </a:lnTo>
                <a:lnTo>
                  <a:pt x="11971" y="9525"/>
                </a:lnTo>
                <a:lnTo>
                  <a:pt x="11971" y="9353"/>
                </a:lnTo>
                <a:lnTo>
                  <a:pt x="12014" y="9182"/>
                </a:lnTo>
                <a:lnTo>
                  <a:pt x="12099" y="9010"/>
                </a:lnTo>
                <a:lnTo>
                  <a:pt x="12142" y="8881"/>
                </a:lnTo>
                <a:lnTo>
                  <a:pt x="12185" y="8753"/>
                </a:lnTo>
                <a:lnTo>
                  <a:pt x="12142" y="8624"/>
                </a:lnTo>
                <a:lnTo>
                  <a:pt x="12099" y="8495"/>
                </a:lnTo>
                <a:lnTo>
                  <a:pt x="12014" y="8367"/>
                </a:lnTo>
                <a:lnTo>
                  <a:pt x="11928" y="8324"/>
                </a:lnTo>
                <a:lnTo>
                  <a:pt x="11799" y="8238"/>
                </a:lnTo>
                <a:lnTo>
                  <a:pt x="9225" y="8238"/>
                </a:lnTo>
                <a:lnTo>
                  <a:pt x="9225" y="6522"/>
                </a:lnTo>
                <a:lnTo>
                  <a:pt x="9611" y="6522"/>
                </a:lnTo>
                <a:lnTo>
                  <a:pt x="9997" y="6436"/>
                </a:lnTo>
                <a:lnTo>
                  <a:pt x="10211" y="6350"/>
                </a:lnTo>
                <a:lnTo>
                  <a:pt x="10426" y="6221"/>
                </a:lnTo>
                <a:lnTo>
                  <a:pt x="10641" y="6050"/>
                </a:lnTo>
                <a:lnTo>
                  <a:pt x="10812" y="5878"/>
                </a:lnTo>
                <a:lnTo>
                  <a:pt x="10984" y="5706"/>
                </a:lnTo>
                <a:lnTo>
                  <a:pt x="11113" y="5492"/>
                </a:lnTo>
                <a:lnTo>
                  <a:pt x="11198" y="5277"/>
                </a:lnTo>
                <a:lnTo>
                  <a:pt x="11241" y="5020"/>
                </a:lnTo>
                <a:lnTo>
                  <a:pt x="11284" y="4591"/>
                </a:lnTo>
                <a:lnTo>
                  <a:pt x="11241" y="4205"/>
                </a:lnTo>
                <a:lnTo>
                  <a:pt x="11113" y="3819"/>
                </a:lnTo>
                <a:lnTo>
                  <a:pt x="10855" y="3432"/>
                </a:lnTo>
                <a:lnTo>
                  <a:pt x="10555" y="3175"/>
                </a:lnTo>
                <a:lnTo>
                  <a:pt x="10211" y="2960"/>
                </a:lnTo>
                <a:lnTo>
                  <a:pt x="9825" y="2789"/>
                </a:lnTo>
                <a:lnTo>
                  <a:pt x="9396" y="2746"/>
                </a:lnTo>
                <a:lnTo>
                  <a:pt x="9268" y="2789"/>
                </a:lnTo>
                <a:lnTo>
                  <a:pt x="9268" y="1030"/>
                </a:lnTo>
                <a:close/>
                <a:moveTo>
                  <a:pt x="4805" y="7208"/>
                </a:moveTo>
                <a:lnTo>
                  <a:pt x="5020" y="7294"/>
                </a:lnTo>
                <a:lnTo>
                  <a:pt x="5192" y="7423"/>
                </a:lnTo>
                <a:lnTo>
                  <a:pt x="5320" y="7594"/>
                </a:lnTo>
                <a:lnTo>
                  <a:pt x="5449" y="7766"/>
                </a:lnTo>
                <a:lnTo>
                  <a:pt x="5492" y="7980"/>
                </a:lnTo>
                <a:lnTo>
                  <a:pt x="5492" y="8152"/>
                </a:lnTo>
                <a:lnTo>
                  <a:pt x="5449" y="8324"/>
                </a:lnTo>
                <a:lnTo>
                  <a:pt x="5363" y="8495"/>
                </a:lnTo>
                <a:lnTo>
                  <a:pt x="5277" y="8624"/>
                </a:lnTo>
                <a:lnTo>
                  <a:pt x="5277" y="8796"/>
                </a:lnTo>
                <a:lnTo>
                  <a:pt x="5363" y="8967"/>
                </a:lnTo>
                <a:lnTo>
                  <a:pt x="5449" y="9096"/>
                </a:lnTo>
                <a:lnTo>
                  <a:pt x="5621" y="9225"/>
                </a:lnTo>
                <a:lnTo>
                  <a:pt x="8195" y="9225"/>
                </a:lnTo>
                <a:lnTo>
                  <a:pt x="8195" y="10984"/>
                </a:lnTo>
                <a:lnTo>
                  <a:pt x="7852" y="10984"/>
                </a:lnTo>
                <a:lnTo>
                  <a:pt x="7466" y="11070"/>
                </a:lnTo>
                <a:lnTo>
                  <a:pt x="7208" y="11155"/>
                </a:lnTo>
                <a:lnTo>
                  <a:pt x="6994" y="11284"/>
                </a:lnTo>
                <a:lnTo>
                  <a:pt x="6822" y="11413"/>
                </a:lnTo>
                <a:lnTo>
                  <a:pt x="6650" y="11584"/>
                </a:lnTo>
                <a:lnTo>
                  <a:pt x="6479" y="11799"/>
                </a:lnTo>
                <a:lnTo>
                  <a:pt x="6350" y="12014"/>
                </a:lnTo>
                <a:lnTo>
                  <a:pt x="6264" y="12228"/>
                </a:lnTo>
                <a:lnTo>
                  <a:pt x="6178" y="12443"/>
                </a:lnTo>
                <a:lnTo>
                  <a:pt x="6178" y="12872"/>
                </a:lnTo>
                <a:lnTo>
                  <a:pt x="6221" y="13301"/>
                </a:lnTo>
                <a:lnTo>
                  <a:pt x="6350" y="13687"/>
                </a:lnTo>
                <a:lnTo>
                  <a:pt x="6607" y="14030"/>
                </a:lnTo>
                <a:lnTo>
                  <a:pt x="6908" y="14330"/>
                </a:lnTo>
                <a:lnTo>
                  <a:pt x="7251" y="14545"/>
                </a:lnTo>
                <a:lnTo>
                  <a:pt x="7637" y="14674"/>
                </a:lnTo>
                <a:lnTo>
                  <a:pt x="8023" y="14717"/>
                </a:lnTo>
                <a:lnTo>
                  <a:pt x="8195" y="14717"/>
                </a:lnTo>
                <a:lnTo>
                  <a:pt x="8195" y="16433"/>
                </a:lnTo>
                <a:lnTo>
                  <a:pt x="1716" y="16433"/>
                </a:lnTo>
                <a:lnTo>
                  <a:pt x="1545" y="16390"/>
                </a:lnTo>
                <a:lnTo>
                  <a:pt x="1416" y="16304"/>
                </a:lnTo>
                <a:lnTo>
                  <a:pt x="1287" y="16175"/>
                </a:lnTo>
                <a:lnTo>
                  <a:pt x="1158" y="16047"/>
                </a:lnTo>
                <a:lnTo>
                  <a:pt x="1073" y="15918"/>
                </a:lnTo>
                <a:lnTo>
                  <a:pt x="1030" y="15746"/>
                </a:lnTo>
                <a:lnTo>
                  <a:pt x="1030" y="15575"/>
                </a:lnTo>
                <a:lnTo>
                  <a:pt x="1030" y="9225"/>
                </a:lnTo>
                <a:lnTo>
                  <a:pt x="3604" y="9225"/>
                </a:lnTo>
                <a:lnTo>
                  <a:pt x="3776" y="9096"/>
                </a:lnTo>
                <a:lnTo>
                  <a:pt x="3904" y="8967"/>
                </a:lnTo>
                <a:lnTo>
                  <a:pt x="3947" y="8796"/>
                </a:lnTo>
                <a:lnTo>
                  <a:pt x="3947" y="8624"/>
                </a:lnTo>
                <a:lnTo>
                  <a:pt x="3861" y="8495"/>
                </a:lnTo>
                <a:lnTo>
                  <a:pt x="3776" y="8281"/>
                </a:lnTo>
                <a:lnTo>
                  <a:pt x="3776" y="8066"/>
                </a:lnTo>
                <a:lnTo>
                  <a:pt x="3776" y="7852"/>
                </a:lnTo>
                <a:lnTo>
                  <a:pt x="3861" y="7680"/>
                </a:lnTo>
                <a:lnTo>
                  <a:pt x="3947" y="7508"/>
                </a:lnTo>
                <a:lnTo>
                  <a:pt x="4076" y="7380"/>
                </a:lnTo>
                <a:lnTo>
                  <a:pt x="4248" y="7294"/>
                </a:lnTo>
                <a:lnTo>
                  <a:pt x="4419" y="7208"/>
                </a:lnTo>
                <a:close/>
                <a:moveTo>
                  <a:pt x="10984" y="9225"/>
                </a:moveTo>
                <a:lnTo>
                  <a:pt x="10984" y="9654"/>
                </a:lnTo>
                <a:lnTo>
                  <a:pt x="11070" y="9997"/>
                </a:lnTo>
                <a:lnTo>
                  <a:pt x="11155" y="10254"/>
                </a:lnTo>
                <a:lnTo>
                  <a:pt x="11284" y="10469"/>
                </a:lnTo>
                <a:lnTo>
                  <a:pt x="11413" y="10641"/>
                </a:lnTo>
                <a:lnTo>
                  <a:pt x="11584" y="10855"/>
                </a:lnTo>
                <a:lnTo>
                  <a:pt x="11799" y="10984"/>
                </a:lnTo>
                <a:lnTo>
                  <a:pt x="12014" y="11113"/>
                </a:lnTo>
                <a:lnTo>
                  <a:pt x="12228" y="11198"/>
                </a:lnTo>
                <a:lnTo>
                  <a:pt x="12443" y="11284"/>
                </a:lnTo>
                <a:lnTo>
                  <a:pt x="12829" y="11327"/>
                </a:lnTo>
                <a:lnTo>
                  <a:pt x="13172" y="11284"/>
                </a:lnTo>
                <a:lnTo>
                  <a:pt x="13472" y="11198"/>
                </a:lnTo>
                <a:lnTo>
                  <a:pt x="13773" y="11070"/>
                </a:lnTo>
                <a:lnTo>
                  <a:pt x="14030" y="10898"/>
                </a:lnTo>
                <a:lnTo>
                  <a:pt x="14330" y="10598"/>
                </a:lnTo>
                <a:lnTo>
                  <a:pt x="14545" y="10254"/>
                </a:lnTo>
                <a:lnTo>
                  <a:pt x="14674" y="9868"/>
                </a:lnTo>
                <a:lnTo>
                  <a:pt x="14717" y="9439"/>
                </a:lnTo>
                <a:lnTo>
                  <a:pt x="14717" y="9268"/>
                </a:lnTo>
                <a:lnTo>
                  <a:pt x="16433" y="9268"/>
                </a:lnTo>
                <a:lnTo>
                  <a:pt x="16433" y="15575"/>
                </a:lnTo>
                <a:lnTo>
                  <a:pt x="16433" y="15746"/>
                </a:lnTo>
                <a:lnTo>
                  <a:pt x="16347" y="15918"/>
                </a:lnTo>
                <a:lnTo>
                  <a:pt x="16261" y="16047"/>
                </a:lnTo>
                <a:lnTo>
                  <a:pt x="16175" y="16175"/>
                </a:lnTo>
                <a:lnTo>
                  <a:pt x="16047" y="16304"/>
                </a:lnTo>
                <a:lnTo>
                  <a:pt x="15918" y="16390"/>
                </a:lnTo>
                <a:lnTo>
                  <a:pt x="15746" y="16433"/>
                </a:lnTo>
                <a:lnTo>
                  <a:pt x="9225" y="16433"/>
                </a:lnTo>
                <a:lnTo>
                  <a:pt x="9225" y="14030"/>
                </a:lnTo>
                <a:lnTo>
                  <a:pt x="9182" y="13858"/>
                </a:lnTo>
                <a:lnTo>
                  <a:pt x="9096" y="13687"/>
                </a:lnTo>
                <a:lnTo>
                  <a:pt x="8967" y="13601"/>
                </a:lnTo>
                <a:lnTo>
                  <a:pt x="8881" y="13558"/>
                </a:lnTo>
                <a:lnTo>
                  <a:pt x="8710" y="13515"/>
                </a:lnTo>
                <a:lnTo>
                  <a:pt x="8581" y="13558"/>
                </a:lnTo>
                <a:lnTo>
                  <a:pt x="8495" y="13601"/>
                </a:lnTo>
                <a:lnTo>
                  <a:pt x="8281" y="13687"/>
                </a:lnTo>
                <a:lnTo>
                  <a:pt x="8066" y="13730"/>
                </a:lnTo>
                <a:lnTo>
                  <a:pt x="7852" y="13687"/>
                </a:lnTo>
                <a:lnTo>
                  <a:pt x="7680" y="13644"/>
                </a:lnTo>
                <a:lnTo>
                  <a:pt x="7508" y="13515"/>
                </a:lnTo>
                <a:lnTo>
                  <a:pt x="7380" y="13386"/>
                </a:lnTo>
                <a:lnTo>
                  <a:pt x="7294" y="13258"/>
                </a:lnTo>
                <a:lnTo>
                  <a:pt x="7208" y="13043"/>
                </a:lnTo>
                <a:lnTo>
                  <a:pt x="7208" y="12872"/>
                </a:lnTo>
                <a:lnTo>
                  <a:pt x="7208" y="12657"/>
                </a:lnTo>
                <a:lnTo>
                  <a:pt x="7294" y="12485"/>
                </a:lnTo>
                <a:lnTo>
                  <a:pt x="7423" y="12271"/>
                </a:lnTo>
                <a:lnTo>
                  <a:pt x="7594" y="12142"/>
                </a:lnTo>
                <a:lnTo>
                  <a:pt x="7766" y="12056"/>
                </a:lnTo>
                <a:lnTo>
                  <a:pt x="7980" y="12014"/>
                </a:lnTo>
                <a:lnTo>
                  <a:pt x="8152" y="12014"/>
                </a:lnTo>
                <a:lnTo>
                  <a:pt x="8324" y="12056"/>
                </a:lnTo>
                <a:lnTo>
                  <a:pt x="8495" y="12099"/>
                </a:lnTo>
                <a:lnTo>
                  <a:pt x="8581" y="12185"/>
                </a:lnTo>
                <a:lnTo>
                  <a:pt x="8881" y="12185"/>
                </a:lnTo>
                <a:lnTo>
                  <a:pt x="8967" y="12142"/>
                </a:lnTo>
                <a:lnTo>
                  <a:pt x="9096" y="12056"/>
                </a:lnTo>
                <a:lnTo>
                  <a:pt x="9182" y="11928"/>
                </a:lnTo>
                <a:lnTo>
                  <a:pt x="9225" y="11799"/>
                </a:lnTo>
                <a:lnTo>
                  <a:pt x="9268" y="11670"/>
                </a:lnTo>
                <a:lnTo>
                  <a:pt x="9268" y="9225"/>
                </a:lnTo>
                <a:close/>
                <a:moveTo>
                  <a:pt x="1888" y="0"/>
                </a:moveTo>
                <a:lnTo>
                  <a:pt x="1502" y="43"/>
                </a:lnTo>
                <a:lnTo>
                  <a:pt x="1158" y="172"/>
                </a:lnTo>
                <a:lnTo>
                  <a:pt x="815" y="343"/>
                </a:lnTo>
                <a:lnTo>
                  <a:pt x="558" y="558"/>
                </a:lnTo>
                <a:lnTo>
                  <a:pt x="300" y="858"/>
                </a:lnTo>
                <a:lnTo>
                  <a:pt x="129" y="1158"/>
                </a:lnTo>
                <a:lnTo>
                  <a:pt x="43" y="1502"/>
                </a:lnTo>
                <a:lnTo>
                  <a:pt x="0" y="1888"/>
                </a:lnTo>
                <a:lnTo>
                  <a:pt x="0" y="15575"/>
                </a:lnTo>
                <a:lnTo>
                  <a:pt x="43" y="15961"/>
                </a:lnTo>
                <a:lnTo>
                  <a:pt x="129" y="16304"/>
                </a:lnTo>
                <a:lnTo>
                  <a:pt x="300" y="16647"/>
                </a:lnTo>
                <a:lnTo>
                  <a:pt x="558" y="16905"/>
                </a:lnTo>
                <a:lnTo>
                  <a:pt x="815" y="17119"/>
                </a:lnTo>
                <a:lnTo>
                  <a:pt x="1158" y="17334"/>
                </a:lnTo>
                <a:lnTo>
                  <a:pt x="1502" y="17420"/>
                </a:lnTo>
                <a:lnTo>
                  <a:pt x="1888" y="17463"/>
                </a:lnTo>
                <a:lnTo>
                  <a:pt x="15575" y="17463"/>
                </a:lnTo>
                <a:lnTo>
                  <a:pt x="15961" y="17420"/>
                </a:lnTo>
                <a:lnTo>
                  <a:pt x="16304" y="17334"/>
                </a:lnTo>
                <a:lnTo>
                  <a:pt x="16604" y="17119"/>
                </a:lnTo>
                <a:lnTo>
                  <a:pt x="16905" y="16905"/>
                </a:lnTo>
                <a:lnTo>
                  <a:pt x="17119" y="16647"/>
                </a:lnTo>
                <a:lnTo>
                  <a:pt x="17291" y="16304"/>
                </a:lnTo>
                <a:lnTo>
                  <a:pt x="17420" y="15961"/>
                </a:lnTo>
                <a:lnTo>
                  <a:pt x="17463" y="15575"/>
                </a:lnTo>
                <a:lnTo>
                  <a:pt x="17463" y="1888"/>
                </a:lnTo>
                <a:lnTo>
                  <a:pt x="17420" y="1502"/>
                </a:lnTo>
                <a:lnTo>
                  <a:pt x="17291" y="1158"/>
                </a:lnTo>
                <a:lnTo>
                  <a:pt x="17119" y="858"/>
                </a:lnTo>
                <a:lnTo>
                  <a:pt x="16905" y="558"/>
                </a:lnTo>
                <a:lnTo>
                  <a:pt x="16604" y="343"/>
                </a:lnTo>
                <a:lnTo>
                  <a:pt x="16304" y="172"/>
                </a:lnTo>
                <a:lnTo>
                  <a:pt x="15961" y="43"/>
                </a:lnTo>
                <a:lnTo>
                  <a:pt x="15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2"/>
          <p:cNvSpPr/>
          <p:nvPr/>
        </p:nvSpPr>
        <p:spPr>
          <a:xfrm>
            <a:off x="1998409" y="1497048"/>
            <a:ext cx="396017" cy="262719"/>
          </a:xfrm>
          <a:custGeom>
            <a:rect b="b" l="l" r="r" t="t"/>
            <a:pathLst>
              <a:path extrusionOk="0" h="11585" w="17463">
                <a:moveTo>
                  <a:pt x="8195" y="1030"/>
                </a:moveTo>
                <a:lnTo>
                  <a:pt x="8195" y="3090"/>
                </a:lnTo>
                <a:lnTo>
                  <a:pt x="7809" y="3133"/>
                </a:lnTo>
                <a:lnTo>
                  <a:pt x="7380" y="3218"/>
                </a:lnTo>
                <a:lnTo>
                  <a:pt x="6994" y="3347"/>
                </a:lnTo>
                <a:lnTo>
                  <a:pt x="6608" y="3476"/>
                </a:lnTo>
                <a:lnTo>
                  <a:pt x="6221" y="3647"/>
                </a:lnTo>
                <a:lnTo>
                  <a:pt x="5878" y="3819"/>
                </a:lnTo>
                <a:lnTo>
                  <a:pt x="5492" y="4076"/>
                </a:lnTo>
                <a:lnTo>
                  <a:pt x="5192" y="4291"/>
                </a:lnTo>
                <a:lnTo>
                  <a:pt x="4720" y="3991"/>
                </a:lnTo>
                <a:lnTo>
                  <a:pt x="3647" y="2918"/>
                </a:lnTo>
                <a:lnTo>
                  <a:pt x="4119" y="2532"/>
                </a:lnTo>
                <a:lnTo>
                  <a:pt x="4634" y="2189"/>
                </a:lnTo>
                <a:lnTo>
                  <a:pt x="5192" y="1888"/>
                </a:lnTo>
                <a:lnTo>
                  <a:pt x="5750" y="1631"/>
                </a:lnTo>
                <a:lnTo>
                  <a:pt x="6307" y="1416"/>
                </a:lnTo>
                <a:lnTo>
                  <a:pt x="6951" y="1245"/>
                </a:lnTo>
                <a:lnTo>
                  <a:pt x="7552" y="1116"/>
                </a:lnTo>
                <a:lnTo>
                  <a:pt x="8195" y="1030"/>
                </a:lnTo>
                <a:close/>
                <a:moveTo>
                  <a:pt x="9225" y="1030"/>
                </a:moveTo>
                <a:lnTo>
                  <a:pt x="9868" y="1116"/>
                </a:lnTo>
                <a:lnTo>
                  <a:pt x="10512" y="1245"/>
                </a:lnTo>
                <a:lnTo>
                  <a:pt x="11113" y="1416"/>
                </a:lnTo>
                <a:lnTo>
                  <a:pt x="11713" y="1631"/>
                </a:lnTo>
                <a:lnTo>
                  <a:pt x="12271" y="1888"/>
                </a:lnTo>
                <a:lnTo>
                  <a:pt x="12786" y="2189"/>
                </a:lnTo>
                <a:lnTo>
                  <a:pt x="13301" y="2532"/>
                </a:lnTo>
                <a:lnTo>
                  <a:pt x="13773" y="2918"/>
                </a:lnTo>
                <a:lnTo>
                  <a:pt x="12357" y="4377"/>
                </a:lnTo>
                <a:lnTo>
                  <a:pt x="12014" y="4119"/>
                </a:lnTo>
                <a:lnTo>
                  <a:pt x="11670" y="3905"/>
                </a:lnTo>
                <a:lnTo>
                  <a:pt x="11284" y="3690"/>
                </a:lnTo>
                <a:lnTo>
                  <a:pt x="10898" y="3519"/>
                </a:lnTo>
                <a:lnTo>
                  <a:pt x="10512" y="3347"/>
                </a:lnTo>
                <a:lnTo>
                  <a:pt x="10083" y="3218"/>
                </a:lnTo>
                <a:lnTo>
                  <a:pt x="9654" y="3133"/>
                </a:lnTo>
                <a:lnTo>
                  <a:pt x="9225" y="3090"/>
                </a:lnTo>
                <a:lnTo>
                  <a:pt x="9225" y="1030"/>
                </a:lnTo>
                <a:close/>
                <a:moveTo>
                  <a:pt x="2961" y="3647"/>
                </a:moveTo>
                <a:lnTo>
                  <a:pt x="3990" y="4720"/>
                </a:lnTo>
                <a:lnTo>
                  <a:pt x="4334" y="5149"/>
                </a:lnTo>
                <a:lnTo>
                  <a:pt x="4076" y="5492"/>
                </a:lnTo>
                <a:lnTo>
                  <a:pt x="3819" y="5836"/>
                </a:lnTo>
                <a:lnTo>
                  <a:pt x="3647" y="6222"/>
                </a:lnTo>
                <a:lnTo>
                  <a:pt x="3476" y="6608"/>
                </a:lnTo>
                <a:lnTo>
                  <a:pt x="3347" y="6994"/>
                </a:lnTo>
                <a:lnTo>
                  <a:pt x="3218" y="7380"/>
                </a:lnTo>
                <a:lnTo>
                  <a:pt x="3132" y="7766"/>
                </a:lnTo>
                <a:lnTo>
                  <a:pt x="3089" y="8195"/>
                </a:lnTo>
                <a:lnTo>
                  <a:pt x="1030" y="8195"/>
                </a:lnTo>
                <a:lnTo>
                  <a:pt x="1116" y="7552"/>
                </a:lnTo>
                <a:lnTo>
                  <a:pt x="1244" y="6908"/>
                </a:lnTo>
                <a:lnTo>
                  <a:pt x="1416" y="6308"/>
                </a:lnTo>
                <a:lnTo>
                  <a:pt x="1631" y="5750"/>
                </a:lnTo>
                <a:lnTo>
                  <a:pt x="1888" y="5149"/>
                </a:lnTo>
                <a:lnTo>
                  <a:pt x="2188" y="4634"/>
                </a:lnTo>
                <a:lnTo>
                  <a:pt x="2532" y="4119"/>
                </a:lnTo>
                <a:lnTo>
                  <a:pt x="2961" y="3647"/>
                </a:lnTo>
                <a:close/>
                <a:moveTo>
                  <a:pt x="14502" y="3647"/>
                </a:moveTo>
                <a:lnTo>
                  <a:pt x="14888" y="4119"/>
                </a:lnTo>
                <a:lnTo>
                  <a:pt x="15232" y="4634"/>
                </a:lnTo>
                <a:lnTo>
                  <a:pt x="15575" y="5149"/>
                </a:lnTo>
                <a:lnTo>
                  <a:pt x="15832" y="5750"/>
                </a:lnTo>
                <a:lnTo>
                  <a:pt x="16047" y="6308"/>
                </a:lnTo>
                <a:lnTo>
                  <a:pt x="16218" y="6908"/>
                </a:lnTo>
                <a:lnTo>
                  <a:pt x="16347" y="7552"/>
                </a:lnTo>
                <a:lnTo>
                  <a:pt x="16390" y="8195"/>
                </a:lnTo>
                <a:lnTo>
                  <a:pt x="14331" y="8195"/>
                </a:lnTo>
                <a:lnTo>
                  <a:pt x="14288" y="7766"/>
                </a:lnTo>
                <a:lnTo>
                  <a:pt x="14202" y="7337"/>
                </a:lnTo>
                <a:lnTo>
                  <a:pt x="14073" y="6908"/>
                </a:lnTo>
                <a:lnTo>
                  <a:pt x="13944" y="6522"/>
                </a:lnTo>
                <a:lnTo>
                  <a:pt x="13773" y="6136"/>
                </a:lnTo>
                <a:lnTo>
                  <a:pt x="13558" y="5793"/>
                </a:lnTo>
                <a:lnTo>
                  <a:pt x="13301" y="5449"/>
                </a:lnTo>
                <a:lnTo>
                  <a:pt x="13043" y="5106"/>
                </a:lnTo>
                <a:lnTo>
                  <a:pt x="14502" y="3647"/>
                </a:lnTo>
                <a:close/>
                <a:moveTo>
                  <a:pt x="6307" y="6308"/>
                </a:moveTo>
                <a:lnTo>
                  <a:pt x="10169" y="8925"/>
                </a:lnTo>
                <a:lnTo>
                  <a:pt x="10340" y="9054"/>
                </a:lnTo>
                <a:lnTo>
                  <a:pt x="10426" y="9182"/>
                </a:lnTo>
                <a:lnTo>
                  <a:pt x="10512" y="9397"/>
                </a:lnTo>
                <a:lnTo>
                  <a:pt x="10555" y="9568"/>
                </a:lnTo>
                <a:lnTo>
                  <a:pt x="10555" y="9783"/>
                </a:lnTo>
                <a:lnTo>
                  <a:pt x="10512" y="9955"/>
                </a:lnTo>
                <a:lnTo>
                  <a:pt x="10426" y="10126"/>
                </a:lnTo>
                <a:lnTo>
                  <a:pt x="10298" y="10298"/>
                </a:lnTo>
                <a:lnTo>
                  <a:pt x="10126" y="10426"/>
                </a:lnTo>
                <a:lnTo>
                  <a:pt x="9954" y="10512"/>
                </a:lnTo>
                <a:lnTo>
                  <a:pt x="9783" y="10555"/>
                </a:lnTo>
                <a:lnTo>
                  <a:pt x="9568" y="10555"/>
                </a:lnTo>
                <a:lnTo>
                  <a:pt x="9396" y="10512"/>
                </a:lnTo>
                <a:lnTo>
                  <a:pt x="9225" y="10426"/>
                </a:lnTo>
                <a:lnTo>
                  <a:pt x="9053" y="10298"/>
                </a:lnTo>
                <a:lnTo>
                  <a:pt x="8925" y="10169"/>
                </a:lnTo>
                <a:lnTo>
                  <a:pt x="6307" y="6308"/>
                </a:lnTo>
                <a:close/>
                <a:moveTo>
                  <a:pt x="8753" y="0"/>
                </a:moveTo>
                <a:lnTo>
                  <a:pt x="7852" y="43"/>
                </a:lnTo>
                <a:lnTo>
                  <a:pt x="7037" y="172"/>
                </a:lnTo>
                <a:lnTo>
                  <a:pt x="6179" y="344"/>
                </a:lnTo>
                <a:lnTo>
                  <a:pt x="5406" y="644"/>
                </a:lnTo>
                <a:lnTo>
                  <a:pt x="4634" y="987"/>
                </a:lnTo>
                <a:lnTo>
                  <a:pt x="3905" y="1459"/>
                </a:lnTo>
                <a:lnTo>
                  <a:pt x="3218" y="1974"/>
                </a:lnTo>
                <a:lnTo>
                  <a:pt x="2575" y="2532"/>
                </a:lnTo>
                <a:lnTo>
                  <a:pt x="1974" y="3175"/>
                </a:lnTo>
                <a:lnTo>
                  <a:pt x="1459" y="3862"/>
                </a:lnTo>
                <a:lnTo>
                  <a:pt x="1030" y="4591"/>
                </a:lnTo>
                <a:lnTo>
                  <a:pt x="687" y="5364"/>
                </a:lnTo>
                <a:lnTo>
                  <a:pt x="386" y="6179"/>
                </a:lnTo>
                <a:lnTo>
                  <a:pt x="172" y="6994"/>
                </a:lnTo>
                <a:lnTo>
                  <a:pt x="43" y="7852"/>
                </a:lnTo>
                <a:lnTo>
                  <a:pt x="0" y="8710"/>
                </a:lnTo>
                <a:lnTo>
                  <a:pt x="43" y="8925"/>
                </a:lnTo>
                <a:lnTo>
                  <a:pt x="172" y="9054"/>
                </a:lnTo>
                <a:lnTo>
                  <a:pt x="301" y="9182"/>
                </a:lnTo>
                <a:lnTo>
                  <a:pt x="515" y="9225"/>
                </a:lnTo>
                <a:lnTo>
                  <a:pt x="3561" y="9225"/>
                </a:lnTo>
                <a:lnTo>
                  <a:pt x="3776" y="9182"/>
                </a:lnTo>
                <a:lnTo>
                  <a:pt x="3948" y="9054"/>
                </a:lnTo>
                <a:lnTo>
                  <a:pt x="4033" y="8925"/>
                </a:lnTo>
                <a:lnTo>
                  <a:pt x="4076" y="8710"/>
                </a:lnTo>
                <a:lnTo>
                  <a:pt x="4119" y="8367"/>
                </a:lnTo>
                <a:lnTo>
                  <a:pt x="4119" y="7981"/>
                </a:lnTo>
                <a:lnTo>
                  <a:pt x="4205" y="7638"/>
                </a:lnTo>
                <a:lnTo>
                  <a:pt x="4291" y="7294"/>
                </a:lnTo>
                <a:lnTo>
                  <a:pt x="4419" y="6994"/>
                </a:lnTo>
                <a:lnTo>
                  <a:pt x="4548" y="6651"/>
                </a:lnTo>
                <a:lnTo>
                  <a:pt x="4720" y="6350"/>
                </a:lnTo>
                <a:lnTo>
                  <a:pt x="4934" y="6050"/>
                </a:lnTo>
                <a:lnTo>
                  <a:pt x="8066" y="10727"/>
                </a:lnTo>
                <a:lnTo>
                  <a:pt x="8367" y="11027"/>
                </a:lnTo>
                <a:lnTo>
                  <a:pt x="8667" y="11285"/>
                </a:lnTo>
                <a:lnTo>
                  <a:pt x="9053" y="11456"/>
                </a:lnTo>
                <a:lnTo>
                  <a:pt x="9482" y="11542"/>
                </a:lnTo>
                <a:lnTo>
                  <a:pt x="9654" y="11585"/>
                </a:lnTo>
                <a:lnTo>
                  <a:pt x="10040" y="11542"/>
                </a:lnTo>
                <a:lnTo>
                  <a:pt x="10383" y="11413"/>
                </a:lnTo>
                <a:lnTo>
                  <a:pt x="10727" y="11242"/>
                </a:lnTo>
                <a:lnTo>
                  <a:pt x="11027" y="10984"/>
                </a:lnTo>
                <a:lnTo>
                  <a:pt x="11284" y="10684"/>
                </a:lnTo>
                <a:lnTo>
                  <a:pt x="11456" y="10298"/>
                </a:lnTo>
                <a:lnTo>
                  <a:pt x="11585" y="9869"/>
                </a:lnTo>
                <a:lnTo>
                  <a:pt x="11585" y="9483"/>
                </a:lnTo>
                <a:lnTo>
                  <a:pt x="11499" y="9054"/>
                </a:lnTo>
                <a:lnTo>
                  <a:pt x="11327" y="8667"/>
                </a:lnTo>
                <a:lnTo>
                  <a:pt x="11070" y="8324"/>
                </a:lnTo>
                <a:lnTo>
                  <a:pt x="10727" y="8067"/>
                </a:lnTo>
                <a:lnTo>
                  <a:pt x="6093" y="4892"/>
                </a:lnTo>
                <a:lnTo>
                  <a:pt x="6393" y="4720"/>
                </a:lnTo>
                <a:lnTo>
                  <a:pt x="6693" y="4548"/>
                </a:lnTo>
                <a:lnTo>
                  <a:pt x="6994" y="4420"/>
                </a:lnTo>
                <a:lnTo>
                  <a:pt x="7337" y="4291"/>
                </a:lnTo>
                <a:lnTo>
                  <a:pt x="7680" y="4205"/>
                </a:lnTo>
                <a:lnTo>
                  <a:pt x="8024" y="4119"/>
                </a:lnTo>
                <a:lnTo>
                  <a:pt x="8367" y="4076"/>
                </a:lnTo>
                <a:lnTo>
                  <a:pt x="8710" y="4076"/>
                </a:lnTo>
                <a:lnTo>
                  <a:pt x="9182" y="4119"/>
                </a:lnTo>
                <a:lnTo>
                  <a:pt x="9654" y="4162"/>
                </a:lnTo>
                <a:lnTo>
                  <a:pt x="10083" y="4291"/>
                </a:lnTo>
                <a:lnTo>
                  <a:pt x="10512" y="4420"/>
                </a:lnTo>
                <a:lnTo>
                  <a:pt x="10941" y="4634"/>
                </a:lnTo>
                <a:lnTo>
                  <a:pt x="11327" y="4849"/>
                </a:lnTo>
                <a:lnTo>
                  <a:pt x="11670" y="5149"/>
                </a:lnTo>
                <a:lnTo>
                  <a:pt x="12014" y="5449"/>
                </a:lnTo>
                <a:lnTo>
                  <a:pt x="12314" y="5750"/>
                </a:lnTo>
                <a:lnTo>
                  <a:pt x="12571" y="6136"/>
                </a:lnTo>
                <a:lnTo>
                  <a:pt x="12786" y="6522"/>
                </a:lnTo>
                <a:lnTo>
                  <a:pt x="13001" y="6908"/>
                </a:lnTo>
                <a:lnTo>
                  <a:pt x="13129" y="7337"/>
                </a:lnTo>
                <a:lnTo>
                  <a:pt x="13258" y="7766"/>
                </a:lnTo>
                <a:lnTo>
                  <a:pt x="13344" y="8238"/>
                </a:lnTo>
                <a:lnTo>
                  <a:pt x="13344" y="8710"/>
                </a:lnTo>
                <a:lnTo>
                  <a:pt x="13387" y="8925"/>
                </a:lnTo>
                <a:lnTo>
                  <a:pt x="13515" y="9054"/>
                </a:lnTo>
                <a:lnTo>
                  <a:pt x="13687" y="9182"/>
                </a:lnTo>
                <a:lnTo>
                  <a:pt x="13859" y="9225"/>
                </a:lnTo>
                <a:lnTo>
                  <a:pt x="16948" y="9225"/>
                </a:lnTo>
                <a:lnTo>
                  <a:pt x="17162" y="9182"/>
                </a:lnTo>
                <a:lnTo>
                  <a:pt x="17291" y="9054"/>
                </a:lnTo>
                <a:lnTo>
                  <a:pt x="17420" y="8925"/>
                </a:lnTo>
                <a:lnTo>
                  <a:pt x="17463" y="8710"/>
                </a:lnTo>
                <a:lnTo>
                  <a:pt x="17420" y="7852"/>
                </a:lnTo>
                <a:lnTo>
                  <a:pt x="17291" y="6994"/>
                </a:lnTo>
                <a:lnTo>
                  <a:pt x="17077" y="6179"/>
                </a:lnTo>
                <a:lnTo>
                  <a:pt x="16819" y="5364"/>
                </a:lnTo>
                <a:lnTo>
                  <a:pt x="16433" y="4591"/>
                </a:lnTo>
                <a:lnTo>
                  <a:pt x="16004" y="3862"/>
                </a:lnTo>
                <a:lnTo>
                  <a:pt x="15489" y="3175"/>
                </a:lnTo>
                <a:lnTo>
                  <a:pt x="14888" y="2532"/>
                </a:lnTo>
                <a:lnTo>
                  <a:pt x="14245" y="1974"/>
                </a:lnTo>
                <a:lnTo>
                  <a:pt x="13558" y="1459"/>
                </a:lnTo>
                <a:lnTo>
                  <a:pt x="12829" y="987"/>
                </a:lnTo>
                <a:lnTo>
                  <a:pt x="12057" y="644"/>
                </a:lnTo>
                <a:lnTo>
                  <a:pt x="11284" y="344"/>
                </a:lnTo>
                <a:lnTo>
                  <a:pt x="10469" y="172"/>
                </a:lnTo>
                <a:lnTo>
                  <a:pt x="9611" y="43"/>
                </a:lnTo>
                <a:lnTo>
                  <a:pt x="87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2"/>
          <p:cNvSpPr/>
          <p:nvPr/>
        </p:nvSpPr>
        <p:spPr>
          <a:xfrm>
            <a:off x="2709645" y="1429925"/>
            <a:ext cx="396017" cy="396017"/>
          </a:xfrm>
          <a:custGeom>
            <a:rect b="b" l="l" r="r" t="t"/>
            <a:pathLst>
              <a:path extrusionOk="0" h="17463" w="17463">
                <a:moveTo>
                  <a:pt x="10469" y="1030"/>
                </a:moveTo>
                <a:lnTo>
                  <a:pt x="10641" y="1073"/>
                </a:lnTo>
                <a:lnTo>
                  <a:pt x="10769" y="1158"/>
                </a:lnTo>
                <a:lnTo>
                  <a:pt x="10898" y="1287"/>
                </a:lnTo>
                <a:lnTo>
                  <a:pt x="10941" y="1459"/>
                </a:lnTo>
                <a:lnTo>
                  <a:pt x="10898" y="1630"/>
                </a:lnTo>
                <a:lnTo>
                  <a:pt x="10812" y="1802"/>
                </a:lnTo>
                <a:lnTo>
                  <a:pt x="10684" y="1931"/>
                </a:lnTo>
                <a:lnTo>
                  <a:pt x="6779" y="1931"/>
                </a:lnTo>
                <a:lnTo>
                  <a:pt x="6607" y="1802"/>
                </a:lnTo>
                <a:lnTo>
                  <a:pt x="6522" y="1630"/>
                </a:lnTo>
                <a:lnTo>
                  <a:pt x="6522" y="1459"/>
                </a:lnTo>
                <a:lnTo>
                  <a:pt x="6565" y="1287"/>
                </a:lnTo>
                <a:lnTo>
                  <a:pt x="6650" y="1158"/>
                </a:lnTo>
                <a:lnTo>
                  <a:pt x="6822" y="1073"/>
                </a:lnTo>
                <a:lnTo>
                  <a:pt x="6994" y="1030"/>
                </a:lnTo>
                <a:close/>
                <a:moveTo>
                  <a:pt x="3432" y="7079"/>
                </a:moveTo>
                <a:lnTo>
                  <a:pt x="3432" y="7766"/>
                </a:lnTo>
                <a:lnTo>
                  <a:pt x="1030" y="7766"/>
                </a:lnTo>
                <a:lnTo>
                  <a:pt x="1030" y="7079"/>
                </a:lnTo>
                <a:close/>
                <a:moveTo>
                  <a:pt x="16433" y="7079"/>
                </a:moveTo>
                <a:lnTo>
                  <a:pt x="16433" y="7766"/>
                </a:lnTo>
                <a:lnTo>
                  <a:pt x="14073" y="7766"/>
                </a:lnTo>
                <a:lnTo>
                  <a:pt x="14073" y="7079"/>
                </a:lnTo>
                <a:close/>
                <a:moveTo>
                  <a:pt x="14717" y="5020"/>
                </a:moveTo>
                <a:lnTo>
                  <a:pt x="14717" y="6050"/>
                </a:lnTo>
                <a:lnTo>
                  <a:pt x="13558" y="6050"/>
                </a:lnTo>
                <a:lnTo>
                  <a:pt x="13344" y="6093"/>
                </a:lnTo>
                <a:lnTo>
                  <a:pt x="13172" y="6178"/>
                </a:lnTo>
                <a:lnTo>
                  <a:pt x="13086" y="6350"/>
                </a:lnTo>
                <a:lnTo>
                  <a:pt x="13043" y="6565"/>
                </a:lnTo>
                <a:lnTo>
                  <a:pt x="13043" y="8238"/>
                </a:lnTo>
                <a:lnTo>
                  <a:pt x="13086" y="8452"/>
                </a:lnTo>
                <a:lnTo>
                  <a:pt x="13172" y="8624"/>
                </a:lnTo>
                <a:lnTo>
                  <a:pt x="13344" y="8710"/>
                </a:lnTo>
                <a:lnTo>
                  <a:pt x="13558" y="8753"/>
                </a:lnTo>
                <a:lnTo>
                  <a:pt x="14717" y="8753"/>
                </a:lnTo>
                <a:lnTo>
                  <a:pt x="14717" y="9782"/>
                </a:lnTo>
                <a:lnTo>
                  <a:pt x="10941" y="9782"/>
                </a:lnTo>
                <a:lnTo>
                  <a:pt x="10941" y="9439"/>
                </a:lnTo>
                <a:lnTo>
                  <a:pt x="10898" y="9268"/>
                </a:lnTo>
                <a:lnTo>
                  <a:pt x="10812" y="9096"/>
                </a:lnTo>
                <a:lnTo>
                  <a:pt x="10641" y="8967"/>
                </a:lnTo>
                <a:lnTo>
                  <a:pt x="10426" y="8924"/>
                </a:lnTo>
                <a:lnTo>
                  <a:pt x="7037" y="8924"/>
                </a:lnTo>
                <a:lnTo>
                  <a:pt x="6822" y="8967"/>
                </a:lnTo>
                <a:lnTo>
                  <a:pt x="6650" y="9096"/>
                </a:lnTo>
                <a:lnTo>
                  <a:pt x="6565" y="9268"/>
                </a:lnTo>
                <a:lnTo>
                  <a:pt x="6522" y="9439"/>
                </a:lnTo>
                <a:lnTo>
                  <a:pt x="6522" y="9782"/>
                </a:lnTo>
                <a:lnTo>
                  <a:pt x="2746" y="9782"/>
                </a:lnTo>
                <a:lnTo>
                  <a:pt x="2746" y="8753"/>
                </a:lnTo>
                <a:lnTo>
                  <a:pt x="3947" y="8753"/>
                </a:lnTo>
                <a:lnTo>
                  <a:pt x="4119" y="8710"/>
                </a:lnTo>
                <a:lnTo>
                  <a:pt x="4291" y="8624"/>
                </a:lnTo>
                <a:lnTo>
                  <a:pt x="4419" y="8452"/>
                </a:lnTo>
                <a:lnTo>
                  <a:pt x="4462" y="8238"/>
                </a:lnTo>
                <a:lnTo>
                  <a:pt x="4462" y="6565"/>
                </a:lnTo>
                <a:lnTo>
                  <a:pt x="4419" y="6350"/>
                </a:lnTo>
                <a:lnTo>
                  <a:pt x="4291" y="6178"/>
                </a:lnTo>
                <a:lnTo>
                  <a:pt x="4119" y="6093"/>
                </a:lnTo>
                <a:lnTo>
                  <a:pt x="3947" y="6050"/>
                </a:lnTo>
                <a:lnTo>
                  <a:pt x="2746" y="6050"/>
                </a:lnTo>
                <a:lnTo>
                  <a:pt x="2746" y="5020"/>
                </a:lnTo>
                <a:close/>
                <a:moveTo>
                  <a:pt x="9911" y="9954"/>
                </a:moveTo>
                <a:lnTo>
                  <a:pt x="9911" y="10641"/>
                </a:lnTo>
                <a:lnTo>
                  <a:pt x="7551" y="10641"/>
                </a:lnTo>
                <a:lnTo>
                  <a:pt x="7551" y="9954"/>
                </a:lnTo>
                <a:close/>
                <a:moveTo>
                  <a:pt x="3432" y="15746"/>
                </a:moveTo>
                <a:lnTo>
                  <a:pt x="3432" y="16433"/>
                </a:lnTo>
                <a:lnTo>
                  <a:pt x="1030" y="16433"/>
                </a:lnTo>
                <a:lnTo>
                  <a:pt x="1030" y="15746"/>
                </a:lnTo>
                <a:close/>
                <a:moveTo>
                  <a:pt x="9911" y="15746"/>
                </a:moveTo>
                <a:lnTo>
                  <a:pt x="9911" y="16433"/>
                </a:lnTo>
                <a:lnTo>
                  <a:pt x="7551" y="16433"/>
                </a:lnTo>
                <a:lnTo>
                  <a:pt x="7551" y="15746"/>
                </a:lnTo>
                <a:close/>
                <a:moveTo>
                  <a:pt x="16433" y="15746"/>
                </a:moveTo>
                <a:lnTo>
                  <a:pt x="16433" y="16433"/>
                </a:lnTo>
                <a:lnTo>
                  <a:pt x="14073" y="16433"/>
                </a:lnTo>
                <a:lnTo>
                  <a:pt x="14073" y="15746"/>
                </a:lnTo>
                <a:close/>
                <a:moveTo>
                  <a:pt x="6693" y="0"/>
                </a:moveTo>
                <a:lnTo>
                  <a:pt x="6479" y="43"/>
                </a:lnTo>
                <a:lnTo>
                  <a:pt x="6264" y="129"/>
                </a:lnTo>
                <a:lnTo>
                  <a:pt x="6050" y="257"/>
                </a:lnTo>
                <a:lnTo>
                  <a:pt x="5921" y="386"/>
                </a:lnTo>
                <a:lnTo>
                  <a:pt x="5749" y="644"/>
                </a:lnTo>
                <a:lnTo>
                  <a:pt x="5621" y="858"/>
                </a:lnTo>
                <a:lnTo>
                  <a:pt x="5535" y="1073"/>
                </a:lnTo>
                <a:lnTo>
                  <a:pt x="5492" y="1330"/>
                </a:lnTo>
                <a:lnTo>
                  <a:pt x="5492" y="1545"/>
                </a:lnTo>
                <a:lnTo>
                  <a:pt x="5535" y="1759"/>
                </a:lnTo>
                <a:lnTo>
                  <a:pt x="5578" y="1931"/>
                </a:lnTo>
                <a:lnTo>
                  <a:pt x="5664" y="2145"/>
                </a:lnTo>
                <a:lnTo>
                  <a:pt x="5749" y="2317"/>
                </a:lnTo>
                <a:lnTo>
                  <a:pt x="5878" y="2489"/>
                </a:lnTo>
                <a:lnTo>
                  <a:pt x="6007" y="2617"/>
                </a:lnTo>
                <a:lnTo>
                  <a:pt x="6178" y="2746"/>
                </a:lnTo>
                <a:lnTo>
                  <a:pt x="6350" y="2832"/>
                </a:lnTo>
                <a:lnTo>
                  <a:pt x="6565" y="2918"/>
                </a:lnTo>
                <a:lnTo>
                  <a:pt x="6779" y="2960"/>
                </a:lnTo>
                <a:lnTo>
                  <a:pt x="8238" y="2960"/>
                </a:lnTo>
                <a:lnTo>
                  <a:pt x="8238" y="3990"/>
                </a:lnTo>
                <a:lnTo>
                  <a:pt x="2231" y="3990"/>
                </a:lnTo>
                <a:lnTo>
                  <a:pt x="2017" y="4033"/>
                </a:lnTo>
                <a:lnTo>
                  <a:pt x="1845" y="4162"/>
                </a:lnTo>
                <a:lnTo>
                  <a:pt x="1759" y="4291"/>
                </a:lnTo>
                <a:lnTo>
                  <a:pt x="1716" y="4505"/>
                </a:lnTo>
                <a:lnTo>
                  <a:pt x="1716" y="6050"/>
                </a:lnTo>
                <a:lnTo>
                  <a:pt x="515" y="6050"/>
                </a:lnTo>
                <a:lnTo>
                  <a:pt x="343" y="6093"/>
                </a:lnTo>
                <a:lnTo>
                  <a:pt x="172" y="6178"/>
                </a:lnTo>
                <a:lnTo>
                  <a:pt x="43" y="6350"/>
                </a:lnTo>
                <a:lnTo>
                  <a:pt x="0" y="6565"/>
                </a:lnTo>
                <a:lnTo>
                  <a:pt x="0" y="8238"/>
                </a:lnTo>
                <a:lnTo>
                  <a:pt x="43" y="8452"/>
                </a:lnTo>
                <a:lnTo>
                  <a:pt x="172" y="8624"/>
                </a:lnTo>
                <a:lnTo>
                  <a:pt x="343" y="8710"/>
                </a:lnTo>
                <a:lnTo>
                  <a:pt x="515" y="8753"/>
                </a:lnTo>
                <a:lnTo>
                  <a:pt x="1716" y="8753"/>
                </a:lnTo>
                <a:lnTo>
                  <a:pt x="1716" y="10297"/>
                </a:lnTo>
                <a:lnTo>
                  <a:pt x="1759" y="10512"/>
                </a:lnTo>
                <a:lnTo>
                  <a:pt x="1845" y="10683"/>
                </a:lnTo>
                <a:lnTo>
                  <a:pt x="2017" y="10769"/>
                </a:lnTo>
                <a:lnTo>
                  <a:pt x="2231" y="10812"/>
                </a:lnTo>
                <a:lnTo>
                  <a:pt x="6522" y="10812"/>
                </a:lnTo>
                <a:lnTo>
                  <a:pt x="6522" y="11155"/>
                </a:lnTo>
                <a:lnTo>
                  <a:pt x="6565" y="11370"/>
                </a:lnTo>
                <a:lnTo>
                  <a:pt x="6650" y="11499"/>
                </a:lnTo>
                <a:lnTo>
                  <a:pt x="6822" y="11627"/>
                </a:lnTo>
                <a:lnTo>
                  <a:pt x="7037" y="11670"/>
                </a:lnTo>
                <a:lnTo>
                  <a:pt x="8238" y="11670"/>
                </a:lnTo>
                <a:lnTo>
                  <a:pt x="8238" y="12700"/>
                </a:lnTo>
                <a:lnTo>
                  <a:pt x="2231" y="12700"/>
                </a:lnTo>
                <a:lnTo>
                  <a:pt x="2017" y="12743"/>
                </a:lnTo>
                <a:lnTo>
                  <a:pt x="1845" y="12829"/>
                </a:lnTo>
                <a:lnTo>
                  <a:pt x="1759" y="13000"/>
                </a:lnTo>
                <a:lnTo>
                  <a:pt x="1716" y="13215"/>
                </a:lnTo>
                <a:lnTo>
                  <a:pt x="1716" y="14717"/>
                </a:lnTo>
                <a:lnTo>
                  <a:pt x="515" y="14717"/>
                </a:lnTo>
                <a:lnTo>
                  <a:pt x="343" y="14759"/>
                </a:lnTo>
                <a:lnTo>
                  <a:pt x="172" y="14888"/>
                </a:lnTo>
                <a:lnTo>
                  <a:pt x="43" y="15060"/>
                </a:lnTo>
                <a:lnTo>
                  <a:pt x="0" y="15231"/>
                </a:lnTo>
                <a:lnTo>
                  <a:pt x="0" y="16948"/>
                </a:lnTo>
                <a:lnTo>
                  <a:pt x="43" y="17162"/>
                </a:lnTo>
                <a:lnTo>
                  <a:pt x="172" y="17291"/>
                </a:lnTo>
                <a:lnTo>
                  <a:pt x="343" y="17420"/>
                </a:lnTo>
                <a:lnTo>
                  <a:pt x="515" y="17463"/>
                </a:lnTo>
                <a:lnTo>
                  <a:pt x="3947" y="17463"/>
                </a:lnTo>
                <a:lnTo>
                  <a:pt x="4119" y="17420"/>
                </a:lnTo>
                <a:lnTo>
                  <a:pt x="4291" y="17291"/>
                </a:lnTo>
                <a:lnTo>
                  <a:pt x="4419" y="17162"/>
                </a:lnTo>
                <a:lnTo>
                  <a:pt x="4462" y="16948"/>
                </a:lnTo>
                <a:lnTo>
                  <a:pt x="4462" y="15231"/>
                </a:lnTo>
                <a:lnTo>
                  <a:pt x="4419" y="15060"/>
                </a:lnTo>
                <a:lnTo>
                  <a:pt x="4291" y="14888"/>
                </a:lnTo>
                <a:lnTo>
                  <a:pt x="4119" y="14759"/>
                </a:lnTo>
                <a:lnTo>
                  <a:pt x="3947" y="14717"/>
                </a:lnTo>
                <a:lnTo>
                  <a:pt x="2746" y="14717"/>
                </a:lnTo>
                <a:lnTo>
                  <a:pt x="2746" y="13730"/>
                </a:lnTo>
                <a:lnTo>
                  <a:pt x="8238" y="13730"/>
                </a:lnTo>
                <a:lnTo>
                  <a:pt x="8238" y="14717"/>
                </a:lnTo>
                <a:lnTo>
                  <a:pt x="7037" y="14717"/>
                </a:lnTo>
                <a:lnTo>
                  <a:pt x="6822" y="14759"/>
                </a:lnTo>
                <a:lnTo>
                  <a:pt x="6650" y="14888"/>
                </a:lnTo>
                <a:lnTo>
                  <a:pt x="6565" y="15060"/>
                </a:lnTo>
                <a:lnTo>
                  <a:pt x="6522" y="15231"/>
                </a:lnTo>
                <a:lnTo>
                  <a:pt x="6522" y="16948"/>
                </a:lnTo>
                <a:lnTo>
                  <a:pt x="6565" y="17162"/>
                </a:lnTo>
                <a:lnTo>
                  <a:pt x="6650" y="17291"/>
                </a:lnTo>
                <a:lnTo>
                  <a:pt x="6822" y="17420"/>
                </a:lnTo>
                <a:lnTo>
                  <a:pt x="7037" y="17463"/>
                </a:lnTo>
                <a:lnTo>
                  <a:pt x="10426" y="17463"/>
                </a:lnTo>
                <a:lnTo>
                  <a:pt x="10641" y="17420"/>
                </a:lnTo>
                <a:lnTo>
                  <a:pt x="10812" y="17291"/>
                </a:lnTo>
                <a:lnTo>
                  <a:pt x="10898" y="17162"/>
                </a:lnTo>
                <a:lnTo>
                  <a:pt x="10941" y="16948"/>
                </a:lnTo>
                <a:lnTo>
                  <a:pt x="10941" y="15231"/>
                </a:lnTo>
                <a:lnTo>
                  <a:pt x="10898" y="15060"/>
                </a:lnTo>
                <a:lnTo>
                  <a:pt x="10812" y="14888"/>
                </a:lnTo>
                <a:lnTo>
                  <a:pt x="10641" y="14759"/>
                </a:lnTo>
                <a:lnTo>
                  <a:pt x="10426" y="14717"/>
                </a:lnTo>
                <a:lnTo>
                  <a:pt x="9268" y="14717"/>
                </a:lnTo>
                <a:lnTo>
                  <a:pt x="9268" y="13730"/>
                </a:lnTo>
                <a:lnTo>
                  <a:pt x="14717" y="13730"/>
                </a:lnTo>
                <a:lnTo>
                  <a:pt x="14717" y="14717"/>
                </a:lnTo>
                <a:lnTo>
                  <a:pt x="13558" y="14717"/>
                </a:lnTo>
                <a:lnTo>
                  <a:pt x="13344" y="14759"/>
                </a:lnTo>
                <a:lnTo>
                  <a:pt x="13172" y="14888"/>
                </a:lnTo>
                <a:lnTo>
                  <a:pt x="13086" y="15060"/>
                </a:lnTo>
                <a:lnTo>
                  <a:pt x="13043" y="15231"/>
                </a:lnTo>
                <a:lnTo>
                  <a:pt x="13043" y="16948"/>
                </a:lnTo>
                <a:lnTo>
                  <a:pt x="13086" y="17162"/>
                </a:lnTo>
                <a:lnTo>
                  <a:pt x="13172" y="17291"/>
                </a:lnTo>
                <a:lnTo>
                  <a:pt x="13344" y="17420"/>
                </a:lnTo>
                <a:lnTo>
                  <a:pt x="13558" y="17463"/>
                </a:lnTo>
                <a:lnTo>
                  <a:pt x="16948" y="17463"/>
                </a:lnTo>
                <a:lnTo>
                  <a:pt x="17162" y="17420"/>
                </a:lnTo>
                <a:lnTo>
                  <a:pt x="17334" y="17291"/>
                </a:lnTo>
                <a:lnTo>
                  <a:pt x="17420" y="17162"/>
                </a:lnTo>
                <a:lnTo>
                  <a:pt x="17463" y="16948"/>
                </a:lnTo>
                <a:lnTo>
                  <a:pt x="17463" y="15231"/>
                </a:lnTo>
                <a:lnTo>
                  <a:pt x="17420" y="15060"/>
                </a:lnTo>
                <a:lnTo>
                  <a:pt x="17334" y="14888"/>
                </a:lnTo>
                <a:lnTo>
                  <a:pt x="17162" y="14759"/>
                </a:lnTo>
                <a:lnTo>
                  <a:pt x="16948" y="14717"/>
                </a:lnTo>
                <a:lnTo>
                  <a:pt x="15746" y="14717"/>
                </a:lnTo>
                <a:lnTo>
                  <a:pt x="15746" y="13215"/>
                </a:lnTo>
                <a:lnTo>
                  <a:pt x="15703" y="13000"/>
                </a:lnTo>
                <a:lnTo>
                  <a:pt x="15618" y="12829"/>
                </a:lnTo>
                <a:lnTo>
                  <a:pt x="15446" y="12743"/>
                </a:lnTo>
                <a:lnTo>
                  <a:pt x="15231" y="12700"/>
                </a:lnTo>
                <a:lnTo>
                  <a:pt x="9268" y="12700"/>
                </a:lnTo>
                <a:lnTo>
                  <a:pt x="9268" y="11670"/>
                </a:lnTo>
                <a:lnTo>
                  <a:pt x="10426" y="11670"/>
                </a:lnTo>
                <a:lnTo>
                  <a:pt x="10641" y="11627"/>
                </a:lnTo>
                <a:lnTo>
                  <a:pt x="10812" y="11499"/>
                </a:lnTo>
                <a:lnTo>
                  <a:pt x="10898" y="11370"/>
                </a:lnTo>
                <a:lnTo>
                  <a:pt x="10941" y="11155"/>
                </a:lnTo>
                <a:lnTo>
                  <a:pt x="10941" y="10812"/>
                </a:lnTo>
                <a:lnTo>
                  <a:pt x="15231" y="10812"/>
                </a:lnTo>
                <a:lnTo>
                  <a:pt x="15446" y="10769"/>
                </a:lnTo>
                <a:lnTo>
                  <a:pt x="15618" y="10683"/>
                </a:lnTo>
                <a:lnTo>
                  <a:pt x="15703" y="10512"/>
                </a:lnTo>
                <a:lnTo>
                  <a:pt x="15746" y="10297"/>
                </a:lnTo>
                <a:lnTo>
                  <a:pt x="15746" y="8753"/>
                </a:lnTo>
                <a:lnTo>
                  <a:pt x="16948" y="8753"/>
                </a:lnTo>
                <a:lnTo>
                  <a:pt x="17162" y="8710"/>
                </a:lnTo>
                <a:lnTo>
                  <a:pt x="17334" y="8624"/>
                </a:lnTo>
                <a:lnTo>
                  <a:pt x="17420" y="8452"/>
                </a:lnTo>
                <a:lnTo>
                  <a:pt x="17463" y="8238"/>
                </a:lnTo>
                <a:lnTo>
                  <a:pt x="17463" y="6565"/>
                </a:lnTo>
                <a:lnTo>
                  <a:pt x="17420" y="6350"/>
                </a:lnTo>
                <a:lnTo>
                  <a:pt x="17334" y="6178"/>
                </a:lnTo>
                <a:lnTo>
                  <a:pt x="17162" y="6093"/>
                </a:lnTo>
                <a:lnTo>
                  <a:pt x="16948" y="6050"/>
                </a:lnTo>
                <a:lnTo>
                  <a:pt x="15746" y="6050"/>
                </a:lnTo>
                <a:lnTo>
                  <a:pt x="15746" y="4505"/>
                </a:lnTo>
                <a:lnTo>
                  <a:pt x="15703" y="4291"/>
                </a:lnTo>
                <a:lnTo>
                  <a:pt x="15618" y="4162"/>
                </a:lnTo>
                <a:lnTo>
                  <a:pt x="15446" y="4033"/>
                </a:lnTo>
                <a:lnTo>
                  <a:pt x="15231" y="3990"/>
                </a:lnTo>
                <a:lnTo>
                  <a:pt x="9268" y="3990"/>
                </a:lnTo>
                <a:lnTo>
                  <a:pt x="9268" y="2960"/>
                </a:lnTo>
                <a:lnTo>
                  <a:pt x="10984" y="2960"/>
                </a:lnTo>
                <a:lnTo>
                  <a:pt x="11198" y="2875"/>
                </a:lnTo>
                <a:lnTo>
                  <a:pt x="11413" y="2746"/>
                </a:lnTo>
                <a:lnTo>
                  <a:pt x="11585" y="2574"/>
                </a:lnTo>
                <a:lnTo>
                  <a:pt x="11713" y="2360"/>
                </a:lnTo>
                <a:lnTo>
                  <a:pt x="11842" y="2145"/>
                </a:lnTo>
                <a:lnTo>
                  <a:pt x="11928" y="1888"/>
                </a:lnTo>
                <a:lnTo>
                  <a:pt x="11971" y="1673"/>
                </a:lnTo>
                <a:lnTo>
                  <a:pt x="11971" y="1459"/>
                </a:lnTo>
                <a:lnTo>
                  <a:pt x="11971" y="1244"/>
                </a:lnTo>
                <a:lnTo>
                  <a:pt x="11885" y="1030"/>
                </a:lnTo>
                <a:lnTo>
                  <a:pt x="11842" y="858"/>
                </a:lnTo>
                <a:lnTo>
                  <a:pt x="11713" y="644"/>
                </a:lnTo>
                <a:lnTo>
                  <a:pt x="11585" y="515"/>
                </a:lnTo>
                <a:lnTo>
                  <a:pt x="11456" y="343"/>
                </a:lnTo>
                <a:lnTo>
                  <a:pt x="11284" y="257"/>
                </a:lnTo>
                <a:lnTo>
                  <a:pt x="11113" y="129"/>
                </a:lnTo>
                <a:lnTo>
                  <a:pt x="10898" y="86"/>
                </a:lnTo>
                <a:lnTo>
                  <a:pt x="10726" y="43"/>
                </a:lnTo>
                <a:lnTo>
                  <a:pt x="10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2"/>
          <p:cNvSpPr/>
          <p:nvPr/>
        </p:nvSpPr>
        <p:spPr>
          <a:xfrm>
            <a:off x="3389722" y="1429925"/>
            <a:ext cx="396040" cy="396017"/>
          </a:xfrm>
          <a:custGeom>
            <a:rect b="b" l="l" r="r" t="t"/>
            <a:pathLst>
              <a:path extrusionOk="0" h="17463" w="17464">
                <a:moveTo>
                  <a:pt x="16176" y="1030"/>
                </a:moveTo>
                <a:lnTo>
                  <a:pt x="15232" y="3218"/>
                </a:lnTo>
                <a:lnTo>
                  <a:pt x="2232" y="3218"/>
                </a:lnTo>
                <a:lnTo>
                  <a:pt x="1288" y="1030"/>
                </a:lnTo>
                <a:close/>
                <a:moveTo>
                  <a:pt x="14803" y="4248"/>
                </a:moveTo>
                <a:lnTo>
                  <a:pt x="13859" y="6436"/>
                </a:lnTo>
                <a:lnTo>
                  <a:pt x="3605" y="6436"/>
                </a:lnTo>
                <a:lnTo>
                  <a:pt x="2661" y="4248"/>
                </a:lnTo>
                <a:close/>
                <a:moveTo>
                  <a:pt x="13430" y="7423"/>
                </a:moveTo>
                <a:lnTo>
                  <a:pt x="12486" y="9611"/>
                </a:lnTo>
                <a:lnTo>
                  <a:pt x="4978" y="9611"/>
                </a:lnTo>
                <a:lnTo>
                  <a:pt x="4034" y="7423"/>
                </a:lnTo>
                <a:close/>
                <a:moveTo>
                  <a:pt x="12057" y="10641"/>
                </a:moveTo>
                <a:lnTo>
                  <a:pt x="11113" y="12829"/>
                </a:lnTo>
                <a:lnTo>
                  <a:pt x="6351" y="12829"/>
                </a:lnTo>
                <a:lnTo>
                  <a:pt x="5407" y="10641"/>
                </a:lnTo>
                <a:close/>
                <a:moveTo>
                  <a:pt x="10942" y="13858"/>
                </a:moveTo>
                <a:lnTo>
                  <a:pt x="10942" y="16433"/>
                </a:lnTo>
                <a:lnTo>
                  <a:pt x="6523" y="16433"/>
                </a:lnTo>
                <a:lnTo>
                  <a:pt x="6523" y="13858"/>
                </a:lnTo>
                <a:close/>
                <a:moveTo>
                  <a:pt x="516" y="0"/>
                </a:moveTo>
                <a:lnTo>
                  <a:pt x="344" y="43"/>
                </a:lnTo>
                <a:lnTo>
                  <a:pt x="215" y="129"/>
                </a:lnTo>
                <a:lnTo>
                  <a:pt x="87" y="257"/>
                </a:lnTo>
                <a:lnTo>
                  <a:pt x="44" y="386"/>
                </a:lnTo>
                <a:lnTo>
                  <a:pt x="1" y="558"/>
                </a:lnTo>
                <a:lnTo>
                  <a:pt x="44" y="729"/>
                </a:lnTo>
                <a:lnTo>
                  <a:pt x="5493" y="13429"/>
                </a:lnTo>
                <a:lnTo>
                  <a:pt x="5493" y="16948"/>
                </a:lnTo>
                <a:lnTo>
                  <a:pt x="5536" y="17162"/>
                </a:lnTo>
                <a:lnTo>
                  <a:pt x="5664" y="17291"/>
                </a:lnTo>
                <a:lnTo>
                  <a:pt x="5793" y="17420"/>
                </a:lnTo>
                <a:lnTo>
                  <a:pt x="6008" y="17463"/>
                </a:lnTo>
                <a:lnTo>
                  <a:pt x="11457" y="17463"/>
                </a:lnTo>
                <a:lnTo>
                  <a:pt x="11671" y="17420"/>
                </a:lnTo>
                <a:lnTo>
                  <a:pt x="11843" y="17291"/>
                </a:lnTo>
                <a:lnTo>
                  <a:pt x="11929" y="17162"/>
                </a:lnTo>
                <a:lnTo>
                  <a:pt x="11972" y="16948"/>
                </a:lnTo>
                <a:lnTo>
                  <a:pt x="11972" y="13429"/>
                </a:lnTo>
                <a:lnTo>
                  <a:pt x="17421" y="729"/>
                </a:lnTo>
                <a:lnTo>
                  <a:pt x="17463" y="558"/>
                </a:lnTo>
                <a:lnTo>
                  <a:pt x="17463" y="386"/>
                </a:lnTo>
                <a:lnTo>
                  <a:pt x="17378" y="257"/>
                </a:lnTo>
                <a:lnTo>
                  <a:pt x="17292" y="129"/>
                </a:lnTo>
                <a:lnTo>
                  <a:pt x="17120" y="43"/>
                </a:lnTo>
                <a:lnTo>
                  <a:pt x="169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2"/>
          <p:cNvSpPr/>
          <p:nvPr/>
        </p:nvSpPr>
        <p:spPr>
          <a:xfrm>
            <a:off x="4042588" y="1429925"/>
            <a:ext cx="396017" cy="396017"/>
          </a:xfrm>
          <a:custGeom>
            <a:rect b="b" l="l" r="r" t="t"/>
            <a:pathLst>
              <a:path extrusionOk="0" h="17463" w="17463">
                <a:moveTo>
                  <a:pt x="9096" y="5149"/>
                </a:moveTo>
                <a:lnTo>
                  <a:pt x="9440" y="5192"/>
                </a:lnTo>
                <a:lnTo>
                  <a:pt x="9783" y="5277"/>
                </a:lnTo>
                <a:lnTo>
                  <a:pt x="10083" y="5406"/>
                </a:lnTo>
                <a:lnTo>
                  <a:pt x="10426" y="5578"/>
                </a:lnTo>
                <a:lnTo>
                  <a:pt x="10727" y="5749"/>
                </a:lnTo>
                <a:lnTo>
                  <a:pt x="11027" y="5964"/>
                </a:lnTo>
                <a:lnTo>
                  <a:pt x="11285" y="6178"/>
                </a:lnTo>
                <a:lnTo>
                  <a:pt x="11499" y="6479"/>
                </a:lnTo>
                <a:lnTo>
                  <a:pt x="11714" y="6736"/>
                </a:lnTo>
                <a:lnTo>
                  <a:pt x="11928" y="7036"/>
                </a:lnTo>
                <a:lnTo>
                  <a:pt x="12057" y="7380"/>
                </a:lnTo>
                <a:lnTo>
                  <a:pt x="12186" y="7680"/>
                </a:lnTo>
                <a:lnTo>
                  <a:pt x="12271" y="8023"/>
                </a:lnTo>
                <a:lnTo>
                  <a:pt x="12314" y="8409"/>
                </a:lnTo>
                <a:lnTo>
                  <a:pt x="12314" y="8753"/>
                </a:lnTo>
                <a:lnTo>
                  <a:pt x="12314" y="9096"/>
                </a:lnTo>
                <a:lnTo>
                  <a:pt x="12271" y="9482"/>
                </a:lnTo>
                <a:lnTo>
                  <a:pt x="12186" y="9782"/>
                </a:lnTo>
                <a:lnTo>
                  <a:pt x="12057" y="10126"/>
                </a:lnTo>
                <a:lnTo>
                  <a:pt x="11928" y="10469"/>
                </a:lnTo>
                <a:lnTo>
                  <a:pt x="11714" y="10769"/>
                </a:lnTo>
                <a:lnTo>
                  <a:pt x="11499" y="11027"/>
                </a:lnTo>
                <a:lnTo>
                  <a:pt x="11285" y="11284"/>
                </a:lnTo>
                <a:lnTo>
                  <a:pt x="10813" y="11713"/>
                </a:lnTo>
                <a:lnTo>
                  <a:pt x="10298" y="11971"/>
                </a:lnTo>
                <a:lnTo>
                  <a:pt x="9783" y="12185"/>
                </a:lnTo>
                <a:lnTo>
                  <a:pt x="9225" y="12314"/>
                </a:lnTo>
                <a:lnTo>
                  <a:pt x="9225" y="11284"/>
                </a:lnTo>
                <a:lnTo>
                  <a:pt x="9654" y="11155"/>
                </a:lnTo>
                <a:lnTo>
                  <a:pt x="10040" y="10984"/>
                </a:lnTo>
                <a:lnTo>
                  <a:pt x="10384" y="10726"/>
                </a:lnTo>
                <a:lnTo>
                  <a:pt x="10684" y="10426"/>
                </a:lnTo>
                <a:lnTo>
                  <a:pt x="10941" y="10083"/>
                </a:lnTo>
                <a:lnTo>
                  <a:pt x="11113" y="9740"/>
                </a:lnTo>
                <a:lnTo>
                  <a:pt x="11242" y="9310"/>
                </a:lnTo>
                <a:lnTo>
                  <a:pt x="11285" y="8881"/>
                </a:lnTo>
                <a:lnTo>
                  <a:pt x="11285" y="8581"/>
                </a:lnTo>
                <a:lnTo>
                  <a:pt x="11285" y="8324"/>
                </a:lnTo>
                <a:lnTo>
                  <a:pt x="11199" y="8066"/>
                </a:lnTo>
                <a:lnTo>
                  <a:pt x="11113" y="7809"/>
                </a:lnTo>
                <a:lnTo>
                  <a:pt x="11027" y="7594"/>
                </a:lnTo>
                <a:lnTo>
                  <a:pt x="10898" y="7337"/>
                </a:lnTo>
                <a:lnTo>
                  <a:pt x="10555" y="6951"/>
                </a:lnTo>
                <a:lnTo>
                  <a:pt x="10169" y="6607"/>
                </a:lnTo>
                <a:lnTo>
                  <a:pt x="9955" y="6479"/>
                </a:lnTo>
                <a:lnTo>
                  <a:pt x="9740" y="6350"/>
                </a:lnTo>
                <a:lnTo>
                  <a:pt x="9483" y="6264"/>
                </a:lnTo>
                <a:lnTo>
                  <a:pt x="9225" y="6221"/>
                </a:lnTo>
                <a:lnTo>
                  <a:pt x="8925" y="6178"/>
                </a:lnTo>
                <a:lnTo>
                  <a:pt x="8281" y="6178"/>
                </a:lnTo>
                <a:lnTo>
                  <a:pt x="7938" y="6264"/>
                </a:lnTo>
                <a:lnTo>
                  <a:pt x="7595" y="6393"/>
                </a:lnTo>
                <a:lnTo>
                  <a:pt x="7294" y="6607"/>
                </a:lnTo>
                <a:lnTo>
                  <a:pt x="6565" y="5878"/>
                </a:lnTo>
                <a:lnTo>
                  <a:pt x="7037" y="5535"/>
                </a:lnTo>
                <a:lnTo>
                  <a:pt x="7552" y="5320"/>
                </a:lnTo>
                <a:lnTo>
                  <a:pt x="8152" y="5192"/>
                </a:lnTo>
                <a:lnTo>
                  <a:pt x="8710" y="5149"/>
                </a:lnTo>
                <a:close/>
                <a:moveTo>
                  <a:pt x="9225" y="3089"/>
                </a:moveTo>
                <a:lnTo>
                  <a:pt x="9740" y="3175"/>
                </a:lnTo>
                <a:lnTo>
                  <a:pt x="10298" y="3304"/>
                </a:lnTo>
                <a:lnTo>
                  <a:pt x="10770" y="3475"/>
                </a:lnTo>
                <a:lnTo>
                  <a:pt x="11242" y="3690"/>
                </a:lnTo>
                <a:lnTo>
                  <a:pt x="11714" y="3947"/>
                </a:lnTo>
                <a:lnTo>
                  <a:pt x="12143" y="4205"/>
                </a:lnTo>
                <a:lnTo>
                  <a:pt x="12529" y="4548"/>
                </a:lnTo>
                <a:lnTo>
                  <a:pt x="12872" y="4891"/>
                </a:lnTo>
                <a:lnTo>
                  <a:pt x="13215" y="5320"/>
                </a:lnTo>
                <a:lnTo>
                  <a:pt x="13516" y="5706"/>
                </a:lnTo>
                <a:lnTo>
                  <a:pt x="13773" y="6178"/>
                </a:lnTo>
                <a:lnTo>
                  <a:pt x="13988" y="6650"/>
                </a:lnTo>
                <a:lnTo>
                  <a:pt x="14159" y="7122"/>
                </a:lnTo>
                <a:lnTo>
                  <a:pt x="14288" y="7637"/>
                </a:lnTo>
                <a:lnTo>
                  <a:pt x="14331" y="8195"/>
                </a:lnTo>
                <a:lnTo>
                  <a:pt x="14374" y="8753"/>
                </a:lnTo>
                <a:lnTo>
                  <a:pt x="14331" y="9310"/>
                </a:lnTo>
                <a:lnTo>
                  <a:pt x="14245" y="9868"/>
                </a:lnTo>
                <a:lnTo>
                  <a:pt x="14116" y="10426"/>
                </a:lnTo>
                <a:lnTo>
                  <a:pt x="13945" y="10941"/>
                </a:lnTo>
                <a:lnTo>
                  <a:pt x="13687" y="11413"/>
                </a:lnTo>
                <a:lnTo>
                  <a:pt x="13387" y="11885"/>
                </a:lnTo>
                <a:lnTo>
                  <a:pt x="13087" y="12314"/>
                </a:lnTo>
                <a:lnTo>
                  <a:pt x="12700" y="12743"/>
                </a:lnTo>
                <a:lnTo>
                  <a:pt x="12314" y="13086"/>
                </a:lnTo>
                <a:lnTo>
                  <a:pt x="11885" y="13429"/>
                </a:lnTo>
                <a:lnTo>
                  <a:pt x="11413" y="13730"/>
                </a:lnTo>
                <a:lnTo>
                  <a:pt x="10898" y="13944"/>
                </a:lnTo>
                <a:lnTo>
                  <a:pt x="10384" y="14159"/>
                </a:lnTo>
                <a:lnTo>
                  <a:pt x="9869" y="14288"/>
                </a:lnTo>
                <a:lnTo>
                  <a:pt x="9311" y="14373"/>
                </a:lnTo>
                <a:lnTo>
                  <a:pt x="8238" y="14373"/>
                </a:lnTo>
                <a:lnTo>
                  <a:pt x="7723" y="14288"/>
                </a:lnTo>
                <a:lnTo>
                  <a:pt x="7251" y="14202"/>
                </a:lnTo>
                <a:lnTo>
                  <a:pt x="6780" y="14073"/>
                </a:lnTo>
                <a:lnTo>
                  <a:pt x="6350" y="13858"/>
                </a:lnTo>
                <a:lnTo>
                  <a:pt x="5879" y="13644"/>
                </a:lnTo>
                <a:lnTo>
                  <a:pt x="5492" y="13386"/>
                </a:lnTo>
                <a:lnTo>
                  <a:pt x="5106" y="13086"/>
                </a:lnTo>
                <a:lnTo>
                  <a:pt x="5836" y="12357"/>
                </a:lnTo>
                <a:lnTo>
                  <a:pt x="6265" y="12657"/>
                </a:lnTo>
                <a:lnTo>
                  <a:pt x="6694" y="12915"/>
                </a:lnTo>
                <a:lnTo>
                  <a:pt x="7166" y="13086"/>
                </a:lnTo>
                <a:lnTo>
                  <a:pt x="7681" y="13258"/>
                </a:lnTo>
                <a:lnTo>
                  <a:pt x="8195" y="13344"/>
                </a:lnTo>
                <a:lnTo>
                  <a:pt x="8710" y="13386"/>
                </a:lnTo>
                <a:lnTo>
                  <a:pt x="9225" y="13344"/>
                </a:lnTo>
                <a:lnTo>
                  <a:pt x="9783" y="13258"/>
                </a:lnTo>
                <a:lnTo>
                  <a:pt x="10126" y="13172"/>
                </a:lnTo>
                <a:lnTo>
                  <a:pt x="10469" y="13043"/>
                </a:lnTo>
                <a:lnTo>
                  <a:pt x="10813" y="12872"/>
                </a:lnTo>
                <a:lnTo>
                  <a:pt x="11156" y="12700"/>
                </a:lnTo>
                <a:lnTo>
                  <a:pt x="11628" y="12314"/>
                </a:lnTo>
                <a:lnTo>
                  <a:pt x="12100" y="11928"/>
                </a:lnTo>
                <a:lnTo>
                  <a:pt x="12443" y="11456"/>
                </a:lnTo>
                <a:lnTo>
                  <a:pt x="12786" y="10984"/>
                </a:lnTo>
                <a:lnTo>
                  <a:pt x="13044" y="10469"/>
                </a:lnTo>
                <a:lnTo>
                  <a:pt x="13215" y="9911"/>
                </a:lnTo>
                <a:lnTo>
                  <a:pt x="13301" y="9310"/>
                </a:lnTo>
                <a:lnTo>
                  <a:pt x="13344" y="8753"/>
                </a:lnTo>
                <a:lnTo>
                  <a:pt x="13344" y="8281"/>
                </a:lnTo>
                <a:lnTo>
                  <a:pt x="13258" y="7809"/>
                </a:lnTo>
                <a:lnTo>
                  <a:pt x="13172" y="7380"/>
                </a:lnTo>
                <a:lnTo>
                  <a:pt x="13001" y="6951"/>
                </a:lnTo>
                <a:lnTo>
                  <a:pt x="12829" y="6565"/>
                </a:lnTo>
                <a:lnTo>
                  <a:pt x="12572" y="6178"/>
                </a:lnTo>
                <a:lnTo>
                  <a:pt x="12314" y="5792"/>
                </a:lnTo>
                <a:lnTo>
                  <a:pt x="12014" y="5449"/>
                </a:lnTo>
                <a:lnTo>
                  <a:pt x="11714" y="5192"/>
                </a:lnTo>
                <a:lnTo>
                  <a:pt x="11413" y="4934"/>
                </a:lnTo>
                <a:lnTo>
                  <a:pt x="11070" y="4720"/>
                </a:lnTo>
                <a:lnTo>
                  <a:pt x="10727" y="4548"/>
                </a:lnTo>
                <a:lnTo>
                  <a:pt x="10384" y="4419"/>
                </a:lnTo>
                <a:lnTo>
                  <a:pt x="9997" y="4291"/>
                </a:lnTo>
                <a:lnTo>
                  <a:pt x="9611" y="4205"/>
                </a:lnTo>
                <a:lnTo>
                  <a:pt x="9225" y="4119"/>
                </a:lnTo>
                <a:lnTo>
                  <a:pt x="9225" y="3089"/>
                </a:lnTo>
                <a:close/>
                <a:moveTo>
                  <a:pt x="8753" y="1030"/>
                </a:moveTo>
                <a:lnTo>
                  <a:pt x="9525" y="1073"/>
                </a:lnTo>
                <a:lnTo>
                  <a:pt x="10298" y="1201"/>
                </a:lnTo>
                <a:lnTo>
                  <a:pt x="11027" y="1373"/>
                </a:lnTo>
                <a:lnTo>
                  <a:pt x="11714" y="1630"/>
                </a:lnTo>
                <a:lnTo>
                  <a:pt x="12400" y="1974"/>
                </a:lnTo>
                <a:lnTo>
                  <a:pt x="13044" y="2360"/>
                </a:lnTo>
                <a:lnTo>
                  <a:pt x="13601" y="2789"/>
                </a:lnTo>
                <a:lnTo>
                  <a:pt x="14159" y="3304"/>
                </a:lnTo>
                <a:lnTo>
                  <a:pt x="14674" y="3819"/>
                </a:lnTo>
                <a:lnTo>
                  <a:pt x="15103" y="4419"/>
                </a:lnTo>
                <a:lnTo>
                  <a:pt x="15489" y="5063"/>
                </a:lnTo>
                <a:lnTo>
                  <a:pt x="15790" y="5706"/>
                </a:lnTo>
                <a:lnTo>
                  <a:pt x="16047" y="6436"/>
                </a:lnTo>
                <a:lnTo>
                  <a:pt x="16262" y="7165"/>
                </a:lnTo>
                <a:lnTo>
                  <a:pt x="16390" y="7938"/>
                </a:lnTo>
                <a:lnTo>
                  <a:pt x="16433" y="8710"/>
                </a:lnTo>
                <a:lnTo>
                  <a:pt x="16390" y="9439"/>
                </a:lnTo>
                <a:lnTo>
                  <a:pt x="16262" y="10211"/>
                </a:lnTo>
                <a:lnTo>
                  <a:pt x="16090" y="10898"/>
                </a:lnTo>
                <a:lnTo>
                  <a:pt x="15875" y="11584"/>
                </a:lnTo>
                <a:lnTo>
                  <a:pt x="15575" y="12271"/>
                </a:lnTo>
                <a:lnTo>
                  <a:pt x="15232" y="12872"/>
                </a:lnTo>
                <a:lnTo>
                  <a:pt x="14803" y="13472"/>
                </a:lnTo>
                <a:lnTo>
                  <a:pt x="14331" y="13987"/>
                </a:lnTo>
                <a:lnTo>
                  <a:pt x="13816" y="14502"/>
                </a:lnTo>
                <a:lnTo>
                  <a:pt x="13258" y="14931"/>
                </a:lnTo>
                <a:lnTo>
                  <a:pt x="12700" y="15317"/>
                </a:lnTo>
                <a:lnTo>
                  <a:pt x="12057" y="15660"/>
                </a:lnTo>
                <a:lnTo>
                  <a:pt x="11370" y="15961"/>
                </a:lnTo>
                <a:lnTo>
                  <a:pt x="10684" y="16175"/>
                </a:lnTo>
                <a:lnTo>
                  <a:pt x="9955" y="16347"/>
                </a:lnTo>
                <a:lnTo>
                  <a:pt x="9225" y="16433"/>
                </a:lnTo>
                <a:lnTo>
                  <a:pt x="9225" y="15403"/>
                </a:lnTo>
                <a:lnTo>
                  <a:pt x="9869" y="15317"/>
                </a:lnTo>
                <a:lnTo>
                  <a:pt x="10469" y="15189"/>
                </a:lnTo>
                <a:lnTo>
                  <a:pt x="11070" y="14974"/>
                </a:lnTo>
                <a:lnTo>
                  <a:pt x="11671" y="14717"/>
                </a:lnTo>
                <a:lnTo>
                  <a:pt x="12186" y="14416"/>
                </a:lnTo>
                <a:lnTo>
                  <a:pt x="12700" y="14073"/>
                </a:lnTo>
                <a:lnTo>
                  <a:pt x="13172" y="13687"/>
                </a:lnTo>
                <a:lnTo>
                  <a:pt x="13601" y="13258"/>
                </a:lnTo>
                <a:lnTo>
                  <a:pt x="14031" y="12786"/>
                </a:lnTo>
                <a:lnTo>
                  <a:pt x="14374" y="12271"/>
                </a:lnTo>
                <a:lnTo>
                  <a:pt x="14674" y="11756"/>
                </a:lnTo>
                <a:lnTo>
                  <a:pt x="14932" y="11198"/>
                </a:lnTo>
                <a:lnTo>
                  <a:pt x="15146" y="10598"/>
                </a:lnTo>
                <a:lnTo>
                  <a:pt x="15275" y="9997"/>
                </a:lnTo>
                <a:lnTo>
                  <a:pt x="15361" y="9353"/>
                </a:lnTo>
                <a:lnTo>
                  <a:pt x="15404" y="8667"/>
                </a:lnTo>
                <a:lnTo>
                  <a:pt x="15361" y="8023"/>
                </a:lnTo>
                <a:lnTo>
                  <a:pt x="15275" y="7337"/>
                </a:lnTo>
                <a:lnTo>
                  <a:pt x="15103" y="6736"/>
                </a:lnTo>
                <a:lnTo>
                  <a:pt x="14846" y="6135"/>
                </a:lnTo>
                <a:lnTo>
                  <a:pt x="14588" y="5535"/>
                </a:lnTo>
                <a:lnTo>
                  <a:pt x="14245" y="4977"/>
                </a:lnTo>
                <a:lnTo>
                  <a:pt x="13859" y="4505"/>
                </a:lnTo>
                <a:lnTo>
                  <a:pt x="13430" y="4033"/>
                </a:lnTo>
                <a:lnTo>
                  <a:pt x="12958" y="3604"/>
                </a:lnTo>
                <a:lnTo>
                  <a:pt x="12443" y="3218"/>
                </a:lnTo>
                <a:lnTo>
                  <a:pt x="11928" y="2875"/>
                </a:lnTo>
                <a:lnTo>
                  <a:pt x="11327" y="2574"/>
                </a:lnTo>
                <a:lnTo>
                  <a:pt x="10727" y="2360"/>
                </a:lnTo>
                <a:lnTo>
                  <a:pt x="10083" y="2188"/>
                </a:lnTo>
                <a:lnTo>
                  <a:pt x="9440" y="2102"/>
                </a:lnTo>
                <a:lnTo>
                  <a:pt x="8753" y="2059"/>
                </a:lnTo>
                <a:lnTo>
                  <a:pt x="8110" y="2059"/>
                </a:lnTo>
                <a:lnTo>
                  <a:pt x="7466" y="2188"/>
                </a:lnTo>
                <a:lnTo>
                  <a:pt x="6865" y="2317"/>
                </a:lnTo>
                <a:lnTo>
                  <a:pt x="6265" y="2531"/>
                </a:lnTo>
                <a:lnTo>
                  <a:pt x="5707" y="2789"/>
                </a:lnTo>
                <a:lnTo>
                  <a:pt x="5149" y="3089"/>
                </a:lnTo>
                <a:lnTo>
                  <a:pt x="4634" y="3432"/>
                </a:lnTo>
                <a:lnTo>
                  <a:pt x="4205" y="3819"/>
                </a:lnTo>
                <a:lnTo>
                  <a:pt x="3733" y="4248"/>
                </a:lnTo>
                <a:lnTo>
                  <a:pt x="3347" y="4763"/>
                </a:lnTo>
                <a:lnTo>
                  <a:pt x="3004" y="5234"/>
                </a:lnTo>
                <a:lnTo>
                  <a:pt x="2704" y="5792"/>
                </a:lnTo>
                <a:lnTo>
                  <a:pt x="2489" y="6350"/>
                </a:lnTo>
                <a:lnTo>
                  <a:pt x="2274" y="6951"/>
                </a:lnTo>
                <a:lnTo>
                  <a:pt x="2146" y="7594"/>
                </a:lnTo>
                <a:lnTo>
                  <a:pt x="2060" y="8238"/>
                </a:lnTo>
                <a:lnTo>
                  <a:pt x="1030" y="8238"/>
                </a:lnTo>
                <a:lnTo>
                  <a:pt x="1116" y="7466"/>
                </a:lnTo>
                <a:lnTo>
                  <a:pt x="1288" y="6779"/>
                </a:lnTo>
                <a:lnTo>
                  <a:pt x="1502" y="6050"/>
                </a:lnTo>
                <a:lnTo>
                  <a:pt x="1760" y="5406"/>
                </a:lnTo>
                <a:lnTo>
                  <a:pt x="2103" y="4763"/>
                </a:lnTo>
                <a:lnTo>
                  <a:pt x="2532" y="4162"/>
                </a:lnTo>
                <a:lnTo>
                  <a:pt x="2961" y="3604"/>
                </a:lnTo>
                <a:lnTo>
                  <a:pt x="3476" y="3132"/>
                </a:lnTo>
                <a:lnTo>
                  <a:pt x="3991" y="2660"/>
                </a:lnTo>
                <a:lnTo>
                  <a:pt x="4591" y="2231"/>
                </a:lnTo>
                <a:lnTo>
                  <a:pt x="5192" y="1888"/>
                </a:lnTo>
                <a:lnTo>
                  <a:pt x="5836" y="1588"/>
                </a:lnTo>
                <a:lnTo>
                  <a:pt x="6522" y="1330"/>
                </a:lnTo>
                <a:lnTo>
                  <a:pt x="7251" y="1158"/>
                </a:lnTo>
                <a:lnTo>
                  <a:pt x="7981" y="1073"/>
                </a:lnTo>
                <a:lnTo>
                  <a:pt x="8753" y="1030"/>
                </a:lnTo>
                <a:close/>
                <a:moveTo>
                  <a:pt x="8710" y="0"/>
                </a:moveTo>
                <a:lnTo>
                  <a:pt x="7852" y="43"/>
                </a:lnTo>
                <a:lnTo>
                  <a:pt x="6994" y="172"/>
                </a:lnTo>
                <a:lnTo>
                  <a:pt x="6179" y="386"/>
                </a:lnTo>
                <a:lnTo>
                  <a:pt x="5364" y="686"/>
                </a:lnTo>
                <a:lnTo>
                  <a:pt x="4591" y="1030"/>
                </a:lnTo>
                <a:lnTo>
                  <a:pt x="3862" y="1459"/>
                </a:lnTo>
                <a:lnTo>
                  <a:pt x="3175" y="1974"/>
                </a:lnTo>
                <a:lnTo>
                  <a:pt x="2532" y="2574"/>
                </a:lnTo>
                <a:lnTo>
                  <a:pt x="1974" y="3218"/>
                </a:lnTo>
                <a:lnTo>
                  <a:pt x="1459" y="3904"/>
                </a:lnTo>
                <a:lnTo>
                  <a:pt x="1030" y="4634"/>
                </a:lnTo>
                <a:lnTo>
                  <a:pt x="644" y="5406"/>
                </a:lnTo>
                <a:lnTo>
                  <a:pt x="344" y="6178"/>
                </a:lnTo>
                <a:lnTo>
                  <a:pt x="172" y="7036"/>
                </a:lnTo>
                <a:lnTo>
                  <a:pt x="43" y="7852"/>
                </a:lnTo>
                <a:lnTo>
                  <a:pt x="0" y="8753"/>
                </a:lnTo>
                <a:lnTo>
                  <a:pt x="43" y="8924"/>
                </a:lnTo>
                <a:lnTo>
                  <a:pt x="129" y="9096"/>
                </a:lnTo>
                <a:lnTo>
                  <a:pt x="301" y="9225"/>
                </a:lnTo>
                <a:lnTo>
                  <a:pt x="2746" y="9225"/>
                </a:lnTo>
                <a:lnTo>
                  <a:pt x="2918" y="9096"/>
                </a:lnTo>
                <a:lnTo>
                  <a:pt x="3004" y="8924"/>
                </a:lnTo>
                <a:lnTo>
                  <a:pt x="3047" y="8753"/>
                </a:lnTo>
                <a:lnTo>
                  <a:pt x="3090" y="8195"/>
                </a:lnTo>
                <a:lnTo>
                  <a:pt x="3175" y="7637"/>
                </a:lnTo>
                <a:lnTo>
                  <a:pt x="3304" y="7122"/>
                </a:lnTo>
                <a:lnTo>
                  <a:pt x="3476" y="6650"/>
                </a:lnTo>
                <a:lnTo>
                  <a:pt x="3690" y="6178"/>
                </a:lnTo>
                <a:lnTo>
                  <a:pt x="3948" y="5706"/>
                </a:lnTo>
                <a:lnTo>
                  <a:pt x="4205" y="5320"/>
                </a:lnTo>
                <a:lnTo>
                  <a:pt x="4548" y="4891"/>
                </a:lnTo>
                <a:lnTo>
                  <a:pt x="4935" y="4548"/>
                </a:lnTo>
                <a:lnTo>
                  <a:pt x="5321" y="4205"/>
                </a:lnTo>
                <a:lnTo>
                  <a:pt x="5750" y="3947"/>
                </a:lnTo>
                <a:lnTo>
                  <a:pt x="6179" y="3690"/>
                </a:lnTo>
                <a:lnTo>
                  <a:pt x="6651" y="3475"/>
                </a:lnTo>
                <a:lnTo>
                  <a:pt x="7166" y="3304"/>
                </a:lnTo>
                <a:lnTo>
                  <a:pt x="7681" y="3175"/>
                </a:lnTo>
                <a:lnTo>
                  <a:pt x="8195" y="3089"/>
                </a:lnTo>
                <a:lnTo>
                  <a:pt x="8195" y="4119"/>
                </a:lnTo>
                <a:lnTo>
                  <a:pt x="7809" y="4205"/>
                </a:lnTo>
                <a:lnTo>
                  <a:pt x="7423" y="4291"/>
                </a:lnTo>
                <a:lnTo>
                  <a:pt x="7080" y="4419"/>
                </a:lnTo>
                <a:lnTo>
                  <a:pt x="6737" y="4548"/>
                </a:lnTo>
                <a:lnTo>
                  <a:pt x="6393" y="4720"/>
                </a:lnTo>
                <a:lnTo>
                  <a:pt x="6050" y="4934"/>
                </a:lnTo>
                <a:lnTo>
                  <a:pt x="5750" y="5192"/>
                </a:lnTo>
                <a:lnTo>
                  <a:pt x="5449" y="5449"/>
                </a:lnTo>
                <a:lnTo>
                  <a:pt x="5321" y="5621"/>
                </a:lnTo>
                <a:lnTo>
                  <a:pt x="5278" y="5749"/>
                </a:lnTo>
                <a:lnTo>
                  <a:pt x="5321" y="5921"/>
                </a:lnTo>
                <a:lnTo>
                  <a:pt x="5364" y="6050"/>
                </a:lnTo>
                <a:lnTo>
                  <a:pt x="5449" y="6178"/>
                </a:lnTo>
                <a:lnTo>
                  <a:pt x="6865" y="7637"/>
                </a:lnTo>
                <a:lnTo>
                  <a:pt x="7037" y="7723"/>
                </a:lnTo>
                <a:lnTo>
                  <a:pt x="7251" y="7766"/>
                </a:lnTo>
                <a:lnTo>
                  <a:pt x="7423" y="7723"/>
                </a:lnTo>
                <a:lnTo>
                  <a:pt x="7595" y="7637"/>
                </a:lnTo>
                <a:lnTo>
                  <a:pt x="7852" y="7423"/>
                </a:lnTo>
                <a:lnTo>
                  <a:pt x="8152" y="7294"/>
                </a:lnTo>
                <a:lnTo>
                  <a:pt x="8453" y="7208"/>
                </a:lnTo>
                <a:lnTo>
                  <a:pt x="8753" y="7165"/>
                </a:lnTo>
                <a:lnTo>
                  <a:pt x="9054" y="7208"/>
                </a:lnTo>
                <a:lnTo>
                  <a:pt x="9354" y="7294"/>
                </a:lnTo>
                <a:lnTo>
                  <a:pt x="9568" y="7423"/>
                </a:lnTo>
                <a:lnTo>
                  <a:pt x="9826" y="7594"/>
                </a:lnTo>
                <a:lnTo>
                  <a:pt x="9997" y="7809"/>
                </a:lnTo>
                <a:lnTo>
                  <a:pt x="10126" y="8066"/>
                </a:lnTo>
                <a:lnTo>
                  <a:pt x="10255" y="8324"/>
                </a:lnTo>
                <a:lnTo>
                  <a:pt x="10298" y="8624"/>
                </a:lnTo>
                <a:lnTo>
                  <a:pt x="10255" y="8967"/>
                </a:lnTo>
                <a:lnTo>
                  <a:pt x="10169" y="9268"/>
                </a:lnTo>
                <a:lnTo>
                  <a:pt x="10040" y="9568"/>
                </a:lnTo>
                <a:lnTo>
                  <a:pt x="9869" y="9825"/>
                </a:lnTo>
                <a:lnTo>
                  <a:pt x="9611" y="9997"/>
                </a:lnTo>
                <a:lnTo>
                  <a:pt x="9354" y="10169"/>
                </a:lnTo>
                <a:lnTo>
                  <a:pt x="9054" y="10254"/>
                </a:lnTo>
                <a:lnTo>
                  <a:pt x="8710" y="10297"/>
                </a:lnTo>
                <a:lnTo>
                  <a:pt x="8539" y="10340"/>
                </a:lnTo>
                <a:lnTo>
                  <a:pt x="8367" y="10469"/>
                </a:lnTo>
                <a:lnTo>
                  <a:pt x="8238" y="10598"/>
                </a:lnTo>
                <a:lnTo>
                  <a:pt x="8195" y="10812"/>
                </a:lnTo>
                <a:lnTo>
                  <a:pt x="8195" y="12314"/>
                </a:lnTo>
                <a:lnTo>
                  <a:pt x="7638" y="12185"/>
                </a:lnTo>
                <a:lnTo>
                  <a:pt x="7123" y="11971"/>
                </a:lnTo>
                <a:lnTo>
                  <a:pt x="6608" y="11670"/>
                </a:lnTo>
                <a:lnTo>
                  <a:pt x="6179" y="11284"/>
                </a:lnTo>
                <a:lnTo>
                  <a:pt x="6007" y="11198"/>
                </a:lnTo>
                <a:lnTo>
                  <a:pt x="5793" y="11155"/>
                </a:lnTo>
                <a:lnTo>
                  <a:pt x="5621" y="11198"/>
                </a:lnTo>
                <a:lnTo>
                  <a:pt x="5449" y="11284"/>
                </a:lnTo>
                <a:lnTo>
                  <a:pt x="3991" y="12743"/>
                </a:lnTo>
                <a:lnTo>
                  <a:pt x="3862" y="12915"/>
                </a:lnTo>
                <a:lnTo>
                  <a:pt x="3862" y="13086"/>
                </a:lnTo>
                <a:lnTo>
                  <a:pt x="3862" y="13301"/>
                </a:lnTo>
                <a:lnTo>
                  <a:pt x="3991" y="13472"/>
                </a:lnTo>
                <a:lnTo>
                  <a:pt x="4420" y="13858"/>
                </a:lnTo>
                <a:lnTo>
                  <a:pt x="4892" y="14245"/>
                </a:lnTo>
                <a:lnTo>
                  <a:pt x="5407" y="14545"/>
                </a:lnTo>
                <a:lnTo>
                  <a:pt x="5921" y="14802"/>
                </a:lnTo>
                <a:lnTo>
                  <a:pt x="6479" y="15017"/>
                </a:lnTo>
                <a:lnTo>
                  <a:pt x="7037" y="15189"/>
                </a:lnTo>
                <a:lnTo>
                  <a:pt x="7595" y="15317"/>
                </a:lnTo>
                <a:lnTo>
                  <a:pt x="8195" y="15403"/>
                </a:lnTo>
                <a:lnTo>
                  <a:pt x="8195" y="16948"/>
                </a:lnTo>
                <a:lnTo>
                  <a:pt x="8238" y="17162"/>
                </a:lnTo>
                <a:lnTo>
                  <a:pt x="8367" y="17291"/>
                </a:lnTo>
                <a:lnTo>
                  <a:pt x="8496" y="17420"/>
                </a:lnTo>
                <a:lnTo>
                  <a:pt x="8710" y="17463"/>
                </a:lnTo>
                <a:lnTo>
                  <a:pt x="9568" y="17420"/>
                </a:lnTo>
                <a:lnTo>
                  <a:pt x="10426" y="17291"/>
                </a:lnTo>
                <a:lnTo>
                  <a:pt x="11242" y="17076"/>
                </a:lnTo>
                <a:lnTo>
                  <a:pt x="12057" y="16819"/>
                </a:lnTo>
                <a:lnTo>
                  <a:pt x="12829" y="16433"/>
                </a:lnTo>
                <a:lnTo>
                  <a:pt x="13559" y="16004"/>
                </a:lnTo>
                <a:lnTo>
                  <a:pt x="14245" y="15489"/>
                </a:lnTo>
                <a:lnTo>
                  <a:pt x="14889" y="14888"/>
                </a:lnTo>
                <a:lnTo>
                  <a:pt x="15489" y="14245"/>
                </a:lnTo>
                <a:lnTo>
                  <a:pt x="15961" y="13558"/>
                </a:lnTo>
                <a:lnTo>
                  <a:pt x="16433" y="12829"/>
                </a:lnTo>
                <a:lnTo>
                  <a:pt x="16776" y="12056"/>
                </a:lnTo>
                <a:lnTo>
                  <a:pt x="17077" y="11284"/>
                </a:lnTo>
                <a:lnTo>
                  <a:pt x="17291" y="10469"/>
                </a:lnTo>
                <a:lnTo>
                  <a:pt x="17420" y="9611"/>
                </a:lnTo>
                <a:lnTo>
                  <a:pt x="17463" y="8753"/>
                </a:lnTo>
                <a:lnTo>
                  <a:pt x="17420" y="7852"/>
                </a:lnTo>
                <a:lnTo>
                  <a:pt x="17291" y="7036"/>
                </a:lnTo>
                <a:lnTo>
                  <a:pt x="17077" y="6178"/>
                </a:lnTo>
                <a:lnTo>
                  <a:pt x="16776" y="5406"/>
                </a:lnTo>
                <a:lnTo>
                  <a:pt x="16433" y="4634"/>
                </a:lnTo>
                <a:lnTo>
                  <a:pt x="15961" y="3904"/>
                </a:lnTo>
                <a:lnTo>
                  <a:pt x="15489" y="3218"/>
                </a:lnTo>
                <a:lnTo>
                  <a:pt x="14889" y="2574"/>
                </a:lnTo>
                <a:lnTo>
                  <a:pt x="14245" y="1974"/>
                </a:lnTo>
                <a:lnTo>
                  <a:pt x="13559" y="1459"/>
                </a:lnTo>
                <a:lnTo>
                  <a:pt x="12829" y="1030"/>
                </a:lnTo>
                <a:lnTo>
                  <a:pt x="12057" y="686"/>
                </a:lnTo>
                <a:lnTo>
                  <a:pt x="11242" y="386"/>
                </a:lnTo>
                <a:lnTo>
                  <a:pt x="10426" y="172"/>
                </a:lnTo>
                <a:lnTo>
                  <a:pt x="9568" y="43"/>
                </a:lnTo>
                <a:lnTo>
                  <a:pt x="8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5" name="Google Shape;2015;p72"/>
          <p:cNvGrpSpPr/>
          <p:nvPr/>
        </p:nvGrpSpPr>
        <p:grpSpPr>
          <a:xfrm>
            <a:off x="4695560" y="1429962"/>
            <a:ext cx="396040" cy="396017"/>
            <a:chOff x="4708200" y="1270000"/>
            <a:chExt cx="436600" cy="436575"/>
          </a:xfrm>
        </p:grpSpPr>
        <p:sp>
          <p:nvSpPr>
            <p:cNvPr id="2016" name="Google Shape;2016;p72"/>
            <p:cNvSpPr/>
            <p:nvPr/>
          </p:nvSpPr>
          <p:spPr>
            <a:xfrm>
              <a:off x="4708200" y="1270000"/>
              <a:ext cx="436600" cy="436575"/>
            </a:xfrm>
            <a:custGeom>
              <a:rect b="b" l="l" r="r" t="t"/>
              <a:pathLst>
                <a:path extrusionOk="0" h="17463" w="17464">
                  <a:moveTo>
                    <a:pt x="8711" y="0"/>
                  </a:moveTo>
                  <a:lnTo>
                    <a:pt x="7853" y="43"/>
                  </a:lnTo>
                  <a:lnTo>
                    <a:pt x="6995" y="172"/>
                  </a:lnTo>
                  <a:lnTo>
                    <a:pt x="6179" y="386"/>
                  </a:lnTo>
                  <a:lnTo>
                    <a:pt x="5364" y="644"/>
                  </a:lnTo>
                  <a:lnTo>
                    <a:pt x="4635" y="1030"/>
                  </a:lnTo>
                  <a:lnTo>
                    <a:pt x="3905" y="1459"/>
                  </a:lnTo>
                  <a:lnTo>
                    <a:pt x="3176" y="1974"/>
                  </a:lnTo>
                  <a:lnTo>
                    <a:pt x="2575" y="2574"/>
                  </a:lnTo>
                  <a:lnTo>
                    <a:pt x="1975" y="3218"/>
                  </a:lnTo>
                  <a:lnTo>
                    <a:pt x="1460" y="3904"/>
                  </a:lnTo>
                  <a:lnTo>
                    <a:pt x="1031" y="4634"/>
                  </a:lnTo>
                  <a:lnTo>
                    <a:pt x="645" y="5406"/>
                  </a:lnTo>
                  <a:lnTo>
                    <a:pt x="387" y="6178"/>
                  </a:lnTo>
                  <a:lnTo>
                    <a:pt x="173" y="6994"/>
                  </a:lnTo>
                  <a:lnTo>
                    <a:pt x="44" y="7852"/>
                  </a:lnTo>
                  <a:lnTo>
                    <a:pt x="1" y="8710"/>
                  </a:lnTo>
                  <a:lnTo>
                    <a:pt x="44" y="9611"/>
                  </a:lnTo>
                  <a:lnTo>
                    <a:pt x="173" y="10426"/>
                  </a:lnTo>
                  <a:lnTo>
                    <a:pt x="387" y="11284"/>
                  </a:lnTo>
                  <a:lnTo>
                    <a:pt x="645" y="12056"/>
                  </a:lnTo>
                  <a:lnTo>
                    <a:pt x="1031" y="12829"/>
                  </a:lnTo>
                  <a:lnTo>
                    <a:pt x="1460" y="13558"/>
                  </a:lnTo>
                  <a:lnTo>
                    <a:pt x="1975" y="14245"/>
                  </a:lnTo>
                  <a:lnTo>
                    <a:pt x="2575" y="14888"/>
                  </a:lnTo>
                  <a:lnTo>
                    <a:pt x="3176" y="15489"/>
                  </a:lnTo>
                  <a:lnTo>
                    <a:pt x="3905" y="16004"/>
                  </a:lnTo>
                  <a:lnTo>
                    <a:pt x="4635" y="16433"/>
                  </a:lnTo>
                  <a:lnTo>
                    <a:pt x="5364" y="16776"/>
                  </a:lnTo>
                  <a:lnTo>
                    <a:pt x="6179" y="17076"/>
                  </a:lnTo>
                  <a:lnTo>
                    <a:pt x="6995" y="17291"/>
                  </a:lnTo>
                  <a:lnTo>
                    <a:pt x="7853" y="17420"/>
                  </a:lnTo>
                  <a:lnTo>
                    <a:pt x="8711" y="17463"/>
                  </a:lnTo>
                  <a:lnTo>
                    <a:pt x="8925" y="17420"/>
                  </a:lnTo>
                  <a:lnTo>
                    <a:pt x="9097" y="17291"/>
                  </a:lnTo>
                  <a:lnTo>
                    <a:pt x="9183" y="17119"/>
                  </a:lnTo>
                  <a:lnTo>
                    <a:pt x="9226" y="16948"/>
                  </a:lnTo>
                  <a:lnTo>
                    <a:pt x="9183" y="16733"/>
                  </a:lnTo>
                  <a:lnTo>
                    <a:pt x="9097" y="16561"/>
                  </a:lnTo>
                  <a:lnTo>
                    <a:pt x="8925" y="16476"/>
                  </a:lnTo>
                  <a:lnTo>
                    <a:pt x="8711" y="16433"/>
                  </a:lnTo>
                  <a:lnTo>
                    <a:pt x="7938" y="16390"/>
                  </a:lnTo>
                  <a:lnTo>
                    <a:pt x="7166" y="16261"/>
                  </a:lnTo>
                  <a:lnTo>
                    <a:pt x="6437" y="16090"/>
                  </a:lnTo>
                  <a:lnTo>
                    <a:pt x="5750" y="15832"/>
                  </a:lnTo>
                  <a:lnTo>
                    <a:pt x="5064" y="15489"/>
                  </a:lnTo>
                  <a:lnTo>
                    <a:pt x="4420" y="15103"/>
                  </a:lnTo>
                  <a:lnTo>
                    <a:pt x="3820" y="14674"/>
                  </a:lnTo>
                  <a:lnTo>
                    <a:pt x="3262" y="14159"/>
                  </a:lnTo>
                  <a:lnTo>
                    <a:pt x="2790" y="13644"/>
                  </a:lnTo>
                  <a:lnTo>
                    <a:pt x="2318" y="13043"/>
                  </a:lnTo>
                  <a:lnTo>
                    <a:pt x="1932" y="12400"/>
                  </a:lnTo>
                  <a:lnTo>
                    <a:pt x="1631" y="11713"/>
                  </a:lnTo>
                  <a:lnTo>
                    <a:pt x="1374" y="11027"/>
                  </a:lnTo>
                  <a:lnTo>
                    <a:pt x="1159" y="10297"/>
                  </a:lnTo>
                  <a:lnTo>
                    <a:pt x="1074" y="9525"/>
                  </a:lnTo>
                  <a:lnTo>
                    <a:pt x="1031" y="8710"/>
                  </a:lnTo>
                  <a:lnTo>
                    <a:pt x="1074" y="7938"/>
                  </a:lnTo>
                  <a:lnTo>
                    <a:pt x="1159" y="7165"/>
                  </a:lnTo>
                  <a:lnTo>
                    <a:pt x="1374" y="6436"/>
                  </a:lnTo>
                  <a:lnTo>
                    <a:pt x="1631" y="5749"/>
                  </a:lnTo>
                  <a:lnTo>
                    <a:pt x="1932" y="5063"/>
                  </a:lnTo>
                  <a:lnTo>
                    <a:pt x="2318" y="4419"/>
                  </a:lnTo>
                  <a:lnTo>
                    <a:pt x="2790" y="3819"/>
                  </a:lnTo>
                  <a:lnTo>
                    <a:pt x="3262" y="3261"/>
                  </a:lnTo>
                  <a:lnTo>
                    <a:pt x="3820" y="2789"/>
                  </a:lnTo>
                  <a:lnTo>
                    <a:pt x="4420" y="2360"/>
                  </a:lnTo>
                  <a:lnTo>
                    <a:pt x="5064" y="1974"/>
                  </a:lnTo>
                  <a:lnTo>
                    <a:pt x="5750" y="1630"/>
                  </a:lnTo>
                  <a:lnTo>
                    <a:pt x="6437" y="1373"/>
                  </a:lnTo>
                  <a:lnTo>
                    <a:pt x="7166" y="1158"/>
                  </a:lnTo>
                  <a:lnTo>
                    <a:pt x="7938" y="1073"/>
                  </a:lnTo>
                  <a:lnTo>
                    <a:pt x="8711" y="1030"/>
                  </a:lnTo>
                  <a:lnTo>
                    <a:pt x="9526" y="1073"/>
                  </a:lnTo>
                  <a:lnTo>
                    <a:pt x="10255" y="1158"/>
                  </a:lnTo>
                  <a:lnTo>
                    <a:pt x="11028" y="1373"/>
                  </a:lnTo>
                  <a:lnTo>
                    <a:pt x="11714" y="1630"/>
                  </a:lnTo>
                  <a:lnTo>
                    <a:pt x="12401" y="1974"/>
                  </a:lnTo>
                  <a:lnTo>
                    <a:pt x="13044" y="2360"/>
                  </a:lnTo>
                  <a:lnTo>
                    <a:pt x="13602" y="2789"/>
                  </a:lnTo>
                  <a:lnTo>
                    <a:pt x="14160" y="3261"/>
                  </a:lnTo>
                  <a:lnTo>
                    <a:pt x="14675" y="3819"/>
                  </a:lnTo>
                  <a:lnTo>
                    <a:pt x="15104" y="4419"/>
                  </a:lnTo>
                  <a:lnTo>
                    <a:pt x="15490" y="5063"/>
                  </a:lnTo>
                  <a:lnTo>
                    <a:pt x="15833" y="5749"/>
                  </a:lnTo>
                  <a:lnTo>
                    <a:pt x="16091" y="6436"/>
                  </a:lnTo>
                  <a:lnTo>
                    <a:pt x="16262" y="7165"/>
                  </a:lnTo>
                  <a:lnTo>
                    <a:pt x="16391" y="7938"/>
                  </a:lnTo>
                  <a:lnTo>
                    <a:pt x="16434" y="8710"/>
                  </a:lnTo>
                  <a:lnTo>
                    <a:pt x="16477" y="8924"/>
                  </a:lnTo>
                  <a:lnTo>
                    <a:pt x="16562" y="9096"/>
                  </a:lnTo>
                  <a:lnTo>
                    <a:pt x="16734" y="9182"/>
                  </a:lnTo>
                  <a:lnTo>
                    <a:pt x="16949" y="9225"/>
                  </a:lnTo>
                  <a:lnTo>
                    <a:pt x="17120" y="9182"/>
                  </a:lnTo>
                  <a:lnTo>
                    <a:pt x="17292" y="9096"/>
                  </a:lnTo>
                  <a:lnTo>
                    <a:pt x="17421" y="8924"/>
                  </a:lnTo>
                  <a:lnTo>
                    <a:pt x="17463" y="8710"/>
                  </a:lnTo>
                  <a:lnTo>
                    <a:pt x="17421" y="7852"/>
                  </a:lnTo>
                  <a:lnTo>
                    <a:pt x="17292" y="6994"/>
                  </a:lnTo>
                  <a:lnTo>
                    <a:pt x="17077" y="6178"/>
                  </a:lnTo>
                  <a:lnTo>
                    <a:pt x="16777" y="5406"/>
                  </a:lnTo>
                  <a:lnTo>
                    <a:pt x="16434" y="4634"/>
                  </a:lnTo>
                  <a:lnTo>
                    <a:pt x="16005" y="3904"/>
                  </a:lnTo>
                  <a:lnTo>
                    <a:pt x="15490" y="3218"/>
                  </a:lnTo>
                  <a:lnTo>
                    <a:pt x="14889" y="2574"/>
                  </a:lnTo>
                  <a:lnTo>
                    <a:pt x="14246" y="1974"/>
                  </a:lnTo>
                  <a:lnTo>
                    <a:pt x="13559" y="1459"/>
                  </a:lnTo>
                  <a:lnTo>
                    <a:pt x="12830" y="1030"/>
                  </a:lnTo>
                  <a:lnTo>
                    <a:pt x="12057" y="644"/>
                  </a:lnTo>
                  <a:lnTo>
                    <a:pt x="11285" y="386"/>
                  </a:lnTo>
                  <a:lnTo>
                    <a:pt x="10427" y="172"/>
                  </a:lnTo>
                  <a:lnTo>
                    <a:pt x="9612" y="43"/>
                  </a:lnTo>
                  <a:lnTo>
                    <a:pt x="8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2"/>
            <p:cNvSpPr/>
            <p:nvPr/>
          </p:nvSpPr>
          <p:spPr>
            <a:xfrm>
              <a:off x="4759700" y="1321475"/>
              <a:ext cx="333625" cy="333625"/>
            </a:xfrm>
            <a:custGeom>
              <a:rect b="b" l="l" r="r" t="t"/>
              <a:pathLst>
                <a:path extrusionOk="0" h="13345" w="13345">
                  <a:moveTo>
                    <a:pt x="5964" y="0"/>
                  </a:moveTo>
                  <a:lnTo>
                    <a:pt x="5321" y="129"/>
                  </a:lnTo>
                  <a:lnTo>
                    <a:pt x="4677" y="301"/>
                  </a:lnTo>
                  <a:lnTo>
                    <a:pt x="4076" y="515"/>
                  </a:lnTo>
                  <a:lnTo>
                    <a:pt x="3476" y="773"/>
                  </a:lnTo>
                  <a:lnTo>
                    <a:pt x="2918" y="1116"/>
                  </a:lnTo>
                  <a:lnTo>
                    <a:pt x="2403" y="1502"/>
                  </a:lnTo>
                  <a:lnTo>
                    <a:pt x="1931" y="1931"/>
                  </a:lnTo>
                  <a:lnTo>
                    <a:pt x="1502" y="2403"/>
                  </a:lnTo>
                  <a:lnTo>
                    <a:pt x="1116" y="2918"/>
                  </a:lnTo>
                  <a:lnTo>
                    <a:pt x="773" y="3476"/>
                  </a:lnTo>
                  <a:lnTo>
                    <a:pt x="515" y="4076"/>
                  </a:lnTo>
                  <a:lnTo>
                    <a:pt x="301" y="4677"/>
                  </a:lnTo>
                  <a:lnTo>
                    <a:pt x="129" y="5321"/>
                  </a:lnTo>
                  <a:lnTo>
                    <a:pt x="0" y="5964"/>
                  </a:lnTo>
                  <a:lnTo>
                    <a:pt x="0" y="6651"/>
                  </a:lnTo>
                  <a:lnTo>
                    <a:pt x="0" y="7337"/>
                  </a:lnTo>
                  <a:lnTo>
                    <a:pt x="129" y="8024"/>
                  </a:lnTo>
                  <a:lnTo>
                    <a:pt x="301" y="8667"/>
                  </a:lnTo>
                  <a:lnTo>
                    <a:pt x="515" y="9268"/>
                  </a:lnTo>
                  <a:lnTo>
                    <a:pt x="773" y="9869"/>
                  </a:lnTo>
                  <a:lnTo>
                    <a:pt x="1116" y="10384"/>
                  </a:lnTo>
                  <a:lnTo>
                    <a:pt x="1502" y="10898"/>
                  </a:lnTo>
                  <a:lnTo>
                    <a:pt x="1931" y="11370"/>
                  </a:lnTo>
                  <a:lnTo>
                    <a:pt x="2403" y="11799"/>
                  </a:lnTo>
                  <a:lnTo>
                    <a:pt x="2918" y="12186"/>
                  </a:lnTo>
                  <a:lnTo>
                    <a:pt x="3476" y="12529"/>
                  </a:lnTo>
                  <a:lnTo>
                    <a:pt x="4076" y="12829"/>
                  </a:lnTo>
                  <a:lnTo>
                    <a:pt x="4677" y="13044"/>
                  </a:lnTo>
                  <a:lnTo>
                    <a:pt x="5321" y="13215"/>
                  </a:lnTo>
                  <a:lnTo>
                    <a:pt x="5964" y="13301"/>
                  </a:lnTo>
                  <a:lnTo>
                    <a:pt x="6651" y="13344"/>
                  </a:lnTo>
                  <a:lnTo>
                    <a:pt x="6865" y="13301"/>
                  </a:lnTo>
                  <a:lnTo>
                    <a:pt x="7037" y="13215"/>
                  </a:lnTo>
                  <a:lnTo>
                    <a:pt x="7123" y="13044"/>
                  </a:lnTo>
                  <a:lnTo>
                    <a:pt x="7166" y="12829"/>
                  </a:lnTo>
                  <a:lnTo>
                    <a:pt x="7123" y="12658"/>
                  </a:lnTo>
                  <a:lnTo>
                    <a:pt x="7037" y="12486"/>
                  </a:lnTo>
                  <a:lnTo>
                    <a:pt x="6865" y="12357"/>
                  </a:lnTo>
                  <a:lnTo>
                    <a:pt x="6651" y="12314"/>
                  </a:lnTo>
                  <a:lnTo>
                    <a:pt x="6093" y="12314"/>
                  </a:lnTo>
                  <a:lnTo>
                    <a:pt x="5535" y="12229"/>
                  </a:lnTo>
                  <a:lnTo>
                    <a:pt x="4977" y="12057"/>
                  </a:lnTo>
                  <a:lnTo>
                    <a:pt x="4463" y="11885"/>
                  </a:lnTo>
                  <a:lnTo>
                    <a:pt x="3991" y="11628"/>
                  </a:lnTo>
                  <a:lnTo>
                    <a:pt x="3519" y="11370"/>
                  </a:lnTo>
                  <a:lnTo>
                    <a:pt x="3047" y="11027"/>
                  </a:lnTo>
                  <a:lnTo>
                    <a:pt x="2661" y="10684"/>
                  </a:lnTo>
                  <a:lnTo>
                    <a:pt x="2317" y="10255"/>
                  </a:lnTo>
                  <a:lnTo>
                    <a:pt x="1974" y="9826"/>
                  </a:lnTo>
                  <a:lnTo>
                    <a:pt x="1674" y="9354"/>
                  </a:lnTo>
                  <a:lnTo>
                    <a:pt x="1459" y="8882"/>
                  </a:lnTo>
                  <a:lnTo>
                    <a:pt x="1245" y="8367"/>
                  </a:lnTo>
                  <a:lnTo>
                    <a:pt x="1116" y="7809"/>
                  </a:lnTo>
                  <a:lnTo>
                    <a:pt x="1030" y="7251"/>
                  </a:lnTo>
                  <a:lnTo>
                    <a:pt x="987" y="6651"/>
                  </a:lnTo>
                  <a:lnTo>
                    <a:pt x="1030" y="6093"/>
                  </a:lnTo>
                  <a:lnTo>
                    <a:pt x="1116" y="5535"/>
                  </a:lnTo>
                  <a:lnTo>
                    <a:pt x="1245" y="4977"/>
                  </a:lnTo>
                  <a:lnTo>
                    <a:pt x="1459" y="4463"/>
                  </a:lnTo>
                  <a:lnTo>
                    <a:pt x="1674" y="3991"/>
                  </a:lnTo>
                  <a:lnTo>
                    <a:pt x="1974" y="3519"/>
                  </a:lnTo>
                  <a:lnTo>
                    <a:pt x="2317" y="3090"/>
                  </a:lnTo>
                  <a:lnTo>
                    <a:pt x="2661" y="2661"/>
                  </a:lnTo>
                  <a:lnTo>
                    <a:pt x="3047" y="2317"/>
                  </a:lnTo>
                  <a:lnTo>
                    <a:pt x="3519" y="1974"/>
                  </a:lnTo>
                  <a:lnTo>
                    <a:pt x="3991" y="1674"/>
                  </a:lnTo>
                  <a:lnTo>
                    <a:pt x="4463" y="1459"/>
                  </a:lnTo>
                  <a:lnTo>
                    <a:pt x="4977" y="1245"/>
                  </a:lnTo>
                  <a:lnTo>
                    <a:pt x="5535" y="1116"/>
                  </a:lnTo>
                  <a:lnTo>
                    <a:pt x="6093" y="1030"/>
                  </a:lnTo>
                  <a:lnTo>
                    <a:pt x="7251" y="1030"/>
                  </a:lnTo>
                  <a:lnTo>
                    <a:pt x="7809" y="1116"/>
                  </a:lnTo>
                  <a:lnTo>
                    <a:pt x="8367" y="1245"/>
                  </a:lnTo>
                  <a:lnTo>
                    <a:pt x="8882" y="1459"/>
                  </a:lnTo>
                  <a:lnTo>
                    <a:pt x="9354" y="1674"/>
                  </a:lnTo>
                  <a:lnTo>
                    <a:pt x="9826" y="1974"/>
                  </a:lnTo>
                  <a:lnTo>
                    <a:pt x="10255" y="2317"/>
                  </a:lnTo>
                  <a:lnTo>
                    <a:pt x="10684" y="2661"/>
                  </a:lnTo>
                  <a:lnTo>
                    <a:pt x="11027" y="3090"/>
                  </a:lnTo>
                  <a:lnTo>
                    <a:pt x="11370" y="3519"/>
                  </a:lnTo>
                  <a:lnTo>
                    <a:pt x="11628" y="3991"/>
                  </a:lnTo>
                  <a:lnTo>
                    <a:pt x="11885" y="4463"/>
                  </a:lnTo>
                  <a:lnTo>
                    <a:pt x="12057" y="4977"/>
                  </a:lnTo>
                  <a:lnTo>
                    <a:pt x="12228" y="5535"/>
                  </a:lnTo>
                  <a:lnTo>
                    <a:pt x="12314" y="6093"/>
                  </a:lnTo>
                  <a:lnTo>
                    <a:pt x="12314" y="6651"/>
                  </a:lnTo>
                  <a:lnTo>
                    <a:pt x="12357" y="6865"/>
                  </a:lnTo>
                  <a:lnTo>
                    <a:pt x="12486" y="7037"/>
                  </a:lnTo>
                  <a:lnTo>
                    <a:pt x="12615" y="7123"/>
                  </a:lnTo>
                  <a:lnTo>
                    <a:pt x="12829" y="7166"/>
                  </a:lnTo>
                  <a:lnTo>
                    <a:pt x="13044" y="7123"/>
                  </a:lnTo>
                  <a:lnTo>
                    <a:pt x="13215" y="7037"/>
                  </a:lnTo>
                  <a:lnTo>
                    <a:pt x="13301" y="6865"/>
                  </a:lnTo>
                  <a:lnTo>
                    <a:pt x="13344" y="6651"/>
                  </a:lnTo>
                  <a:lnTo>
                    <a:pt x="13301" y="5964"/>
                  </a:lnTo>
                  <a:lnTo>
                    <a:pt x="13215" y="5321"/>
                  </a:lnTo>
                  <a:lnTo>
                    <a:pt x="13044" y="4677"/>
                  </a:lnTo>
                  <a:lnTo>
                    <a:pt x="12829" y="4076"/>
                  </a:lnTo>
                  <a:lnTo>
                    <a:pt x="12529" y="3476"/>
                  </a:lnTo>
                  <a:lnTo>
                    <a:pt x="12186" y="2918"/>
                  </a:lnTo>
                  <a:lnTo>
                    <a:pt x="11799" y="2403"/>
                  </a:lnTo>
                  <a:lnTo>
                    <a:pt x="11370" y="1931"/>
                  </a:lnTo>
                  <a:lnTo>
                    <a:pt x="10898" y="1502"/>
                  </a:lnTo>
                  <a:lnTo>
                    <a:pt x="10384" y="1116"/>
                  </a:lnTo>
                  <a:lnTo>
                    <a:pt x="9826" y="773"/>
                  </a:lnTo>
                  <a:lnTo>
                    <a:pt x="9268" y="515"/>
                  </a:lnTo>
                  <a:lnTo>
                    <a:pt x="8667" y="301"/>
                  </a:lnTo>
                  <a:lnTo>
                    <a:pt x="8024" y="129"/>
                  </a:lnTo>
                  <a:lnTo>
                    <a:pt x="7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2"/>
            <p:cNvSpPr/>
            <p:nvPr/>
          </p:nvSpPr>
          <p:spPr>
            <a:xfrm>
              <a:off x="4810125" y="1371900"/>
              <a:ext cx="231700" cy="231700"/>
            </a:xfrm>
            <a:custGeom>
              <a:rect b="b" l="l" r="r" t="t"/>
              <a:pathLst>
                <a:path extrusionOk="0" h="9268" w="9268">
                  <a:moveTo>
                    <a:pt x="4634" y="0"/>
                  </a:moveTo>
                  <a:lnTo>
                    <a:pt x="4162" y="43"/>
                  </a:lnTo>
                  <a:lnTo>
                    <a:pt x="3733" y="129"/>
                  </a:lnTo>
                  <a:lnTo>
                    <a:pt x="3261" y="215"/>
                  </a:lnTo>
                  <a:lnTo>
                    <a:pt x="2832" y="386"/>
                  </a:lnTo>
                  <a:lnTo>
                    <a:pt x="2446" y="558"/>
                  </a:lnTo>
                  <a:lnTo>
                    <a:pt x="2059" y="815"/>
                  </a:lnTo>
                  <a:lnTo>
                    <a:pt x="1716" y="1073"/>
                  </a:lnTo>
                  <a:lnTo>
                    <a:pt x="1373" y="1373"/>
                  </a:lnTo>
                  <a:lnTo>
                    <a:pt x="1073" y="1716"/>
                  </a:lnTo>
                  <a:lnTo>
                    <a:pt x="815" y="2059"/>
                  </a:lnTo>
                  <a:lnTo>
                    <a:pt x="558" y="2446"/>
                  </a:lnTo>
                  <a:lnTo>
                    <a:pt x="386" y="2832"/>
                  </a:lnTo>
                  <a:lnTo>
                    <a:pt x="215" y="3261"/>
                  </a:lnTo>
                  <a:lnTo>
                    <a:pt x="86" y="3733"/>
                  </a:lnTo>
                  <a:lnTo>
                    <a:pt x="43" y="4162"/>
                  </a:lnTo>
                  <a:lnTo>
                    <a:pt x="0" y="4634"/>
                  </a:lnTo>
                  <a:lnTo>
                    <a:pt x="43" y="5106"/>
                  </a:lnTo>
                  <a:lnTo>
                    <a:pt x="86" y="5578"/>
                  </a:lnTo>
                  <a:lnTo>
                    <a:pt x="215" y="6007"/>
                  </a:lnTo>
                  <a:lnTo>
                    <a:pt x="386" y="6436"/>
                  </a:lnTo>
                  <a:lnTo>
                    <a:pt x="558" y="6865"/>
                  </a:lnTo>
                  <a:lnTo>
                    <a:pt x="815" y="7251"/>
                  </a:lnTo>
                  <a:lnTo>
                    <a:pt x="1073" y="7594"/>
                  </a:lnTo>
                  <a:lnTo>
                    <a:pt x="1373" y="7938"/>
                  </a:lnTo>
                  <a:lnTo>
                    <a:pt x="1716" y="8238"/>
                  </a:lnTo>
                  <a:lnTo>
                    <a:pt x="2059" y="8495"/>
                  </a:lnTo>
                  <a:lnTo>
                    <a:pt x="2446" y="8710"/>
                  </a:lnTo>
                  <a:lnTo>
                    <a:pt x="2832" y="8924"/>
                  </a:lnTo>
                  <a:lnTo>
                    <a:pt x="3261" y="9096"/>
                  </a:lnTo>
                  <a:lnTo>
                    <a:pt x="3733" y="9182"/>
                  </a:lnTo>
                  <a:lnTo>
                    <a:pt x="4162" y="9268"/>
                  </a:lnTo>
                  <a:lnTo>
                    <a:pt x="4634" y="9268"/>
                  </a:lnTo>
                  <a:lnTo>
                    <a:pt x="4848" y="9225"/>
                  </a:lnTo>
                  <a:lnTo>
                    <a:pt x="5020" y="9139"/>
                  </a:lnTo>
                  <a:lnTo>
                    <a:pt x="5106" y="8967"/>
                  </a:lnTo>
                  <a:lnTo>
                    <a:pt x="5149" y="8796"/>
                  </a:lnTo>
                  <a:lnTo>
                    <a:pt x="5106" y="8581"/>
                  </a:lnTo>
                  <a:lnTo>
                    <a:pt x="5020" y="8409"/>
                  </a:lnTo>
                  <a:lnTo>
                    <a:pt x="4848" y="8324"/>
                  </a:lnTo>
                  <a:lnTo>
                    <a:pt x="4634" y="8281"/>
                  </a:lnTo>
                  <a:lnTo>
                    <a:pt x="4291" y="8238"/>
                  </a:lnTo>
                  <a:lnTo>
                    <a:pt x="3904" y="8195"/>
                  </a:lnTo>
                  <a:lnTo>
                    <a:pt x="3561" y="8109"/>
                  </a:lnTo>
                  <a:lnTo>
                    <a:pt x="3261" y="7980"/>
                  </a:lnTo>
                  <a:lnTo>
                    <a:pt x="2918" y="7809"/>
                  </a:lnTo>
                  <a:lnTo>
                    <a:pt x="2617" y="7637"/>
                  </a:lnTo>
                  <a:lnTo>
                    <a:pt x="2360" y="7423"/>
                  </a:lnTo>
                  <a:lnTo>
                    <a:pt x="2102" y="7208"/>
                  </a:lnTo>
                  <a:lnTo>
                    <a:pt x="1845" y="6951"/>
                  </a:lnTo>
                  <a:lnTo>
                    <a:pt x="1673" y="6650"/>
                  </a:lnTo>
                  <a:lnTo>
                    <a:pt x="1459" y="6350"/>
                  </a:lnTo>
                  <a:lnTo>
                    <a:pt x="1330" y="6050"/>
                  </a:lnTo>
                  <a:lnTo>
                    <a:pt x="1201" y="5706"/>
                  </a:lnTo>
                  <a:lnTo>
                    <a:pt x="1116" y="5363"/>
                  </a:lnTo>
                  <a:lnTo>
                    <a:pt x="1073" y="5020"/>
                  </a:lnTo>
                  <a:lnTo>
                    <a:pt x="1030" y="4634"/>
                  </a:lnTo>
                  <a:lnTo>
                    <a:pt x="1073" y="4291"/>
                  </a:lnTo>
                  <a:lnTo>
                    <a:pt x="1116" y="3904"/>
                  </a:lnTo>
                  <a:lnTo>
                    <a:pt x="1201" y="3561"/>
                  </a:lnTo>
                  <a:lnTo>
                    <a:pt x="1330" y="3261"/>
                  </a:lnTo>
                  <a:lnTo>
                    <a:pt x="1459" y="2918"/>
                  </a:lnTo>
                  <a:lnTo>
                    <a:pt x="1673" y="2617"/>
                  </a:lnTo>
                  <a:lnTo>
                    <a:pt x="1845" y="2360"/>
                  </a:lnTo>
                  <a:lnTo>
                    <a:pt x="2102" y="2102"/>
                  </a:lnTo>
                  <a:lnTo>
                    <a:pt x="2360" y="1845"/>
                  </a:lnTo>
                  <a:lnTo>
                    <a:pt x="2617" y="1673"/>
                  </a:lnTo>
                  <a:lnTo>
                    <a:pt x="2918" y="1459"/>
                  </a:lnTo>
                  <a:lnTo>
                    <a:pt x="3261" y="1330"/>
                  </a:lnTo>
                  <a:lnTo>
                    <a:pt x="3561" y="1201"/>
                  </a:lnTo>
                  <a:lnTo>
                    <a:pt x="3904" y="1116"/>
                  </a:lnTo>
                  <a:lnTo>
                    <a:pt x="4291" y="1073"/>
                  </a:lnTo>
                  <a:lnTo>
                    <a:pt x="4634" y="1030"/>
                  </a:lnTo>
                  <a:lnTo>
                    <a:pt x="5020" y="1073"/>
                  </a:lnTo>
                  <a:lnTo>
                    <a:pt x="5363" y="1116"/>
                  </a:lnTo>
                  <a:lnTo>
                    <a:pt x="5706" y="1201"/>
                  </a:lnTo>
                  <a:lnTo>
                    <a:pt x="6050" y="1330"/>
                  </a:lnTo>
                  <a:lnTo>
                    <a:pt x="6350" y="1459"/>
                  </a:lnTo>
                  <a:lnTo>
                    <a:pt x="6650" y="1673"/>
                  </a:lnTo>
                  <a:lnTo>
                    <a:pt x="6951" y="1845"/>
                  </a:lnTo>
                  <a:lnTo>
                    <a:pt x="7208" y="2102"/>
                  </a:lnTo>
                  <a:lnTo>
                    <a:pt x="7423" y="2360"/>
                  </a:lnTo>
                  <a:lnTo>
                    <a:pt x="7637" y="2617"/>
                  </a:lnTo>
                  <a:lnTo>
                    <a:pt x="7809" y="2918"/>
                  </a:lnTo>
                  <a:lnTo>
                    <a:pt x="7980" y="3261"/>
                  </a:lnTo>
                  <a:lnTo>
                    <a:pt x="8109" y="3561"/>
                  </a:lnTo>
                  <a:lnTo>
                    <a:pt x="8195" y="3904"/>
                  </a:lnTo>
                  <a:lnTo>
                    <a:pt x="8238" y="4291"/>
                  </a:lnTo>
                  <a:lnTo>
                    <a:pt x="8281" y="4634"/>
                  </a:lnTo>
                  <a:lnTo>
                    <a:pt x="8281" y="4848"/>
                  </a:lnTo>
                  <a:lnTo>
                    <a:pt x="8409" y="5020"/>
                  </a:lnTo>
                  <a:lnTo>
                    <a:pt x="8581" y="5106"/>
                  </a:lnTo>
                  <a:lnTo>
                    <a:pt x="8753" y="5149"/>
                  </a:lnTo>
                  <a:lnTo>
                    <a:pt x="8967" y="5106"/>
                  </a:lnTo>
                  <a:lnTo>
                    <a:pt x="9139" y="5020"/>
                  </a:lnTo>
                  <a:lnTo>
                    <a:pt x="9225" y="4848"/>
                  </a:lnTo>
                  <a:lnTo>
                    <a:pt x="9268" y="4634"/>
                  </a:lnTo>
                  <a:lnTo>
                    <a:pt x="9268" y="4162"/>
                  </a:lnTo>
                  <a:lnTo>
                    <a:pt x="9182" y="3733"/>
                  </a:lnTo>
                  <a:lnTo>
                    <a:pt x="9096" y="3261"/>
                  </a:lnTo>
                  <a:lnTo>
                    <a:pt x="8924" y="2832"/>
                  </a:lnTo>
                  <a:lnTo>
                    <a:pt x="8710" y="2446"/>
                  </a:lnTo>
                  <a:lnTo>
                    <a:pt x="8495" y="2059"/>
                  </a:lnTo>
                  <a:lnTo>
                    <a:pt x="8238" y="1716"/>
                  </a:lnTo>
                  <a:lnTo>
                    <a:pt x="7938" y="1373"/>
                  </a:lnTo>
                  <a:lnTo>
                    <a:pt x="7594" y="1073"/>
                  </a:lnTo>
                  <a:lnTo>
                    <a:pt x="7251" y="815"/>
                  </a:lnTo>
                  <a:lnTo>
                    <a:pt x="6865" y="558"/>
                  </a:lnTo>
                  <a:lnTo>
                    <a:pt x="6436" y="386"/>
                  </a:lnTo>
                  <a:lnTo>
                    <a:pt x="6007" y="215"/>
                  </a:lnTo>
                  <a:lnTo>
                    <a:pt x="5578" y="129"/>
                  </a:lnTo>
                  <a:lnTo>
                    <a:pt x="5106" y="43"/>
                  </a:lnTo>
                  <a:lnTo>
                    <a:pt x="4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2"/>
            <p:cNvSpPr/>
            <p:nvPr/>
          </p:nvSpPr>
          <p:spPr>
            <a:xfrm>
              <a:off x="4861600" y="1423375"/>
              <a:ext cx="129825" cy="129825"/>
            </a:xfrm>
            <a:custGeom>
              <a:rect b="b" l="l" r="r" t="t"/>
              <a:pathLst>
                <a:path extrusionOk="0" h="5193" w="5193">
                  <a:moveTo>
                    <a:pt x="2317" y="0"/>
                  </a:moveTo>
                  <a:lnTo>
                    <a:pt x="2060" y="43"/>
                  </a:lnTo>
                  <a:lnTo>
                    <a:pt x="1588" y="215"/>
                  </a:lnTo>
                  <a:lnTo>
                    <a:pt x="1159" y="430"/>
                  </a:lnTo>
                  <a:lnTo>
                    <a:pt x="773" y="773"/>
                  </a:lnTo>
                  <a:lnTo>
                    <a:pt x="430" y="1159"/>
                  </a:lnTo>
                  <a:lnTo>
                    <a:pt x="215" y="1588"/>
                  </a:lnTo>
                  <a:lnTo>
                    <a:pt x="43" y="2060"/>
                  </a:lnTo>
                  <a:lnTo>
                    <a:pt x="0" y="2317"/>
                  </a:lnTo>
                  <a:lnTo>
                    <a:pt x="0" y="2575"/>
                  </a:lnTo>
                  <a:lnTo>
                    <a:pt x="0" y="2875"/>
                  </a:lnTo>
                  <a:lnTo>
                    <a:pt x="43" y="3133"/>
                  </a:lnTo>
                  <a:lnTo>
                    <a:pt x="215" y="3605"/>
                  </a:lnTo>
                  <a:lnTo>
                    <a:pt x="430" y="4034"/>
                  </a:lnTo>
                  <a:lnTo>
                    <a:pt x="773" y="4420"/>
                  </a:lnTo>
                  <a:lnTo>
                    <a:pt x="1159" y="4720"/>
                  </a:lnTo>
                  <a:lnTo>
                    <a:pt x="1588" y="4978"/>
                  </a:lnTo>
                  <a:lnTo>
                    <a:pt x="2060" y="5149"/>
                  </a:lnTo>
                  <a:lnTo>
                    <a:pt x="2317" y="5149"/>
                  </a:lnTo>
                  <a:lnTo>
                    <a:pt x="2575" y="5192"/>
                  </a:lnTo>
                  <a:lnTo>
                    <a:pt x="2789" y="5149"/>
                  </a:lnTo>
                  <a:lnTo>
                    <a:pt x="2961" y="5020"/>
                  </a:lnTo>
                  <a:lnTo>
                    <a:pt x="3047" y="4849"/>
                  </a:lnTo>
                  <a:lnTo>
                    <a:pt x="3090" y="4677"/>
                  </a:lnTo>
                  <a:lnTo>
                    <a:pt x="3047" y="4463"/>
                  </a:lnTo>
                  <a:lnTo>
                    <a:pt x="2961" y="4291"/>
                  </a:lnTo>
                  <a:lnTo>
                    <a:pt x="2789" y="4205"/>
                  </a:lnTo>
                  <a:lnTo>
                    <a:pt x="2575" y="4162"/>
                  </a:lnTo>
                  <a:lnTo>
                    <a:pt x="2274" y="4119"/>
                  </a:lnTo>
                  <a:lnTo>
                    <a:pt x="1974" y="4034"/>
                  </a:lnTo>
                  <a:lnTo>
                    <a:pt x="1717" y="3905"/>
                  </a:lnTo>
                  <a:lnTo>
                    <a:pt x="1459" y="3690"/>
                  </a:lnTo>
                  <a:lnTo>
                    <a:pt x="1288" y="3476"/>
                  </a:lnTo>
                  <a:lnTo>
                    <a:pt x="1159" y="3218"/>
                  </a:lnTo>
                  <a:lnTo>
                    <a:pt x="1073" y="2918"/>
                  </a:lnTo>
                  <a:lnTo>
                    <a:pt x="1030" y="2575"/>
                  </a:lnTo>
                  <a:lnTo>
                    <a:pt x="1073" y="2274"/>
                  </a:lnTo>
                  <a:lnTo>
                    <a:pt x="1159" y="1974"/>
                  </a:lnTo>
                  <a:lnTo>
                    <a:pt x="1288" y="1717"/>
                  </a:lnTo>
                  <a:lnTo>
                    <a:pt x="1459" y="1502"/>
                  </a:lnTo>
                  <a:lnTo>
                    <a:pt x="1717" y="1288"/>
                  </a:lnTo>
                  <a:lnTo>
                    <a:pt x="1974" y="1159"/>
                  </a:lnTo>
                  <a:lnTo>
                    <a:pt x="2274" y="1073"/>
                  </a:lnTo>
                  <a:lnTo>
                    <a:pt x="2575" y="1030"/>
                  </a:lnTo>
                  <a:lnTo>
                    <a:pt x="2918" y="1073"/>
                  </a:lnTo>
                  <a:lnTo>
                    <a:pt x="3218" y="1159"/>
                  </a:lnTo>
                  <a:lnTo>
                    <a:pt x="3476" y="1288"/>
                  </a:lnTo>
                  <a:lnTo>
                    <a:pt x="3690" y="1502"/>
                  </a:lnTo>
                  <a:lnTo>
                    <a:pt x="3905" y="1717"/>
                  </a:lnTo>
                  <a:lnTo>
                    <a:pt x="4034" y="1974"/>
                  </a:lnTo>
                  <a:lnTo>
                    <a:pt x="4119" y="2274"/>
                  </a:lnTo>
                  <a:lnTo>
                    <a:pt x="4162" y="2575"/>
                  </a:lnTo>
                  <a:lnTo>
                    <a:pt x="4205" y="2789"/>
                  </a:lnTo>
                  <a:lnTo>
                    <a:pt x="4291" y="2961"/>
                  </a:lnTo>
                  <a:lnTo>
                    <a:pt x="4463" y="3047"/>
                  </a:lnTo>
                  <a:lnTo>
                    <a:pt x="4677" y="3090"/>
                  </a:lnTo>
                  <a:lnTo>
                    <a:pt x="4849" y="3047"/>
                  </a:lnTo>
                  <a:lnTo>
                    <a:pt x="5020" y="2961"/>
                  </a:lnTo>
                  <a:lnTo>
                    <a:pt x="5149" y="2789"/>
                  </a:lnTo>
                  <a:lnTo>
                    <a:pt x="5192" y="2575"/>
                  </a:lnTo>
                  <a:lnTo>
                    <a:pt x="5149" y="2317"/>
                  </a:lnTo>
                  <a:lnTo>
                    <a:pt x="5106" y="2060"/>
                  </a:lnTo>
                  <a:lnTo>
                    <a:pt x="4977" y="1588"/>
                  </a:lnTo>
                  <a:lnTo>
                    <a:pt x="4720" y="1159"/>
                  </a:lnTo>
                  <a:lnTo>
                    <a:pt x="4420" y="773"/>
                  </a:lnTo>
                  <a:lnTo>
                    <a:pt x="4034" y="430"/>
                  </a:lnTo>
                  <a:lnTo>
                    <a:pt x="3605" y="215"/>
                  </a:lnTo>
                  <a:lnTo>
                    <a:pt x="3090" y="43"/>
                  </a:lnTo>
                  <a:lnTo>
                    <a:pt x="2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2"/>
            <p:cNvSpPr/>
            <p:nvPr/>
          </p:nvSpPr>
          <p:spPr>
            <a:xfrm>
              <a:off x="4964575" y="1680800"/>
              <a:ext cx="51500" cy="25775"/>
            </a:xfrm>
            <a:custGeom>
              <a:rect b="b" l="l" r="r" t="t"/>
              <a:pathLst>
                <a:path extrusionOk="0" h="1031" w="2060">
                  <a:moveTo>
                    <a:pt x="515" y="1"/>
                  </a:moveTo>
                  <a:lnTo>
                    <a:pt x="301" y="44"/>
                  </a:lnTo>
                  <a:lnTo>
                    <a:pt x="129" y="172"/>
                  </a:lnTo>
                  <a:lnTo>
                    <a:pt x="43" y="344"/>
                  </a:lnTo>
                  <a:lnTo>
                    <a:pt x="0" y="601"/>
                  </a:lnTo>
                  <a:lnTo>
                    <a:pt x="43" y="773"/>
                  </a:lnTo>
                  <a:lnTo>
                    <a:pt x="172" y="902"/>
                  </a:lnTo>
                  <a:lnTo>
                    <a:pt x="344" y="988"/>
                  </a:lnTo>
                  <a:lnTo>
                    <a:pt x="515" y="1031"/>
                  </a:lnTo>
                  <a:lnTo>
                    <a:pt x="1545" y="1031"/>
                  </a:lnTo>
                  <a:lnTo>
                    <a:pt x="1760" y="988"/>
                  </a:lnTo>
                  <a:lnTo>
                    <a:pt x="1931" y="859"/>
                  </a:lnTo>
                  <a:lnTo>
                    <a:pt x="2017" y="687"/>
                  </a:lnTo>
                  <a:lnTo>
                    <a:pt x="2060" y="473"/>
                  </a:lnTo>
                  <a:lnTo>
                    <a:pt x="1974" y="301"/>
                  </a:lnTo>
                  <a:lnTo>
                    <a:pt x="1888" y="129"/>
                  </a:lnTo>
                  <a:lnTo>
                    <a:pt x="1717" y="44"/>
                  </a:lnTo>
                  <a:lnTo>
                    <a:pt x="1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2"/>
            <p:cNvSpPr/>
            <p:nvPr/>
          </p:nvSpPr>
          <p:spPr>
            <a:xfrm>
              <a:off x="4964575" y="1630400"/>
              <a:ext cx="51500" cy="24700"/>
            </a:xfrm>
            <a:custGeom>
              <a:rect b="b" l="l" r="r" t="t"/>
              <a:pathLst>
                <a:path extrusionOk="0" h="988" w="2060">
                  <a:moveTo>
                    <a:pt x="515" y="0"/>
                  </a:moveTo>
                  <a:lnTo>
                    <a:pt x="301" y="43"/>
                  </a:lnTo>
                  <a:lnTo>
                    <a:pt x="129" y="172"/>
                  </a:lnTo>
                  <a:lnTo>
                    <a:pt x="43" y="343"/>
                  </a:lnTo>
                  <a:lnTo>
                    <a:pt x="0" y="558"/>
                  </a:lnTo>
                  <a:lnTo>
                    <a:pt x="43" y="730"/>
                  </a:lnTo>
                  <a:lnTo>
                    <a:pt x="172" y="858"/>
                  </a:lnTo>
                  <a:lnTo>
                    <a:pt x="344" y="987"/>
                  </a:lnTo>
                  <a:lnTo>
                    <a:pt x="1545" y="987"/>
                  </a:lnTo>
                  <a:lnTo>
                    <a:pt x="1760" y="944"/>
                  </a:lnTo>
                  <a:lnTo>
                    <a:pt x="1931" y="858"/>
                  </a:lnTo>
                  <a:lnTo>
                    <a:pt x="2017" y="644"/>
                  </a:lnTo>
                  <a:lnTo>
                    <a:pt x="2060" y="429"/>
                  </a:lnTo>
                  <a:lnTo>
                    <a:pt x="1974" y="258"/>
                  </a:lnTo>
                  <a:lnTo>
                    <a:pt x="1888" y="129"/>
                  </a:lnTo>
                  <a:lnTo>
                    <a:pt x="1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2"/>
            <p:cNvSpPr/>
            <p:nvPr/>
          </p:nvSpPr>
          <p:spPr>
            <a:xfrm>
              <a:off x="4964575" y="1578900"/>
              <a:ext cx="51500" cy="25775"/>
            </a:xfrm>
            <a:custGeom>
              <a:rect b="b" l="l" r="r" t="t"/>
              <a:pathLst>
                <a:path extrusionOk="0" h="1031" w="2060">
                  <a:moveTo>
                    <a:pt x="515" y="1"/>
                  </a:moveTo>
                  <a:lnTo>
                    <a:pt x="301" y="44"/>
                  </a:lnTo>
                  <a:lnTo>
                    <a:pt x="129" y="172"/>
                  </a:lnTo>
                  <a:lnTo>
                    <a:pt x="43" y="344"/>
                  </a:lnTo>
                  <a:lnTo>
                    <a:pt x="0" y="559"/>
                  </a:lnTo>
                  <a:lnTo>
                    <a:pt x="43" y="730"/>
                  </a:lnTo>
                  <a:lnTo>
                    <a:pt x="172" y="902"/>
                  </a:lnTo>
                  <a:lnTo>
                    <a:pt x="344" y="988"/>
                  </a:lnTo>
                  <a:lnTo>
                    <a:pt x="515" y="1030"/>
                  </a:lnTo>
                  <a:lnTo>
                    <a:pt x="1545" y="1030"/>
                  </a:lnTo>
                  <a:lnTo>
                    <a:pt x="1760" y="988"/>
                  </a:lnTo>
                  <a:lnTo>
                    <a:pt x="1931" y="859"/>
                  </a:lnTo>
                  <a:lnTo>
                    <a:pt x="2017" y="687"/>
                  </a:lnTo>
                  <a:lnTo>
                    <a:pt x="2060" y="473"/>
                  </a:lnTo>
                  <a:lnTo>
                    <a:pt x="1974" y="258"/>
                  </a:lnTo>
                  <a:lnTo>
                    <a:pt x="1888" y="129"/>
                  </a:lnTo>
                  <a:lnTo>
                    <a:pt x="1717" y="44"/>
                  </a:lnTo>
                  <a:lnTo>
                    <a:pt x="1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2"/>
            <p:cNvSpPr/>
            <p:nvPr/>
          </p:nvSpPr>
          <p:spPr>
            <a:xfrm>
              <a:off x="4964575" y="1527425"/>
              <a:ext cx="51500" cy="25775"/>
            </a:xfrm>
            <a:custGeom>
              <a:rect b="b" l="l" r="r" t="t"/>
              <a:pathLst>
                <a:path extrusionOk="0" h="1031" w="2060">
                  <a:moveTo>
                    <a:pt x="515" y="0"/>
                  </a:moveTo>
                  <a:lnTo>
                    <a:pt x="301" y="43"/>
                  </a:lnTo>
                  <a:lnTo>
                    <a:pt x="129" y="172"/>
                  </a:lnTo>
                  <a:lnTo>
                    <a:pt x="43" y="344"/>
                  </a:lnTo>
                  <a:lnTo>
                    <a:pt x="0" y="601"/>
                  </a:lnTo>
                  <a:lnTo>
                    <a:pt x="43" y="773"/>
                  </a:lnTo>
                  <a:lnTo>
                    <a:pt x="172" y="901"/>
                  </a:lnTo>
                  <a:lnTo>
                    <a:pt x="344" y="987"/>
                  </a:lnTo>
                  <a:lnTo>
                    <a:pt x="515" y="1030"/>
                  </a:lnTo>
                  <a:lnTo>
                    <a:pt x="1545" y="1030"/>
                  </a:lnTo>
                  <a:lnTo>
                    <a:pt x="1760" y="987"/>
                  </a:lnTo>
                  <a:lnTo>
                    <a:pt x="1931" y="858"/>
                  </a:lnTo>
                  <a:lnTo>
                    <a:pt x="2017" y="687"/>
                  </a:lnTo>
                  <a:lnTo>
                    <a:pt x="2060" y="472"/>
                  </a:lnTo>
                  <a:lnTo>
                    <a:pt x="1974" y="301"/>
                  </a:lnTo>
                  <a:lnTo>
                    <a:pt x="1888" y="129"/>
                  </a:lnTo>
                  <a:lnTo>
                    <a:pt x="1717" y="43"/>
                  </a:lnTo>
                  <a:lnTo>
                    <a:pt x="1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2"/>
            <p:cNvSpPr/>
            <p:nvPr/>
          </p:nvSpPr>
          <p:spPr>
            <a:xfrm>
              <a:off x="5041800" y="1680800"/>
              <a:ext cx="103000" cy="25775"/>
            </a:xfrm>
            <a:custGeom>
              <a:rect b="b" l="l" r="r" t="t"/>
              <a:pathLst>
                <a:path extrusionOk="0" h="1031" w="4120">
                  <a:moveTo>
                    <a:pt x="473" y="1"/>
                  </a:moveTo>
                  <a:lnTo>
                    <a:pt x="301" y="44"/>
                  </a:lnTo>
                  <a:lnTo>
                    <a:pt x="129" y="172"/>
                  </a:lnTo>
                  <a:lnTo>
                    <a:pt x="1" y="344"/>
                  </a:lnTo>
                  <a:lnTo>
                    <a:pt x="1" y="601"/>
                  </a:lnTo>
                  <a:lnTo>
                    <a:pt x="43" y="773"/>
                  </a:lnTo>
                  <a:lnTo>
                    <a:pt x="172" y="902"/>
                  </a:lnTo>
                  <a:lnTo>
                    <a:pt x="301" y="988"/>
                  </a:lnTo>
                  <a:lnTo>
                    <a:pt x="515" y="1031"/>
                  </a:lnTo>
                  <a:lnTo>
                    <a:pt x="3605" y="1031"/>
                  </a:lnTo>
                  <a:lnTo>
                    <a:pt x="3819" y="988"/>
                  </a:lnTo>
                  <a:lnTo>
                    <a:pt x="3991" y="859"/>
                  </a:lnTo>
                  <a:lnTo>
                    <a:pt x="4077" y="687"/>
                  </a:lnTo>
                  <a:lnTo>
                    <a:pt x="4119" y="473"/>
                  </a:lnTo>
                  <a:lnTo>
                    <a:pt x="4034" y="301"/>
                  </a:lnTo>
                  <a:lnTo>
                    <a:pt x="3948" y="129"/>
                  </a:lnTo>
                  <a:lnTo>
                    <a:pt x="3776" y="44"/>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2"/>
            <p:cNvSpPr/>
            <p:nvPr/>
          </p:nvSpPr>
          <p:spPr>
            <a:xfrm>
              <a:off x="5041800" y="1630400"/>
              <a:ext cx="103000" cy="24700"/>
            </a:xfrm>
            <a:custGeom>
              <a:rect b="b" l="l" r="r" t="t"/>
              <a:pathLst>
                <a:path extrusionOk="0" h="988" w="4120">
                  <a:moveTo>
                    <a:pt x="473" y="0"/>
                  </a:moveTo>
                  <a:lnTo>
                    <a:pt x="301" y="43"/>
                  </a:lnTo>
                  <a:lnTo>
                    <a:pt x="129" y="172"/>
                  </a:lnTo>
                  <a:lnTo>
                    <a:pt x="1" y="343"/>
                  </a:lnTo>
                  <a:lnTo>
                    <a:pt x="1" y="558"/>
                  </a:lnTo>
                  <a:lnTo>
                    <a:pt x="43" y="730"/>
                  </a:lnTo>
                  <a:lnTo>
                    <a:pt x="172" y="858"/>
                  </a:lnTo>
                  <a:lnTo>
                    <a:pt x="301" y="987"/>
                  </a:lnTo>
                  <a:lnTo>
                    <a:pt x="3605" y="987"/>
                  </a:lnTo>
                  <a:lnTo>
                    <a:pt x="3819" y="944"/>
                  </a:lnTo>
                  <a:lnTo>
                    <a:pt x="3991" y="858"/>
                  </a:lnTo>
                  <a:lnTo>
                    <a:pt x="4077" y="644"/>
                  </a:lnTo>
                  <a:lnTo>
                    <a:pt x="4119" y="429"/>
                  </a:lnTo>
                  <a:lnTo>
                    <a:pt x="4034" y="258"/>
                  </a:lnTo>
                  <a:lnTo>
                    <a:pt x="3948" y="129"/>
                  </a:lnTo>
                  <a:lnTo>
                    <a:pt x="37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2"/>
            <p:cNvSpPr/>
            <p:nvPr/>
          </p:nvSpPr>
          <p:spPr>
            <a:xfrm>
              <a:off x="5041800" y="1578900"/>
              <a:ext cx="103000" cy="25775"/>
            </a:xfrm>
            <a:custGeom>
              <a:rect b="b" l="l" r="r" t="t"/>
              <a:pathLst>
                <a:path extrusionOk="0" h="1031" w="4120">
                  <a:moveTo>
                    <a:pt x="473" y="1"/>
                  </a:moveTo>
                  <a:lnTo>
                    <a:pt x="301" y="44"/>
                  </a:lnTo>
                  <a:lnTo>
                    <a:pt x="129" y="172"/>
                  </a:lnTo>
                  <a:lnTo>
                    <a:pt x="1" y="344"/>
                  </a:lnTo>
                  <a:lnTo>
                    <a:pt x="1" y="559"/>
                  </a:lnTo>
                  <a:lnTo>
                    <a:pt x="43" y="730"/>
                  </a:lnTo>
                  <a:lnTo>
                    <a:pt x="172" y="902"/>
                  </a:lnTo>
                  <a:lnTo>
                    <a:pt x="301" y="988"/>
                  </a:lnTo>
                  <a:lnTo>
                    <a:pt x="515" y="1030"/>
                  </a:lnTo>
                  <a:lnTo>
                    <a:pt x="3605" y="1030"/>
                  </a:lnTo>
                  <a:lnTo>
                    <a:pt x="3819" y="988"/>
                  </a:lnTo>
                  <a:lnTo>
                    <a:pt x="3991" y="859"/>
                  </a:lnTo>
                  <a:lnTo>
                    <a:pt x="4077" y="687"/>
                  </a:lnTo>
                  <a:lnTo>
                    <a:pt x="4119" y="473"/>
                  </a:lnTo>
                  <a:lnTo>
                    <a:pt x="4034" y="258"/>
                  </a:lnTo>
                  <a:lnTo>
                    <a:pt x="3948" y="129"/>
                  </a:lnTo>
                  <a:lnTo>
                    <a:pt x="3776" y="44"/>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2"/>
            <p:cNvSpPr/>
            <p:nvPr/>
          </p:nvSpPr>
          <p:spPr>
            <a:xfrm>
              <a:off x="5041800" y="1527425"/>
              <a:ext cx="103000" cy="25775"/>
            </a:xfrm>
            <a:custGeom>
              <a:rect b="b" l="l" r="r" t="t"/>
              <a:pathLst>
                <a:path extrusionOk="0" h="1031" w="4120">
                  <a:moveTo>
                    <a:pt x="473" y="0"/>
                  </a:moveTo>
                  <a:lnTo>
                    <a:pt x="301" y="43"/>
                  </a:lnTo>
                  <a:lnTo>
                    <a:pt x="129" y="172"/>
                  </a:lnTo>
                  <a:lnTo>
                    <a:pt x="1" y="344"/>
                  </a:lnTo>
                  <a:lnTo>
                    <a:pt x="1" y="601"/>
                  </a:lnTo>
                  <a:lnTo>
                    <a:pt x="43" y="773"/>
                  </a:lnTo>
                  <a:lnTo>
                    <a:pt x="172" y="901"/>
                  </a:lnTo>
                  <a:lnTo>
                    <a:pt x="301" y="987"/>
                  </a:lnTo>
                  <a:lnTo>
                    <a:pt x="515" y="1030"/>
                  </a:lnTo>
                  <a:lnTo>
                    <a:pt x="3605" y="1030"/>
                  </a:lnTo>
                  <a:lnTo>
                    <a:pt x="3819" y="987"/>
                  </a:lnTo>
                  <a:lnTo>
                    <a:pt x="3991" y="858"/>
                  </a:lnTo>
                  <a:lnTo>
                    <a:pt x="4077" y="687"/>
                  </a:lnTo>
                  <a:lnTo>
                    <a:pt x="4119" y="472"/>
                  </a:lnTo>
                  <a:lnTo>
                    <a:pt x="4034" y="301"/>
                  </a:lnTo>
                  <a:lnTo>
                    <a:pt x="3948" y="129"/>
                  </a:lnTo>
                  <a:lnTo>
                    <a:pt x="3776" y="43"/>
                  </a:lnTo>
                  <a:lnTo>
                    <a:pt x="3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8" name="Google Shape;2028;p72"/>
          <p:cNvSpPr/>
          <p:nvPr/>
        </p:nvSpPr>
        <p:spPr>
          <a:xfrm>
            <a:off x="5313261" y="1429925"/>
            <a:ext cx="395065" cy="396017"/>
          </a:xfrm>
          <a:custGeom>
            <a:rect b="b" l="l" r="r" t="t"/>
            <a:pathLst>
              <a:path extrusionOk="0" h="17463" w="17421">
                <a:moveTo>
                  <a:pt x="8496" y="1759"/>
                </a:moveTo>
                <a:lnTo>
                  <a:pt x="9354" y="2617"/>
                </a:lnTo>
                <a:lnTo>
                  <a:pt x="8496" y="3475"/>
                </a:lnTo>
                <a:lnTo>
                  <a:pt x="8453" y="3390"/>
                </a:lnTo>
                <a:lnTo>
                  <a:pt x="8367" y="3304"/>
                </a:lnTo>
                <a:lnTo>
                  <a:pt x="8153" y="3218"/>
                </a:lnTo>
                <a:lnTo>
                  <a:pt x="7938" y="3175"/>
                </a:lnTo>
                <a:lnTo>
                  <a:pt x="7509" y="3261"/>
                </a:lnTo>
                <a:lnTo>
                  <a:pt x="7123" y="3347"/>
                </a:lnTo>
                <a:lnTo>
                  <a:pt x="6694" y="3475"/>
                </a:lnTo>
                <a:lnTo>
                  <a:pt x="6308" y="3647"/>
                </a:lnTo>
                <a:lnTo>
                  <a:pt x="5965" y="3861"/>
                </a:lnTo>
                <a:lnTo>
                  <a:pt x="5622" y="4076"/>
                </a:lnTo>
                <a:lnTo>
                  <a:pt x="5278" y="4291"/>
                </a:lnTo>
                <a:lnTo>
                  <a:pt x="4935" y="4548"/>
                </a:lnTo>
                <a:lnTo>
                  <a:pt x="4678" y="4848"/>
                </a:lnTo>
                <a:lnTo>
                  <a:pt x="4377" y="5149"/>
                </a:lnTo>
                <a:lnTo>
                  <a:pt x="4120" y="5492"/>
                </a:lnTo>
                <a:lnTo>
                  <a:pt x="3905" y="5835"/>
                </a:lnTo>
                <a:lnTo>
                  <a:pt x="3691" y="6178"/>
                </a:lnTo>
                <a:lnTo>
                  <a:pt x="3519" y="6565"/>
                </a:lnTo>
                <a:lnTo>
                  <a:pt x="3390" y="6951"/>
                </a:lnTo>
                <a:lnTo>
                  <a:pt x="3262" y="7337"/>
                </a:lnTo>
                <a:lnTo>
                  <a:pt x="2918" y="7036"/>
                </a:lnTo>
                <a:lnTo>
                  <a:pt x="2790" y="6908"/>
                </a:lnTo>
                <a:lnTo>
                  <a:pt x="2618" y="6865"/>
                </a:lnTo>
                <a:lnTo>
                  <a:pt x="2447" y="6865"/>
                </a:lnTo>
                <a:lnTo>
                  <a:pt x="2318" y="6951"/>
                </a:lnTo>
                <a:lnTo>
                  <a:pt x="2489" y="6479"/>
                </a:lnTo>
                <a:lnTo>
                  <a:pt x="2661" y="6007"/>
                </a:lnTo>
                <a:lnTo>
                  <a:pt x="2876" y="5578"/>
                </a:lnTo>
                <a:lnTo>
                  <a:pt x="3133" y="5149"/>
                </a:lnTo>
                <a:lnTo>
                  <a:pt x="3433" y="4720"/>
                </a:lnTo>
                <a:lnTo>
                  <a:pt x="3734" y="4376"/>
                </a:lnTo>
                <a:lnTo>
                  <a:pt x="4077" y="3990"/>
                </a:lnTo>
                <a:lnTo>
                  <a:pt x="4420" y="3690"/>
                </a:lnTo>
                <a:lnTo>
                  <a:pt x="4806" y="3347"/>
                </a:lnTo>
                <a:lnTo>
                  <a:pt x="5235" y="3089"/>
                </a:lnTo>
                <a:lnTo>
                  <a:pt x="5664" y="2832"/>
                </a:lnTo>
                <a:lnTo>
                  <a:pt x="6093" y="2617"/>
                </a:lnTo>
                <a:lnTo>
                  <a:pt x="6565" y="2446"/>
                </a:lnTo>
                <a:lnTo>
                  <a:pt x="7080" y="2317"/>
                </a:lnTo>
                <a:lnTo>
                  <a:pt x="7552" y="2188"/>
                </a:lnTo>
                <a:lnTo>
                  <a:pt x="8067" y="2145"/>
                </a:lnTo>
                <a:lnTo>
                  <a:pt x="8239" y="2102"/>
                </a:lnTo>
                <a:lnTo>
                  <a:pt x="8367" y="2017"/>
                </a:lnTo>
                <a:lnTo>
                  <a:pt x="8453" y="1888"/>
                </a:lnTo>
                <a:lnTo>
                  <a:pt x="8496" y="1759"/>
                </a:lnTo>
                <a:close/>
                <a:moveTo>
                  <a:pt x="10513" y="2360"/>
                </a:moveTo>
                <a:lnTo>
                  <a:pt x="10985" y="2531"/>
                </a:lnTo>
                <a:lnTo>
                  <a:pt x="11457" y="2703"/>
                </a:lnTo>
                <a:lnTo>
                  <a:pt x="11886" y="2918"/>
                </a:lnTo>
                <a:lnTo>
                  <a:pt x="12315" y="3175"/>
                </a:lnTo>
                <a:lnTo>
                  <a:pt x="12701" y="3475"/>
                </a:lnTo>
                <a:lnTo>
                  <a:pt x="13087" y="3776"/>
                </a:lnTo>
                <a:lnTo>
                  <a:pt x="13430" y="4119"/>
                </a:lnTo>
                <a:lnTo>
                  <a:pt x="13774" y="4505"/>
                </a:lnTo>
                <a:lnTo>
                  <a:pt x="14074" y="4891"/>
                </a:lnTo>
                <a:lnTo>
                  <a:pt x="14374" y="5277"/>
                </a:lnTo>
                <a:lnTo>
                  <a:pt x="14589" y="5706"/>
                </a:lnTo>
                <a:lnTo>
                  <a:pt x="14803" y="6178"/>
                </a:lnTo>
                <a:lnTo>
                  <a:pt x="14975" y="6650"/>
                </a:lnTo>
                <a:lnTo>
                  <a:pt x="15147" y="7122"/>
                </a:lnTo>
                <a:lnTo>
                  <a:pt x="15232" y="7594"/>
                </a:lnTo>
                <a:lnTo>
                  <a:pt x="15318" y="8109"/>
                </a:lnTo>
                <a:lnTo>
                  <a:pt x="15361" y="8281"/>
                </a:lnTo>
                <a:lnTo>
                  <a:pt x="15447" y="8409"/>
                </a:lnTo>
                <a:lnTo>
                  <a:pt x="15533" y="8495"/>
                </a:lnTo>
                <a:lnTo>
                  <a:pt x="15704" y="8581"/>
                </a:lnTo>
                <a:lnTo>
                  <a:pt x="14846" y="9396"/>
                </a:lnTo>
                <a:lnTo>
                  <a:pt x="13945" y="8538"/>
                </a:lnTo>
                <a:lnTo>
                  <a:pt x="14074" y="8495"/>
                </a:lnTo>
                <a:lnTo>
                  <a:pt x="14160" y="8409"/>
                </a:lnTo>
                <a:lnTo>
                  <a:pt x="14246" y="8238"/>
                </a:lnTo>
                <a:lnTo>
                  <a:pt x="14288" y="7980"/>
                </a:lnTo>
                <a:lnTo>
                  <a:pt x="14203" y="7594"/>
                </a:lnTo>
                <a:lnTo>
                  <a:pt x="14074" y="7165"/>
                </a:lnTo>
                <a:lnTo>
                  <a:pt x="13945" y="6779"/>
                </a:lnTo>
                <a:lnTo>
                  <a:pt x="13774" y="6393"/>
                </a:lnTo>
                <a:lnTo>
                  <a:pt x="13602" y="6007"/>
                </a:lnTo>
                <a:lnTo>
                  <a:pt x="13387" y="5664"/>
                </a:lnTo>
                <a:lnTo>
                  <a:pt x="13130" y="5320"/>
                </a:lnTo>
                <a:lnTo>
                  <a:pt x="12873" y="5020"/>
                </a:lnTo>
                <a:lnTo>
                  <a:pt x="12615" y="4720"/>
                </a:lnTo>
                <a:lnTo>
                  <a:pt x="12315" y="4419"/>
                </a:lnTo>
                <a:lnTo>
                  <a:pt x="11972" y="4205"/>
                </a:lnTo>
                <a:lnTo>
                  <a:pt x="11628" y="3947"/>
                </a:lnTo>
                <a:lnTo>
                  <a:pt x="11285" y="3733"/>
                </a:lnTo>
                <a:lnTo>
                  <a:pt x="10899" y="3561"/>
                </a:lnTo>
                <a:lnTo>
                  <a:pt x="10513" y="3432"/>
                </a:lnTo>
                <a:lnTo>
                  <a:pt x="10084" y="3304"/>
                </a:lnTo>
                <a:lnTo>
                  <a:pt x="10427" y="2960"/>
                </a:lnTo>
                <a:lnTo>
                  <a:pt x="10513" y="2832"/>
                </a:lnTo>
                <a:lnTo>
                  <a:pt x="10556" y="2660"/>
                </a:lnTo>
                <a:lnTo>
                  <a:pt x="10556" y="2531"/>
                </a:lnTo>
                <a:lnTo>
                  <a:pt x="10513" y="2360"/>
                </a:lnTo>
                <a:close/>
                <a:moveTo>
                  <a:pt x="9268" y="4162"/>
                </a:moveTo>
                <a:lnTo>
                  <a:pt x="9612" y="4205"/>
                </a:lnTo>
                <a:lnTo>
                  <a:pt x="9955" y="4291"/>
                </a:lnTo>
                <a:lnTo>
                  <a:pt x="10255" y="4419"/>
                </a:lnTo>
                <a:lnTo>
                  <a:pt x="10599" y="4548"/>
                </a:lnTo>
                <a:lnTo>
                  <a:pt x="11199" y="4848"/>
                </a:lnTo>
                <a:lnTo>
                  <a:pt x="11714" y="5277"/>
                </a:lnTo>
                <a:lnTo>
                  <a:pt x="12186" y="5749"/>
                </a:lnTo>
                <a:lnTo>
                  <a:pt x="12615" y="6307"/>
                </a:lnTo>
                <a:lnTo>
                  <a:pt x="12915" y="6908"/>
                </a:lnTo>
                <a:lnTo>
                  <a:pt x="13044" y="7208"/>
                </a:lnTo>
                <a:lnTo>
                  <a:pt x="13173" y="7551"/>
                </a:lnTo>
                <a:lnTo>
                  <a:pt x="12658" y="7551"/>
                </a:lnTo>
                <a:lnTo>
                  <a:pt x="12529" y="7594"/>
                </a:lnTo>
                <a:lnTo>
                  <a:pt x="12443" y="7637"/>
                </a:lnTo>
                <a:lnTo>
                  <a:pt x="12358" y="7766"/>
                </a:lnTo>
                <a:lnTo>
                  <a:pt x="12272" y="7895"/>
                </a:lnTo>
                <a:lnTo>
                  <a:pt x="12272" y="8109"/>
                </a:lnTo>
                <a:lnTo>
                  <a:pt x="12315" y="8281"/>
                </a:lnTo>
                <a:lnTo>
                  <a:pt x="12401" y="8409"/>
                </a:lnTo>
                <a:lnTo>
                  <a:pt x="13302" y="9268"/>
                </a:lnTo>
                <a:lnTo>
                  <a:pt x="13216" y="9611"/>
                </a:lnTo>
                <a:lnTo>
                  <a:pt x="13130" y="9954"/>
                </a:lnTo>
                <a:lnTo>
                  <a:pt x="13044" y="10297"/>
                </a:lnTo>
                <a:lnTo>
                  <a:pt x="12915" y="10598"/>
                </a:lnTo>
                <a:lnTo>
                  <a:pt x="12572" y="11198"/>
                </a:lnTo>
                <a:lnTo>
                  <a:pt x="12186" y="11756"/>
                </a:lnTo>
                <a:lnTo>
                  <a:pt x="11714" y="12228"/>
                </a:lnTo>
                <a:lnTo>
                  <a:pt x="11156" y="12614"/>
                </a:lnTo>
                <a:lnTo>
                  <a:pt x="10556" y="12957"/>
                </a:lnTo>
                <a:lnTo>
                  <a:pt x="10255" y="13086"/>
                </a:lnTo>
                <a:lnTo>
                  <a:pt x="9912" y="13172"/>
                </a:lnTo>
                <a:lnTo>
                  <a:pt x="9912" y="12786"/>
                </a:lnTo>
                <a:lnTo>
                  <a:pt x="9869" y="12657"/>
                </a:lnTo>
                <a:lnTo>
                  <a:pt x="9826" y="12485"/>
                </a:lnTo>
                <a:lnTo>
                  <a:pt x="9740" y="12400"/>
                </a:lnTo>
                <a:lnTo>
                  <a:pt x="9612" y="12314"/>
                </a:lnTo>
                <a:lnTo>
                  <a:pt x="9440" y="12271"/>
                </a:lnTo>
                <a:lnTo>
                  <a:pt x="9311" y="12271"/>
                </a:lnTo>
                <a:lnTo>
                  <a:pt x="9140" y="12357"/>
                </a:lnTo>
                <a:lnTo>
                  <a:pt x="9054" y="12443"/>
                </a:lnTo>
                <a:lnTo>
                  <a:pt x="8196" y="13301"/>
                </a:lnTo>
                <a:lnTo>
                  <a:pt x="7853" y="13258"/>
                </a:lnTo>
                <a:lnTo>
                  <a:pt x="7509" y="13172"/>
                </a:lnTo>
                <a:lnTo>
                  <a:pt x="7166" y="13043"/>
                </a:lnTo>
                <a:lnTo>
                  <a:pt x="6866" y="12915"/>
                </a:lnTo>
                <a:lnTo>
                  <a:pt x="6265" y="12614"/>
                </a:lnTo>
                <a:lnTo>
                  <a:pt x="5707" y="12185"/>
                </a:lnTo>
                <a:lnTo>
                  <a:pt x="5235" y="11713"/>
                </a:lnTo>
                <a:lnTo>
                  <a:pt x="4806" y="11198"/>
                </a:lnTo>
                <a:lnTo>
                  <a:pt x="4506" y="10598"/>
                </a:lnTo>
                <a:lnTo>
                  <a:pt x="4377" y="10254"/>
                </a:lnTo>
                <a:lnTo>
                  <a:pt x="4291" y="9911"/>
                </a:lnTo>
                <a:lnTo>
                  <a:pt x="4763" y="9911"/>
                </a:lnTo>
                <a:lnTo>
                  <a:pt x="4892" y="9868"/>
                </a:lnTo>
                <a:lnTo>
                  <a:pt x="4978" y="9825"/>
                </a:lnTo>
                <a:lnTo>
                  <a:pt x="5064" y="9740"/>
                </a:lnTo>
                <a:lnTo>
                  <a:pt x="5150" y="9568"/>
                </a:lnTo>
                <a:lnTo>
                  <a:pt x="5150" y="9353"/>
                </a:lnTo>
                <a:lnTo>
                  <a:pt x="5107" y="9182"/>
                </a:lnTo>
                <a:lnTo>
                  <a:pt x="5021" y="9053"/>
                </a:lnTo>
                <a:lnTo>
                  <a:pt x="4163" y="8195"/>
                </a:lnTo>
                <a:lnTo>
                  <a:pt x="4206" y="7852"/>
                </a:lnTo>
                <a:lnTo>
                  <a:pt x="4291" y="7508"/>
                </a:lnTo>
                <a:lnTo>
                  <a:pt x="4377" y="7165"/>
                </a:lnTo>
                <a:lnTo>
                  <a:pt x="4506" y="6865"/>
                </a:lnTo>
                <a:lnTo>
                  <a:pt x="4849" y="6264"/>
                </a:lnTo>
                <a:lnTo>
                  <a:pt x="5235" y="5706"/>
                </a:lnTo>
                <a:lnTo>
                  <a:pt x="5707" y="5234"/>
                </a:lnTo>
                <a:lnTo>
                  <a:pt x="6265" y="4848"/>
                </a:lnTo>
                <a:lnTo>
                  <a:pt x="6866" y="4505"/>
                </a:lnTo>
                <a:lnTo>
                  <a:pt x="7209" y="4376"/>
                </a:lnTo>
                <a:lnTo>
                  <a:pt x="7509" y="4291"/>
                </a:lnTo>
                <a:lnTo>
                  <a:pt x="7509" y="4677"/>
                </a:lnTo>
                <a:lnTo>
                  <a:pt x="7552" y="4848"/>
                </a:lnTo>
                <a:lnTo>
                  <a:pt x="7595" y="4977"/>
                </a:lnTo>
                <a:lnTo>
                  <a:pt x="7724" y="5063"/>
                </a:lnTo>
                <a:lnTo>
                  <a:pt x="7853" y="5149"/>
                </a:lnTo>
                <a:lnTo>
                  <a:pt x="7981" y="5192"/>
                </a:lnTo>
                <a:lnTo>
                  <a:pt x="8153" y="5192"/>
                </a:lnTo>
                <a:lnTo>
                  <a:pt x="8282" y="5149"/>
                </a:lnTo>
                <a:lnTo>
                  <a:pt x="8410" y="5020"/>
                </a:lnTo>
                <a:lnTo>
                  <a:pt x="9268" y="4162"/>
                </a:lnTo>
                <a:close/>
                <a:moveTo>
                  <a:pt x="2575" y="8109"/>
                </a:moveTo>
                <a:lnTo>
                  <a:pt x="3433" y="8967"/>
                </a:lnTo>
                <a:lnTo>
                  <a:pt x="3348" y="9010"/>
                </a:lnTo>
                <a:lnTo>
                  <a:pt x="3262" y="9096"/>
                </a:lnTo>
                <a:lnTo>
                  <a:pt x="3133" y="9268"/>
                </a:lnTo>
                <a:lnTo>
                  <a:pt x="3133" y="9482"/>
                </a:lnTo>
                <a:lnTo>
                  <a:pt x="3219" y="9911"/>
                </a:lnTo>
                <a:lnTo>
                  <a:pt x="3305" y="10340"/>
                </a:lnTo>
                <a:lnTo>
                  <a:pt x="3433" y="10726"/>
                </a:lnTo>
                <a:lnTo>
                  <a:pt x="3605" y="11113"/>
                </a:lnTo>
                <a:lnTo>
                  <a:pt x="3777" y="11499"/>
                </a:lnTo>
                <a:lnTo>
                  <a:pt x="3991" y="11842"/>
                </a:lnTo>
                <a:lnTo>
                  <a:pt x="4249" y="12185"/>
                </a:lnTo>
                <a:lnTo>
                  <a:pt x="4506" y="12485"/>
                </a:lnTo>
                <a:lnTo>
                  <a:pt x="4806" y="12786"/>
                </a:lnTo>
                <a:lnTo>
                  <a:pt x="5107" y="13086"/>
                </a:lnTo>
                <a:lnTo>
                  <a:pt x="5450" y="13301"/>
                </a:lnTo>
                <a:lnTo>
                  <a:pt x="5793" y="13558"/>
                </a:lnTo>
                <a:lnTo>
                  <a:pt x="6136" y="13730"/>
                </a:lnTo>
                <a:lnTo>
                  <a:pt x="6523" y="13944"/>
                </a:lnTo>
                <a:lnTo>
                  <a:pt x="6909" y="14073"/>
                </a:lnTo>
                <a:lnTo>
                  <a:pt x="7295" y="14202"/>
                </a:lnTo>
                <a:lnTo>
                  <a:pt x="6952" y="14545"/>
                </a:lnTo>
                <a:lnTo>
                  <a:pt x="6866" y="14674"/>
                </a:lnTo>
                <a:lnTo>
                  <a:pt x="6823" y="14802"/>
                </a:lnTo>
                <a:lnTo>
                  <a:pt x="6823" y="14974"/>
                </a:lnTo>
                <a:lnTo>
                  <a:pt x="6909" y="15146"/>
                </a:lnTo>
                <a:lnTo>
                  <a:pt x="6394" y="14974"/>
                </a:lnTo>
                <a:lnTo>
                  <a:pt x="5965" y="14802"/>
                </a:lnTo>
                <a:lnTo>
                  <a:pt x="5493" y="14588"/>
                </a:lnTo>
                <a:lnTo>
                  <a:pt x="5107" y="14330"/>
                </a:lnTo>
                <a:lnTo>
                  <a:pt x="4678" y="14030"/>
                </a:lnTo>
                <a:lnTo>
                  <a:pt x="4291" y="13730"/>
                </a:lnTo>
                <a:lnTo>
                  <a:pt x="3948" y="13386"/>
                </a:lnTo>
                <a:lnTo>
                  <a:pt x="3605" y="13000"/>
                </a:lnTo>
                <a:lnTo>
                  <a:pt x="3305" y="12614"/>
                </a:lnTo>
                <a:lnTo>
                  <a:pt x="3047" y="12228"/>
                </a:lnTo>
                <a:lnTo>
                  <a:pt x="2790" y="11799"/>
                </a:lnTo>
                <a:lnTo>
                  <a:pt x="2575" y="11327"/>
                </a:lnTo>
                <a:lnTo>
                  <a:pt x="2404" y="10855"/>
                </a:lnTo>
                <a:lnTo>
                  <a:pt x="2275" y="10383"/>
                </a:lnTo>
                <a:lnTo>
                  <a:pt x="2146" y="9911"/>
                </a:lnTo>
                <a:lnTo>
                  <a:pt x="2103" y="9396"/>
                </a:lnTo>
                <a:lnTo>
                  <a:pt x="2060" y="9225"/>
                </a:lnTo>
                <a:lnTo>
                  <a:pt x="1975" y="9096"/>
                </a:lnTo>
                <a:lnTo>
                  <a:pt x="1846" y="9010"/>
                </a:lnTo>
                <a:lnTo>
                  <a:pt x="1717" y="8924"/>
                </a:lnTo>
                <a:lnTo>
                  <a:pt x="2575" y="8109"/>
                </a:lnTo>
                <a:close/>
                <a:moveTo>
                  <a:pt x="14160" y="10169"/>
                </a:moveTo>
                <a:lnTo>
                  <a:pt x="14460" y="10469"/>
                </a:lnTo>
                <a:lnTo>
                  <a:pt x="14632" y="10598"/>
                </a:lnTo>
                <a:lnTo>
                  <a:pt x="14846" y="10641"/>
                </a:lnTo>
                <a:lnTo>
                  <a:pt x="14975" y="10598"/>
                </a:lnTo>
                <a:lnTo>
                  <a:pt x="15104" y="10555"/>
                </a:lnTo>
                <a:lnTo>
                  <a:pt x="15104" y="10555"/>
                </a:lnTo>
                <a:lnTo>
                  <a:pt x="14932" y="11027"/>
                </a:lnTo>
                <a:lnTo>
                  <a:pt x="14760" y="11499"/>
                </a:lnTo>
                <a:lnTo>
                  <a:pt x="14503" y="11928"/>
                </a:lnTo>
                <a:lnTo>
                  <a:pt x="14246" y="12357"/>
                </a:lnTo>
                <a:lnTo>
                  <a:pt x="13988" y="12743"/>
                </a:lnTo>
                <a:lnTo>
                  <a:pt x="13688" y="13129"/>
                </a:lnTo>
                <a:lnTo>
                  <a:pt x="13345" y="13515"/>
                </a:lnTo>
                <a:lnTo>
                  <a:pt x="12958" y="13816"/>
                </a:lnTo>
                <a:lnTo>
                  <a:pt x="12572" y="14116"/>
                </a:lnTo>
                <a:lnTo>
                  <a:pt x="12186" y="14416"/>
                </a:lnTo>
                <a:lnTo>
                  <a:pt x="11757" y="14674"/>
                </a:lnTo>
                <a:lnTo>
                  <a:pt x="11285" y="14888"/>
                </a:lnTo>
                <a:lnTo>
                  <a:pt x="10813" y="15060"/>
                </a:lnTo>
                <a:lnTo>
                  <a:pt x="10341" y="15189"/>
                </a:lnTo>
                <a:lnTo>
                  <a:pt x="9826" y="15317"/>
                </a:lnTo>
                <a:lnTo>
                  <a:pt x="9354" y="15360"/>
                </a:lnTo>
                <a:lnTo>
                  <a:pt x="9183" y="15403"/>
                </a:lnTo>
                <a:lnTo>
                  <a:pt x="9054" y="15489"/>
                </a:lnTo>
                <a:lnTo>
                  <a:pt x="8968" y="15618"/>
                </a:lnTo>
                <a:lnTo>
                  <a:pt x="8882" y="15746"/>
                </a:lnTo>
                <a:lnTo>
                  <a:pt x="8067" y="14888"/>
                </a:lnTo>
                <a:lnTo>
                  <a:pt x="8925" y="14030"/>
                </a:lnTo>
                <a:lnTo>
                  <a:pt x="8968" y="14116"/>
                </a:lnTo>
                <a:lnTo>
                  <a:pt x="9054" y="14202"/>
                </a:lnTo>
                <a:lnTo>
                  <a:pt x="9226" y="14288"/>
                </a:lnTo>
                <a:lnTo>
                  <a:pt x="9440" y="14330"/>
                </a:lnTo>
                <a:lnTo>
                  <a:pt x="9869" y="14245"/>
                </a:lnTo>
                <a:lnTo>
                  <a:pt x="10298" y="14159"/>
                </a:lnTo>
                <a:lnTo>
                  <a:pt x="10684" y="13987"/>
                </a:lnTo>
                <a:lnTo>
                  <a:pt x="11071" y="13858"/>
                </a:lnTo>
                <a:lnTo>
                  <a:pt x="11457" y="13644"/>
                </a:lnTo>
                <a:lnTo>
                  <a:pt x="11800" y="13429"/>
                </a:lnTo>
                <a:lnTo>
                  <a:pt x="12143" y="13215"/>
                </a:lnTo>
                <a:lnTo>
                  <a:pt x="12443" y="12957"/>
                </a:lnTo>
                <a:lnTo>
                  <a:pt x="12744" y="12657"/>
                </a:lnTo>
                <a:lnTo>
                  <a:pt x="13001" y="12357"/>
                </a:lnTo>
                <a:lnTo>
                  <a:pt x="13259" y="12014"/>
                </a:lnTo>
                <a:lnTo>
                  <a:pt x="13473" y="11670"/>
                </a:lnTo>
                <a:lnTo>
                  <a:pt x="13688" y="11327"/>
                </a:lnTo>
                <a:lnTo>
                  <a:pt x="13859" y="10941"/>
                </a:lnTo>
                <a:lnTo>
                  <a:pt x="14031" y="10555"/>
                </a:lnTo>
                <a:lnTo>
                  <a:pt x="14160" y="10169"/>
                </a:lnTo>
                <a:close/>
                <a:moveTo>
                  <a:pt x="8067" y="0"/>
                </a:moveTo>
                <a:lnTo>
                  <a:pt x="7896" y="43"/>
                </a:lnTo>
                <a:lnTo>
                  <a:pt x="7724" y="129"/>
                </a:lnTo>
                <a:lnTo>
                  <a:pt x="7638" y="215"/>
                </a:lnTo>
                <a:lnTo>
                  <a:pt x="7595" y="300"/>
                </a:lnTo>
                <a:lnTo>
                  <a:pt x="7552" y="429"/>
                </a:lnTo>
                <a:lnTo>
                  <a:pt x="7509" y="515"/>
                </a:lnTo>
                <a:lnTo>
                  <a:pt x="7509" y="1158"/>
                </a:lnTo>
                <a:lnTo>
                  <a:pt x="6909" y="1287"/>
                </a:lnTo>
                <a:lnTo>
                  <a:pt x="6308" y="1459"/>
                </a:lnTo>
                <a:lnTo>
                  <a:pt x="5750" y="1673"/>
                </a:lnTo>
                <a:lnTo>
                  <a:pt x="5192" y="1931"/>
                </a:lnTo>
                <a:lnTo>
                  <a:pt x="4635" y="2231"/>
                </a:lnTo>
                <a:lnTo>
                  <a:pt x="4120" y="2574"/>
                </a:lnTo>
                <a:lnTo>
                  <a:pt x="3648" y="3003"/>
                </a:lnTo>
                <a:lnTo>
                  <a:pt x="3176" y="3432"/>
                </a:lnTo>
                <a:lnTo>
                  <a:pt x="2747" y="3904"/>
                </a:lnTo>
                <a:lnTo>
                  <a:pt x="2361" y="4462"/>
                </a:lnTo>
                <a:lnTo>
                  <a:pt x="2017" y="5020"/>
                </a:lnTo>
                <a:lnTo>
                  <a:pt x="1717" y="5578"/>
                </a:lnTo>
                <a:lnTo>
                  <a:pt x="1503" y="6221"/>
                </a:lnTo>
                <a:lnTo>
                  <a:pt x="1288" y="6822"/>
                </a:lnTo>
                <a:lnTo>
                  <a:pt x="1159" y="7466"/>
                </a:lnTo>
                <a:lnTo>
                  <a:pt x="1074" y="8152"/>
                </a:lnTo>
                <a:lnTo>
                  <a:pt x="130" y="9053"/>
                </a:lnTo>
                <a:lnTo>
                  <a:pt x="44" y="9182"/>
                </a:lnTo>
                <a:lnTo>
                  <a:pt x="1" y="9353"/>
                </a:lnTo>
                <a:lnTo>
                  <a:pt x="1" y="9568"/>
                </a:lnTo>
                <a:lnTo>
                  <a:pt x="87" y="9740"/>
                </a:lnTo>
                <a:lnTo>
                  <a:pt x="173" y="9825"/>
                </a:lnTo>
                <a:lnTo>
                  <a:pt x="258" y="9868"/>
                </a:lnTo>
                <a:lnTo>
                  <a:pt x="387" y="9911"/>
                </a:lnTo>
                <a:lnTo>
                  <a:pt x="1159" y="9911"/>
                </a:lnTo>
                <a:lnTo>
                  <a:pt x="1245" y="10555"/>
                </a:lnTo>
                <a:lnTo>
                  <a:pt x="1417" y="11155"/>
                </a:lnTo>
                <a:lnTo>
                  <a:pt x="1631" y="11713"/>
                </a:lnTo>
                <a:lnTo>
                  <a:pt x="1932" y="12271"/>
                </a:lnTo>
                <a:lnTo>
                  <a:pt x="2232" y="12829"/>
                </a:lnTo>
                <a:lnTo>
                  <a:pt x="2575" y="13344"/>
                </a:lnTo>
                <a:lnTo>
                  <a:pt x="2961" y="13816"/>
                </a:lnTo>
                <a:lnTo>
                  <a:pt x="3390" y="14245"/>
                </a:lnTo>
                <a:lnTo>
                  <a:pt x="3905" y="14717"/>
                </a:lnTo>
                <a:lnTo>
                  <a:pt x="4420" y="15103"/>
                </a:lnTo>
                <a:lnTo>
                  <a:pt x="4978" y="15446"/>
                </a:lnTo>
                <a:lnTo>
                  <a:pt x="5579" y="15746"/>
                </a:lnTo>
                <a:lnTo>
                  <a:pt x="6179" y="15961"/>
                </a:lnTo>
                <a:lnTo>
                  <a:pt x="6823" y="16175"/>
                </a:lnTo>
                <a:lnTo>
                  <a:pt x="7466" y="16304"/>
                </a:lnTo>
                <a:lnTo>
                  <a:pt x="8110" y="16390"/>
                </a:lnTo>
                <a:lnTo>
                  <a:pt x="9054" y="17291"/>
                </a:lnTo>
                <a:lnTo>
                  <a:pt x="9183" y="17420"/>
                </a:lnTo>
                <a:lnTo>
                  <a:pt x="9397" y="17463"/>
                </a:lnTo>
                <a:lnTo>
                  <a:pt x="9526" y="17420"/>
                </a:lnTo>
                <a:lnTo>
                  <a:pt x="9698" y="17377"/>
                </a:lnTo>
                <a:lnTo>
                  <a:pt x="9783" y="17291"/>
                </a:lnTo>
                <a:lnTo>
                  <a:pt x="9869" y="17162"/>
                </a:lnTo>
                <a:lnTo>
                  <a:pt x="9912" y="17076"/>
                </a:lnTo>
                <a:lnTo>
                  <a:pt x="9912" y="16948"/>
                </a:lnTo>
                <a:lnTo>
                  <a:pt x="9912" y="16304"/>
                </a:lnTo>
                <a:lnTo>
                  <a:pt x="10513" y="16175"/>
                </a:lnTo>
                <a:lnTo>
                  <a:pt x="11113" y="16004"/>
                </a:lnTo>
                <a:lnTo>
                  <a:pt x="11714" y="15789"/>
                </a:lnTo>
                <a:lnTo>
                  <a:pt x="12272" y="15532"/>
                </a:lnTo>
                <a:lnTo>
                  <a:pt x="12787" y="15231"/>
                </a:lnTo>
                <a:lnTo>
                  <a:pt x="13302" y="14888"/>
                </a:lnTo>
                <a:lnTo>
                  <a:pt x="13774" y="14459"/>
                </a:lnTo>
                <a:lnTo>
                  <a:pt x="14246" y="14030"/>
                </a:lnTo>
                <a:lnTo>
                  <a:pt x="14675" y="13558"/>
                </a:lnTo>
                <a:lnTo>
                  <a:pt x="15061" y="13000"/>
                </a:lnTo>
                <a:lnTo>
                  <a:pt x="15404" y="12443"/>
                </a:lnTo>
                <a:lnTo>
                  <a:pt x="15704" y="11885"/>
                </a:lnTo>
                <a:lnTo>
                  <a:pt x="15962" y="11284"/>
                </a:lnTo>
                <a:lnTo>
                  <a:pt x="16133" y="10641"/>
                </a:lnTo>
                <a:lnTo>
                  <a:pt x="16262" y="9997"/>
                </a:lnTo>
                <a:lnTo>
                  <a:pt x="16348" y="9353"/>
                </a:lnTo>
                <a:lnTo>
                  <a:pt x="17292" y="8409"/>
                </a:lnTo>
                <a:lnTo>
                  <a:pt x="17378" y="8281"/>
                </a:lnTo>
                <a:lnTo>
                  <a:pt x="17421" y="8152"/>
                </a:lnTo>
                <a:lnTo>
                  <a:pt x="17421" y="8023"/>
                </a:lnTo>
                <a:lnTo>
                  <a:pt x="17421" y="7852"/>
                </a:lnTo>
                <a:lnTo>
                  <a:pt x="17335" y="7723"/>
                </a:lnTo>
                <a:lnTo>
                  <a:pt x="17206" y="7637"/>
                </a:lnTo>
                <a:lnTo>
                  <a:pt x="17077" y="7551"/>
                </a:lnTo>
                <a:lnTo>
                  <a:pt x="16305" y="7551"/>
                </a:lnTo>
                <a:lnTo>
                  <a:pt x="16176" y="6951"/>
                </a:lnTo>
                <a:lnTo>
                  <a:pt x="16005" y="6350"/>
                </a:lnTo>
                <a:lnTo>
                  <a:pt x="15790" y="5749"/>
                </a:lnTo>
                <a:lnTo>
                  <a:pt x="15533" y="5192"/>
                </a:lnTo>
                <a:lnTo>
                  <a:pt x="15189" y="4677"/>
                </a:lnTo>
                <a:lnTo>
                  <a:pt x="14846" y="4162"/>
                </a:lnTo>
                <a:lnTo>
                  <a:pt x="14460" y="3647"/>
                </a:lnTo>
                <a:lnTo>
                  <a:pt x="14031" y="3218"/>
                </a:lnTo>
                <a:lnTo>
                  <a:pt x="13516" y="2789"/>
                </a:lnTo>
                <a:lnTo>
                  <a:pt x="13001" y="2360"/>
                </a:lnTo>
                <a:lnTo>
                  <a:pt x="12443" y="2017"/>
                </a:lnTo>
                <a:lnTo>
                  <a:pt x="11843" y="1759"/>
                </a:lnTo>
                <a:lnTo>
                  <a:pt x="11242" y="1502"/>
                </a:lnTo>
                <a:lnTo>
                  <a:pt x="10599" y="1330"/>
                </a:lnTo>
                <a:lnTo>
                  <a:pt x="9955" y="1158"/>
                </a:lnTo>
                <a:lnTo>
                  <a:pt x="9311" y="1116"/>
                </a:lnTo>
                <a:lnTo>
                  <a:pt x="8410" y="172"/>
                </a:lnTo>
                <a:lnTo>
                  <a:pt x="8239" y="43"/>
                </a:lnTo>
                <a:lnTo>
                  <a:pt x="80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2"/>
          <p:cNvSpPr/>
          <p:nvPr/>
        </p:nvSpPr>
        <p:spPr>
          <a:xfrm>
            <a:off x="6032297" y="1429925"/>
            <a:ext cx="362931" cy="396017"/>
          </a:xfrm>
          <a:custGeom>
            <a:rect b="b" l="l" r="r" t="t"/>
            <a:pathLst>
              <a:path extrusionOk="0" h="17463" w="16004">
                <a:moveTo>
                  <a:pt x="8023" y="1073"/>
                </a:moveTo>
                <a:lnTo>
                  <a:pt x="14373" y="4291"/>
                </a:lnTo>
                <a:lnTo>
                  <a:pt x="8023" y="7466"/>
                </a:lnTo>
                <a:lnTo>
                  <a:pt x="1673" y="4291"/>
                </a:lnTo>
                <a:lnTo>
                  <a:pt x="8023" y="1073"/>
                </a:lnTo>
                <a:close/>
                <a:moveTo>
                  <a:pt x="12528" y="6350"/>
                </a:moveTo>
                <a:lnTo>
                  <a:pt x="14373" y="7251"/>
                </a:lnTo>
                <a:lnTo>
                  <a:pt x="8023" y="10426"/>
                </a:lnTo>
                <a:lnTo>
                  <a:pt x="1673" y="7251"/>
                </a:lnTo>
                <a:lnTo>
                  <a:pt x="3475" y="6350"/>
                </a:lnTo>
                <a:lnTo>
                  <a:pt x="7766" y="8495"/>
                </a:lnTo>
                <a:lnTo>
                  <a:pt x="7895" y="8495"/>
                </a:lnTo>
                <a:lnTo>
                  <a:pt x="8023" y="8538"/>
                </a:lnTo>
                <a:lnTo>
                  <a:pt x="8109" y="8495"/>
                </a:lnTo>
                <a:lnTo>
                  <a:pt x="8238" y="8495"/>
                </a:lnTo>
                <a:lnTo>
                  <a:pt x="12528" y="6350"/>
                </a:lnTo>
                <a:close/>
                <a:moveTo>
                  <a:pt x="12528" y="9310"/>
                </a:moveTo>
                <a:lnTo>
                  <a:pt x="14373" y="10211"/>
                </a:lnTo>
                <a:lnTo>
                  <a:pt x="8023" y="13386"/>
                </a:lnTo>
                <a:lnTo>
                  <a:pt x="1673" y="10211"/>
                </a:lnTo>
                <a:lnTo>
                  <a:pt x="3475" y="9310"/>
                </a:lnTo>
                <a:lnTo>
                  <a:pt x="7766" y="11456"/>
                </a:lnTo>
                <a:lnTo>
                  <a:pt x="7895" y="11499"/>
                </a:lnTo>
                <a:lnTo>
                  <a:pt x="8109" y="11499"/>
                </a:lnTo>
                <a:lnTo>
                  <a:pt x="8238" y="11456"/>
                </a:lnTo>
                <a:lnTo>
                  <a:pt x="12528" y="9310"/>
                </a:lnTo>
                <a:close/>
                <a:moveTo>
                  <a:pt x="12528" y="12271"/>
                </a:moveTo>
                <a:lnTo>
                  <a:pt x="14373" y="13215"/>
                </a:lnTo>
                <a:lnTo>
                  <a:pt x="8023" y="16390"/>
                </a:lnTo>
                <a:lnTo>
                  <a:pt x="1673" y="13215"/>
                </a:lnTo>
                <a:lnTo>
                  <a:pt x="3475" y="12271"/>
                </a:lnTo>
                <a:lnTo>
                  <a:pt x="7766" y="14416"/>
                </a:lnTo>
                <a:lnTo>
                  <a:pt x="7895" y="14459"/>
                </a:lnTo>
                <a:lnTo>
                  <a:pt x="8023" y="14502"/>
                </a:lnTo>
                <a:lnTo>
                  <a:pt x="8109" y="14459"/>
                </a:lnTo>
                <a:lnTo>
                  <a:pt x="8238" y="14416"/>
                </a:lnTo>
                <a:lnTo>
                  <a:pt x="12528" y="12271"/>
                </a:lnTo>
                <a:close/>
                <a:moveTo>
                  <a:pt x="8023" y="0"/>
                </a:moveTo>
                <a:lnTo>
                  <a:pt x="7895" y="43"/>
                </a:lnTo>
                <a:lnTo>
                  <a:pt x="7766" y="43"/>
                </a:lnTo>
                <a:lnTo>
                  <a:pt x="300" y="3819"/>
                </a:lnTo>
                <a:lnTo>
                  <a:pt x="172" y="3904"/>
                </a:lnTo>
                <a:lnTo>
                  <a:pt x="86" y="3990"/>
                </a:lnTo>
                <a:lnTo>
                  <a:pt x="0" y="4119"/>
                </a:lnTo>
                <a:lnTo>
                  <a:pt x="0" y="4291"/>
                </a:lnTo>
                <a:lnTo>
                  <a:pt x="0" y="4419"/>
                </a:lnTo>
                <a:lnTo>
                  <a:pt x="86" y="4548"/>
                </a:lnTo>
                <a:lnTo>
                  <a:pt x="172" y="4634"/>
                </a:lnTo>
                <a:lnTo>
                  <a:pt x="300" y="4720"/>
                </a:lnTo>
                <a:lnTo>
                  <a:pt x="2360" y="5749"/>
                </a:lnTo>
                <a:lnTo>
                  <a:pt x="300" y="6779"/>
                </a:lnTo>
                <a:lnTo>
                  <a:pt x="172" y="6865"/>
                </a:lnTo>
                <a:lnTo>
                  <a:pt x="86" y="6994"/>
                </a:lnTo>
                <a:lnTo>
                  <a:pt x="0" y="7122"/>
                </a:lnTo>
                <a:lnTo>
                  <a:pt x="0" y="7251"/>
                </a:lnTo>
                <a:lnTo>
                  <a:pt x="0" y="7380"/>
                </a:lnTo>
                <a:lnTo>
                  <a:pt x="86" y="7508"/>
                </a:lnTo>
                <a:lnTo>
                  <a:pt x="172" y="7637"/>
                </a:lnTo>
                <a:lnTo>
                  <a:pt x="300" y="7723"/>
                </a:lnTo>
                <a:lnTo>
                  <a:pt x="2360" y="8753"/>
                </a:lnTo>
                <a:lnTo>
                  <a:pt x="300" y="9782"/>
                </a:lnTo>
                <a:lnTo>
                  <a:pt x="172" y="9825"/>
                </a:lnTo>
                <a:lnTo>
                  <a:pt x="86" y="9954"/>
                </a:lnTo>
                <a:lnTo>
                  <a:pt x="0" y="10083"/>
                </a:lnTo>
                <a:lnTo>
                  <a:pt x="0" y="10211"/>
                </a:lnTo>
                <a:lnTo>
                  <a:pt x="0" y="10383"/>
                </a:lnTo>
                <a:lnTo>
                  <a:pt x="86" y="10512"/>
                </a:lnTo>
                <a:lnTo>
                  <a:pt x="172" y="10598"/>
                </a:lnTo>
                <a:lnTo>
                  <a:pt x="300" y="10683"/>
                </a:lnTo>
                <a:lnTo>
                  <a:pt x="2360" y="11713"/>
                </a:lnTo>
                <a:lnTo>
                  <a:pt x="300" y="12743"/>
                </a:lnTo>
                <a:lnTo>
                  <a:pt x="172" y="12829"/>
                </a:lnTo>
                <a:lnTo>
                  <a:pt x="86" y="12915"/>
                </a:lnTo>
                <a:lnTo>
                  <a:pt x="0" y="13043"/>
                </a:lnTo>
                <a:lnTo>
                  <a:pt x="0" y="13215"/>
                </a:lnTo>
                <a:lnTo>
                  <a:pt x="0" y="13344"/>
                </a:lnTo>
                <a:lnTo>
                  <a:pt x="86" y="13472"/>
                </a:lnTo>
                <a:lnTo>
                  <a:pt x="172" y="13558"/>
                </a:lnTo>
                <a:lnTo>
                  <a:pt x="300" y="13644"/>
                </a:lnTo>
                <a:lnTo>
                  <a:pt x="7766" y="17420"/>
                </a:lnTo>
                <a:lnTo>
                  <a:pt x="7895" y="17463"/>
                </a:lnTo>
                <a:lnTo>
                  <a:pt x="8109" y="17463"/>
                </a:lnTo>
                <a:lnTo>
                  <a:pt x="8238" y="17420"/>
                </a:lnTo>
                <a:lnTo>
                  <a:pt x="15746" y="13644"/>
                </a:lnTo>
                <a:lnTo>
                  <a:pt x="15875" y="13558"/>
                </a:lnTo>
                <a:lnTo>
                  <a:pt x="15961" y="13472"/>
                </a:lnTo>
                <a:lnTo>
                  <a:pt x="16004" y="13344"/>
                </a:lnTo>
                <a:lnTo>
                  <a:pt x="16004" y="13215"/>
                </a:lnTo>
                <a:lnTo>
                  <a:pt x="16004" y="13043"/>
                </a:lnTo>
                <a:lnTo>
                  <a:pt x="15961" y="12915"/>
                </a:lnTo>
                <a:lnTo>
                  <a:pt x="15875" y="12829"/>
                </a:lnTo>
                <a:lnTo>
                  <a:pt x="15746" y="12743"/>
                </a:lnTo>
                <a:lnTo>
                  <a:pt x="13687" y="11713"/>
                </a:lnTo>
                <a:lnTo>
                  <a:pt x="15746" y="10683"/>
                </a:lnTo>
                <a:lnTo>
                  <a:pt x="15875" y="10598"/>
                </a:lnTo>
                <a:lnTo>
                  <a:pt x="15961" y="10512"/>
                </a:lnTo>
                <a:lnTo>
                  <a:pt x="16004" y="10383"/>
                </a:lnTo>
                <a:lnTo>
                  <a:pt x="16004" y="10211"/>
                </a:lnTo>
                <a:lnTo>
                  <a:pt x="16004" y="10083"/>
                </a:lnTo>
                <a:lnTo>
                  <a:pt x="15961" y="9954"/>
                </a:lnTo>
                <a:lnTo>
                  <a:pt x="15875" y="9825"/>
                </a:lnTo>
                <a:lnTo>
                  <a:pt x="15746" y="9782"/>
                </a:lnTo>
                <a:lnTo>
                  <a:pt x="13687" y="8753"/>
                </a:lnTo>
                <a:lnTo>
                  <a:pt x="15746" y="7723"/>
                </a:lnTo>
                <a:lnTo>
                  <a:pt x="15875" y="7637"/>
                </a:lnTo>
                <a:lnTo>
                  <a:pt x="15961" y="7508"/>
                </a:lnTo>
                <a:lnTo>
                  <a:pt x="16004" y="7380"/>
                </a:lnTo>
                <a:lnTo>
                  <a:pt x="16004" y="7251"/>
                </a:lnTo>
                <a:lnTo>
                  <a:pt x="16004" y="7122"/>
                </a:lnTo>
                <a:lnTo>
                  <a:pt x="15961" y="6994"/>
                </a:lnTo>
                <a:lnTo>
                  <a:pt x="15875" y="6865"/>
                </a:lnTo>
                <a:lnTo>
                  <a:pt x="15746" y="6779"/>
                </a:lnTo>
                <a:lnTo>
                  <a:pt x="13687" y="5749"/>
                </a:lnTo>
                <a:lnTo>
                  <a:pt x="15746" y="4720"/>
                </a:lnTo>
                <a:lnTo>
                  <a:pt x="15875" y="4634"/>
                </a:lnTo>
                <a:lnTo>
                  <a:pt x="15961" y="4548"/>
                </a:lnTo>
                <a:lnTo>
                  <a:pt x="16004" y="4419"/>
                </a:lnTo>
                <a:lnTo>
                  <a:pt x="16004" y="4291"/>
                </a:lnTo>
                <a:lnTo>
                  <a:pt x="16004" y="4119"/>
                </a:lnTo>
                <a:lnTo>
                  <a:pt x="15961" y="3990"/>
                </a:lnTo>
                <a:lnTo>
                  <a:pt x="15875" y="3904"/>
                </a:lnTo>
                <a:lnTo>
                  <a:pt x="15746" y="3819"/>
                </a:lnTo>
                <a:lnTo>
                  <a:pt x="8238" y="43"/>
                </a:lnTo>
                <a:lnTo>
                  <a:pt x="8109" y="43"/>
                </a:lnTo>
                <a:lnTo>
                  <a:pt x="8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2"/>
          <p:cNvSpPr/>
          <p:nvPr/>
        </p:nvSpPr>
        <p:spPr>
          <a:xfrm>
            <a:off x="6708497" y="1429925"/>
            <a:ext cx="396017" cy="396017"/>
          </a:xfrm>
          <a:custGeom>
            <a:rect b="b" l="l" r="r" t="t"/>
            <a:pathLst>
              <a:path extrusionOk="0" h="17463" w="17463">
                <a:moveTo>
                  <a:pt x="11413" y="1030"/>
                </a:moveTo>
                <a:lnTo>
                  <a:pt x="11671" y="1158"/>
                </a:lnTo>
                <a:lnTo>
                  <a:pt x="11885" y="1330"/>
                </a:lnTo>
                <a:lnTo>
                  <a:pt x="12057" y="1545"/>
                </a:lnTo>
                <a:lnTo>
                  <a:pt x="12143" y="1802"/>
                </a:lnTo>
                <a:lnTo>
                  <a:pt x="12185" y="2102"/>
                </a:lnTo>
                <a:lnTo>
                  <a:pt x="12143" y="2360"/>
                </a:lnTo>
                <a:lnTo>
                  <a:pt x="12057" y="2617"/>
                </a:lnTo>
                <a:lnTo>
                  <a:pt x="11113" y="4248"/>
                </a:lnTo>
                <a:lnTo>
                  <a:pt x="10212" y="2617"/>
                </a:lnTo>
                <a:lnTo>
                  <a:pt x="10083" y="2360"/>
                </a:lnTo>
                <a:lnTo>
                  <a:pt x="10040" y="2102"/>
                </a:lnTo>
                <a:lnTo>
                  <a:pt x="10083" y="1802"/>
                </a:lnTo>
                <a:lnTo>
                  <a:pt x="10212" y="1545"/>
                </a:lnTo>
                <a:lnTo>
                  <a:pt x="10383" y="1330"/>
                </a:lnTo>
                <a:lnTo>
                  <a:pt x="10598" y="1158"/>
                </a:lnTo>
                <a:lnTo>
                  <a:pt x="10855" y="1030"/>
                </a:lnTo>
                <a:close/>
                <a:moveTo>
                  <a:pt x="1545" y="8195"/>
                </a:moveTo>
                <a:lnTo>
                  <a:pt x="1759" y="8238"/>
                </a:lnTo>
                <a:lnTo>
                  <a:pt x="1888" y="8367"/>
                </a:lnTo>
                <a:lnTo>
                  <a:pt x="2017" y="8538"/>
                </a:lnTo>
                <a:lnTo>
                  <a:pt x="2060" y="8710"/>
                </a:lnTo>
                <a:lnTo>
                  <a:pt x="2017" y="8924"/>
                </a:lnTo>
                <a:lnTo>
                  <a:pt x="1888" y="9096"/>
                </a:lnTo>
                <a:lnTo>
                  <a:pt x="1759" y="9182"/>
                </a:lnTo>
                <a:lnTo>
                  <a:pt x="1545" y="9225"/>
                </a:lnTo>
                <a:lnTo>
                  <a:pt x="1330" y="9182"/>
                </a:lnTo>
                <a:lnTo>
                  <a:pt x="1202" y="9096"/>
                </a:lnTo>
                <a:lnTo>
                  <a:pt x="1073" y="8924"/>
                </a:lnTo>
                <a:lnTo>
                  <a:pt x="1030" y="8710"/>
                </a:lnTo>
                <a:lnTo>
                  <a:pt x="1073" y="8538"/>
                </a:lnTo>
                <a:lnTo>
                  <a:pt x="1202" y="8367"/>
                </a:lnTo>
                <a:lnTo>
                  <a:pt x="1330" y="8238"/>
                </a:lnTo>
                <a:lnTo>
                  <a:pt x="1545" y="8195"/>
                </a:lnTo>
                <a:close/>
                <a:moveTo>
                  <a:pt x="6350" y="8195"/>
                </a:moveTo>
                <a:lnTo>
                  <a:pt x="6565" y="8238"/>
                </a:lnTo>
                <a:lnTo>
                  <a:pt x="6694" y="8367"/>
                </a:lnTo>
                <a:lnTo>
                  <a:pt x="6822" y="8538"/>
                </a:lnTo>
                <a:lnTo>
                  <a:pt x="6865" y="8710"/>
                </a:lnTo>
                <a:lnTo>
                  <a:pt x="6822" y="8924"/>
                </a:lnTo>
                <a:lnTo>
                  <a:pt x="6694" y="9096"/>
                </a:lnTo>
                <a:lnTo>
                  <a:pt x="6565" y="9182"/>
                </a:lnTo>
                <a:lnTo>
                  <a:pt x="6350" y="9225"/>
                </a:lnTo>
                <a:lnTo>
                  <a:pt x="6136" y="9182"/>
                </a:lnTo>
                <a:lnTo>
                  <a:pt x="6007" y="9096"/>
                </a:lnTo>
                <a:lnTo>
                  <a:pt x="5878" y="8924"/>
                </a:lnTo>
                <a:lnTo>
                  <a:pt x="5835" y="8710"/>
                </a:lnTo>
                <a:lnTo>
                  <a:pt x="5878" y="8538"/>
                </a:lnTo>
                <a:lnTo>
                  <a:pt x="6007" y="8367"/>
                </a:lnTo>
                <a:lnTo>
                  <a:pt x="6136" y="8238"/>
                </a:lnTo>
                <a:lnTo>
                  <a:pt x="6350" y="8195"/>
                </a:lnTo>
                <a:close/>
                <a:moveTo>
                  <a:pt x="11113" y="8195"/>
                </a:moveTo>
                <a:lnTo>
                  <a:pt x="11327" y="8238"/>
                </a:lnTo>
                <a:lnTo>
                  <a:pt x="11499" y="8367"/>
                </a:lnTo>
                <a:lnTo>
                  <a:pt x="11585" y="8538"/>
                </a:lnTo>
                <a:lnTo>
                  <a:pt x="11628" y="8710"/>
                </a:lnTo>
                <a:lnTo>
                  <a:pt x="11585" y="8924"/>
                </a:lnTo>
                <a:lnTo>
                  <a:pt x="11499" y="9096"/>
                </a:lnTo>
                <a:lnTo>
                  <a:pt x="11327" y="9182"/>
                </a:lnTo>
                <a:lnTo>
                  <a:pt x="11113" y="9225"/>
                </a:lnTo>
                <a:lnTo>
                  <a:pt x="10941" y="9182"/>
                </a:lnTo>
                <a:lnTo>
                  <a:pt x="10770" y="9096"/>
                </a:lnTo>
                <a:lnTo>
                  <a:pt x="10641" y="8924"/>
                </a:lnTo>
                <a:lnTo>
                  <a:pt x="10598" y="8710"/>
                </a:lnTo>
                <a:lnTo>
                  <a:pt x="10641" y="8538"/>
                </a:lnTo>
                <a:lnTo>
                  <a:pt x="10770" y="8367"/>
                </a:lnTo>
                <a:lnTo>
                  <a:pt x="10941" y="8238"/>
                </a:lnTo>
                <a:lnTo>
                  <a:pt x="11113" y="8195"/>
                </a:lnTo>
                <a:close/>
                <a:moveTo>
                  <a:pt x="15918" y="8195"/>
                </a:moveTo>
                <a:lnTo>
                  <a:pt x="16133" y="8238"/>
                </a:lnTo>
                <a:lnTo>
                  <a:pt x="16304" y="8367"/>
                </a:lnTo>
                <a:lnTo>
                  <a:pt x="16390" y="8538"/>
                </a:lnTo>
                <a:lnTo>
                  <a:pt x="16433" y="8710"/>
                </a:lnTo>
                <a:lnTo>
                  <a:pt x="16390" y="8924"/>
                </a:lnTo>
                <a:lnTo>
                  <a:pt x="16304" y="9096"/>
                </a:lnTo>
                <a:lnTo>
                  <a:pt x="16133" y="9182"/>
                </a:lnTo>
                <a:lnTo>
                  <a:pt x="15918" y="9225"/>
                </a:lnTo>
                <a:lnTo>
                  <a:pt x="15747" y="9182"/>
                </a:lnTo>
                <a:lnTo>
                  <a:pt x="15575" y="9096"/>
                </a:lnTo>
                <a:lnTo>
                  <a:pt x="15446" y="8924"/>
                </a:lnTo>
                <a:lnTo>
                  <a:pt x="15403" y="8710"/>
                </a:lnTo>
                <a:lnTo>
                  <a:pt x="15446" y="8538"/>
                </a:lnTo>
                <a:lnTo>
                  <a:pt x="15575" y="8367"/>
                </a:lnTo>
                <a:lnTo>
                  <a:pt x="15747" y="8238"/>
                </a:lnTo>
                <a:lnTo>
                  <a:pt x="15918" y="8195"/>
                </a:lnTo>
                <a:close/>
                <a:moveTo>
                  <a:pt x="6350" y="13172"/>
                </a:moveTo>
                <a:lnTo>
                  <a:pt x="7294" y="14802"/>
                </a:lnTo>
                <a:lnTo>
                  <a:pt x="7380" y="15060"/>
                </a:lnTo>
                <a:lnTo>
                  <a:pt x="7423" y="15360"/>
                </a:lnTo>
                <a:lnTo>
                  <a:pt x="7380" y="15618"/>
                </a:lnTo>
                <a:lnTo>
                  <a:pt x="7294" y="15875"/>
                </a:lnTo>
                <a:lnTo>
                  <a:pt x="7123" y="16132"/>
                </a:lnTo>
                <a:lnTo>
                  <a:pt x="6865" y="16261"/>
                </a:lnTo>
                <a:lnTo>
                  <a:pt x="6651" y="16390"/>
                </a:lnTo>
                <a:lnTo>
                  <a:pt x="6350" y="16433"/>
                </a:lnTo>
                <a:lnTo>
                  <a:pt x="6050" y="16390"/>
                </a:lnTo>
                <a:lnTo>
                  <a:pt x="5835" y="16261"/>
                </a:lnTo>
                <a:lnTo>
                  <a:pt x="5578" y="16132"/>
                </a:lnTo>
                <a:lnTo>
                  <a:pt x="5406" y="15875"/>
                </a:lnTo>
                <a:lnTo>
                  <a:pt x="5321" y="15618"/>
                </a:lnTo>
                <a:lnTo>
                  <a:pt x="5278" y="15360"/>
                </a:lnTo>
                <a:lnTo>
                  <a:pt x="5321" y="15060"/>
                </a:lnTo>
                <a:lnTo>
                  <a:pt x="5406" y="14802"/>
                </a:lnTo>
                <a:lnTo>
                  <a:pt x="6350" y="13172"/>
                </a:lnTo>
                <a:close/>
                <a:moveTo>
                  <a:pt x="10984" y="0"/>
                </a:moveTo>
                <a:lnTo>
                  <a:pt x="10641" y="86"/>
                </a:lnTo>
                <a:lnTo>
                  <a:pt x="10340" y="172"/>
                </a:lnTo>
                <a:lnTo>
                  <a:pt x="10083" y="300"/>
                </a:lnTo>
                <a:lnTo>
                  <a:pt x="9826" y="429"/>
                </a:lnTo>
                <a:lnTo>
                  <a:pt x="9611" y="644"/>
                </a:lnTo>
                <a:lnTo>
                  <a:pt x="9397" y="944"/>
                </a:lnTo>
                <a:lnTo>
                  <a:pt x="9225" y="1244"/>
                </a:lnTo>
                <a:lnTo>
                  <a:pt x="9096" y="1545"/>
                </a:lnTo>
                <a:lnTo>
                  <a:pt x="9053" y="1845"/>
                </a:lnTo>
                <a:lnTo>
                  <a:pt x="9010" y="2188"/>
                </a:lnTo>
                <a:lnTo>
                  <a:pt x="9053" y="2531"/>
                </a:lnTo>
                <a:lnTo>
                  <a:pt x="9139" y="2832"/>
                </a:lnTo>
                <a:lnTo>
                  <a:pt x="9311" y="3132"/>
                </a:lnTo>
                <a:lnTo>
                  <a:pt x="10598" y="5449"/>
                </a:lnTo>
                <a:lnTo>
                  <a:pt x="10598" y="7294"/>
                </a:lnTo>
                <a:lnTo>
                  <a:pt x="10298" y="7423"/>
                </a:lnTo>
                <a:lnTo>
                  <a:pt x="10040" y="7637"/>
                </a:lnTo>
                <a:lnTo>
                  <a:pt x="9826" y="7895"/>
                </a:lnTo>
                <a:lnTo>
                  <a:pt x="9654" y="8238"/>
                </a:lnTo>
                <a:lnTo>
                  <a:pt x="7809" y="8238"/>
                </a:lnTo>
                <a:lnTo>
                  <a:pt x="7680" y="8023"/>
                </a:lnTo>
                <a:lnTo>
                  <a:pt x="7552" y="7809"/>
                </a:lnTo>
                <a:lnTo>
                  <a:pt x="7423" y="7637"/>
                </a:lnTo>
                <a:lnTo>
                  <a:pt x="7251" y="7508"/>
                </a:lnTo>
                <a:lnTo>
                  <a:pt x="7037" y="7380"/>
                </a:lnTo>
                <a:lnTo>
                  <a:pt x="6822" y="7294"/>
                </a:lnTo>
                <a:lnTo>
                  <a:pt x="6608" y="7208"/>
                </a:lnTo>
                <a:lnTo>
                  <a:pt x="6093" y="7208"/>
                </a:lnTo>
                <a:lnTo>
                  <a:pt x="5878" y="7294"/>
                </a:lnTo>
                <a:lnTo>
                  <a:pt x="5664" y="7380"/>
                </a:lnTo>
                <a:lnTo>
                  <a:pt x="5449" y="7508"/>
                </a:lnTo>
                <a:lnTo>
                  <a:pt x="5278" y="7637"/>
                </a:lnTo>
                <a:lnTo>
                  <a:pt x="5106" y="7809"/>
                </a:lnTo>
                <a:lnTo>
                  <a:pt x="4977" y="8023"/>
                </a:lnTo>
                <a:lnTo>
                  <a:pt x="4891" y="8238"/>
                </a:lnTo>
                <a:lnTo>
                  <a:pt x="3004" y="8238"/>
                </a:lnTo>
                <a:lnTo>
                  <a:pt x="2875" y="7980"/>
                </a:lnTo>
                <a:lnTo>
                  <a:pt x="2746" y="7809"/>
                </a:lnTo>
                <a:lnTo>
                  <a:pt x="2575" y="7637"/>
                </a:lnTo>
                <a:lnTo>
                  <a:pt x="2403" y="7466"/>
                </a:lnTo>
                <a:lnTo>
                  <a:pt x="2188" y="7337"/>
                </a:lnTo>
                <a:lnTo>
                  <a:pt x="1974" y="7251"/>
                </a:lnTo>
                <a:lnTo>
                  <a:pt x="1716" y="7208"/>
                </a:lnTo>
                <a:lnTo>
                  <a:pt x="1459" y="7208"/>
                </a:lnTo>
                <a:lnTo>
                  <a:pt x="1159" y="7251"/>
                </a:lnTo>
                <a:lnTo>
                  <a:pt x="901" y="7337"/>
                </a:lnTo>
                <a:lnTo>
                  <a:pt x="644" y="7466"/>
                </a:lnTo>
                <a:lnTo>
                  <a:pt x="429" y="7680"/>
                </a:lnTo>
                <a:lnTo>
                  <a:pt x="258" y="7895"/>
                </a:lnTo>
                <a:lnTo>
                  <a:pt x="129" y="8109"/>
                </a:lnTo>
                <a:lnTo>
                  <a:pt x="43" y="8367"/>
                </a:lnTo>
                <a:lnTo>
                  <a:pt x="0" y="8667"/>
                </a:lnTo>
                <a:lnTo>
                  <a:pt x="43" y="9010"/>
                </a:lnTo>
                <a:lnTo>
                  <a:pt x="129" y="9310"/>
                </a:lnTo>
                <a:lnTo>
                  <a:pt x="258" y="9568"/>
                </a:lnTo>
                <a:lnTo>
                  <a:pt x="429" y="9782"/>
                </a:lnTo>
                <a:lnTo>
                  <a:pt x="687" y="9997"/>
                </a:lnTo>
                <a:lnTo>
                  <a:pt x="944" y="10126"/>
                </a:lnTo>
                <a:lnTo>
                  <a:pt x="1245" y="10254"/>
                </a:lnTo>
                <a:lnTo>
                  <a:pt x="1802" y="10254"/>
                </a:lnTo>
                <a:lnTo>
                  <a:pt x="2017" y="10211"/>
                </a:lnTo>
                <a:lnTo>
                  <a:pt x="2231" y="10083"/>
                </a:lnTo>
                <a:lnTo>
                  <a:pt x="2446" y="9997"/>
                </a:lnTo>
                <a:lnTo>
                  <a:pt x="2618" y="9825"/>
                </a:lnTo>
                <a:lnTo>
                  <a:pt x="2746" y="9654"/>
                </a:lnTo>
                <a:lnTo>
                  <a:pt x="2875" y="9439"/>
                </a:lnTo>
                <a:lnTo>
                  <a:pt x="3004" y="9225"/>
                </a:lnTo>
                <a:lnTo>
                  <a:pt x="4891" y="9225"/>
                </a:lnTo>
                <a:lnTo>
                  <a:pt x="5063" y="9568"/>
                </a:lnTo>
                <a:lnTo>
                  <a:pt x="5278" y="9825"/>
                </a:lnTo>
                <a:lnTo>
                  <a:pt x="5535" y="10040"/>
                </a:lnTo>
                <a:lnTo>
                  <a:pt x="5835" y="10169"/>
                </a:lnTo>
                <a:lnTo>
                  <a:pt x="5835" y="12056"/>
                </a:lnTo>
                <a:lnTo>
                  <a:pt x="4548" y="14330"/>
                </a:lnTo>
                <a:lnTo>
                  <a:pt x="4420" y="14588"/>
                </a:lnTo>
                <a:lnTo>
                  <a:pt x="4334" y="14845"/>
                </a:lnTo>
                <a:lnTo>
                  <a:pt x="4248" y="15103"/>
                </a:lnTo>
                <a:lnTo>
                  <a:pt x="4248" y="15360"/>
                </a:lnTo>
                <a:lnTo>
                  <a:pt x="4248" y="15660"/>
                </a:lnTo>
                <a:lnTo>
                  <a:pt x="4334" y="15918"/>
                </a:lnTo>
                <a:lnTo>
                  <a:pt x="4420" y="16175"/>
                </a:lnTo>
                <a:lnTo>
                  <a:pt x="4548" y="16433"/>
                </a:lnTo>
                <a:lnTo>
                  <a:pt x="4720" y="16690"/>
                </a:lnTo>
                <a:lnTo>
                  <a:pt x="4977" y="16948"/>
                </a:lnTo>
                <a:lnTo>
                  <a:pt x="5235" y="17119"/>
                </a:lnTo>
                <a:lnTo>
                  <a:pt x="5492" y="17291"/>
                </a:lnTo>
                <a:lnTo>
                  <a:pt x="5835" y="17377"/>
                </a:lnTo>
                <a:lnTo>
                  <a:pt x="6136" y="17463"/>
                </a:lnTo>
                <a:lnTo>
                  <a:pt x="6479" y="17463"/>
                </a:lnTo>
                <a:lnTo>
                  <a:pt x="6865" y="17420"/>
                </a:lnTo>
                <a:lnTo>
                  <a:pt x="7123" y="17334"/>
                </a:lnTo>
                <a:lnTo>
                  <a:pt x="7380" y="17205"/>
                </a:lnTo>
                <a:lnTo>
                  <a:pt x="7637" y="17033"/>
                </a:lnTo>
                <a:lnTo>
                  <a:pt x="7852" y="16819"/>
                </a:lnTo>
                <a:lnTo>
                  <a:pt x="8066" y="16561"/>
                </a:lnTo>
                <a:lnTo>
                  <a:pt x="8238" y="16261"/>
                </a:lnTo>
                <a:lnTo>
                  <a:pt x="8367" y="15918"/>
                </a:lnTo>
                <a:lnTo>
                  <a:pt x="8410" y="15618"/>
                </a:lnTo>
                <a:lnTo>
                  <a:pt x="8453" y="15274"/>
                </a:lnTo>
                <a:lnTo>
                  <a:pt x="8410" y="14974"/>
                </a:lnTo>
                <a:lnTo>
                  <a:pt x="8324" y="14631"/>
                </a:lnTo>
                <a:lnTo>
                  <a:pt x="8152" y="14330"/>
                </a:lnTo>
                <a:lnTo>
                  <a:pt x="6865" y="12056"/>
                </a:lnTo>
                <a:lnTo>
                  <a:pt x="6865" y="10169"/>
                </a:lnTo>
                <a:lnTo>
                  <a:pt x="7165" y="10040"/>
                </a:lnTo>
                <a:lnTo>
                  <a:pt x="7423" y="9825"/>
                </a:lnTo>
                <a:lnTo>
                  <a:pt x="7637" y="9568"/>
                </a:lnTo>
                <a:lnTo>
                  <a:pt x="7809" y="9225"/>
                </a:lnTo>
                <a:lnTo>
                  <a:pt x="9654" y="9225"/>
                </a:lnTo>
                <a:lnTo>
                  <a:pt x="9783" y="9439"/>
                </a:lnTo>
                <a:lnTo>
                  <a:pt x="9911" y="9654"/>
                </a:lnTo>
                <a:lnTo>
                  <a:pt x="10040" y="9825"/>
                </a:lnTo>
                <a:lnTo>
                  <a:pt x="10212" y="9997"/>
                </a:lnTo>
                <a:lnTo>
                  <a:pt x="10426" y="10083"/>
                </a:lnTo>
                <a:lnTo>
                  <a:pt x="10641" y="10211"/>
                </a:lnTo>
                <a:lnTo>
                  <a:pt x="10855" y="10254"/>
                </a:lnTo>
                <a:lnTo>
                  <a:pt x="11370" y="10254"/>
                </a:lnTo>
                <a:lnTo>
                  <a:pt x="11585" y="10211"/>
                </a:lnTo>
                <a:lnTo>
                  <a:pt x="11799" y="10083"/>
                </a:lnTo>
                <a:lnTo>
                  <a:pt x="12014" y="9997"/>
                </a:lnTo>
                <a:lnTo>
                  <a:pt x="12185" y="9825"/>
                </a:lnTo>
                <a:lnTo>
                  <a:pt x="12357" y="9654"/>
                </a:lnTo>
                <a:lnTo>
                  <a:pt x="12486" y="9439"/>
                </a:lnTo>
                <a:lnTo>
                  <a:pt x="12572" y="9225"/>
                </a:lnTo>
                <a:lnTo>
                  <a:pt x="14459" y="9225"/>
                </a:lnTo>
                <a:lnTo>
                  <a:pt x="14588" y="9482"/>
                </a:lnTo>
                <a:lnTo>
                  <a:pt x="14717" y="9654"/>
                </a:lnTo>
                <a:lnTo>
                  <a:pt x="14888" y="9868"/>
                </a:lnTo>
                <a:lnTo>
                  <a:pt x="15060" y="9997"/>
                </a:lnTo>
                <a:lnTo>
                  <a:pt x="15275" y="10126"/>
                </a:lnTo>
                <a:lnTo>
                  <a:pt x="15489" y="10211"/>
                </a:lnTo>
                <a:lnTo>
                  <a:pt x="15747" y="10254"/>
                </a:lnTo>
                <a:lnTo>
                  <a:pt x="16004" y="10254"/>
                </a:lnTo>
                <a:lnTo>
                  <a:pt x="16304" y="10211"/>
                </a:lnTo>
                <a:lnTo>
                  <a:pt x="16562" y="10126"/>
                </a:lnTo>
                <a:lnTo>
                  <a:pt x="16819" y="9997"/>
                </a:lnTo>
                <a:lnTo>
                  <a:pt x="17034" y="9825"/>
                </a:lnTo>
                <a:lnTo>
                  <a:pt x="17205" y="9611"/>
                </a:lnTo>
                <a:lnTo>
                  <a:pt x="17334" y="9353"/>
                </a:lnTo>
                <a:lnTo>
                  <a:pt x="17420" y="9096"/>
                </a:lnTo>
                <a:lnTo>
                  <a:pt x="17463" y="8796"/>
                </a:lnTo>
                <a:lnTo>
                  <a:pt x="17420" y="8495"/>
                </a:lnTo>
                <a:lnTo>
                  <a:pt x="17334" y="8195"/>
                </a:lnTo>
                <a:lnTo>
                  <a:pt x="17205" y="7895"/>
                </a:lnTo>
                <a:lnTo>
                  <a:pt x="17034" y="7680"/>
                </a:lnTo>
                <a:lnTo>
                  <a:pt x="16819" y="7466"/>
                </a:lnTo>
                <a:lnTo>
                  <a:pt x="16519" y="7337"/>
                </a:lnTo>
                <a:lnTo>
                  <a:pt x="16261" y="7251"/>
                </a:lnTo>
                <a:lnTo>
                  <a:pt x="15918" y="7208"/>
                </a:lnTo>
                <a:lnTo>
                  <a:pt x="15661" y="7208"/>
                </a:lnTo>
                <a:lnTo>
                  <a:pt x="15446" y="7294"/>
                </a:lnTo>
                <a:lnTo>
                  <a:pt x="15232" y="7380"/>
                </a:lnTo>
                <a:lnTo>
                  <a:pt x="15017" y="7508"/>
                </a:lnTo>
                <a:lnTo>
                  <a:pt x="14846" y="7637"/>
                </a:lnTo>
                <a:lnTo>
                  <a:pt x="14717" y="7809"/>
                </a:lnTo>
                <a:lnTo>
                  <a:pt x="14588" y="8023"/>
                </a:lnTo>
                <a:lnTo>
                  <a:pt x="14459" y="8238"/>
                </a:lnTo>
                <a:lnTo>
                  <a:pt x="12572" y="8238"/>
                </a:lnTo>
                <a:lnTo>
                  <a:pt x="12400" y="7895"/>
                </a:lnTo>
                <a:lnTo>
                  <a:pt x="12185" y="7637"/>
                </a:lnTo>
                <a:lnTo>
                  <a:pt x="11928" y="7423"/>
                </a:lnTo>
                <a:lnTo>
                  <a:pt x="11628" y="7294"/>
                </a:lnTo>
                <a:lnTo>
                  <a:pt x="11628" y="5449"/>
                </a:lnTo>
                <a:lnTo>
                  <a:pt x="12958" y="3132"/>
                </a:lnTo>
                <a:lnTo>
                  <a:pt x="13044" y="2875"/>
                </a:lnTo>
                <a:lnTo>
                  <a:pt x="13129" y="2617"/>
                </a:lnTo>
                <a:lnTo>
                  <a:pt x="13215" y="2360"/>
                </a:lnTo>
                <a:lnTo>
                  <a:pt x="13215" y="2102"/>
                </a:lnTo>
                <a:lnTo>
                  <a:pt x="13215" y="1845"/>
                </a:lnTo>
                <a:lnTo>
                  <a:pt x="13129" y="1545"/>
                </a:lnTo>
                <a:lnTo>
                  <a:pt x="13044" y="1287"/>
                </a:lnTo>
                <a:lnTo>
                  <a:pt x="12915" y="1073"/>
                </a:lnTo>
                <a:lnTo>
                  <a:pt x="12743" y="772"/>
                </a:lnTo>
                <a:lnTo>
                  <a:pt x="12529" y="515"/>
                </a:lnTo>
                <a:lnTo>
                  <a:pt x="12228" y="343"/>
                </a:lnTo>
                <a:lnTo>
                  <a:pt x="11971" y="172"/>
                </a:lnTo>
                <a:lnTo>
                  <a:pt x="11628" y="86"/>
                </a:lnTo>
                <a:lnTo>
                  <a:pt x="113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1" name="Google Shape;2031;p72"/>
          <p:cNvGrpSpPr/>
          <p:nvPr/>
        </p:nvGrpSpPr>
        <p:grpSpPr>
          <a:xfrm>
            <a:off x="7416043" y="1429962"/>
            <a:ext cx="396017" cy="396017"/>
            <a:chOff x="7707300" y="1270000"/>
            <a:chExt cx="436575" cy="436575"/>
          </a:xfrm>
        </p:grpSpPr>
        <p:sp>
          <p:nvSpPr>
            <p:cNvPr id="2032" name="Google Shape;2032;p72"/>
            <p:cNvSpPr/>
            <p:nvPr/>
          </p:nvSpPr>
          <p:spPr>
            <a:xfrm>
              <a:off x="7861750" y="1270000"/>
              <a:ext cx="127675" cy="436575"/>
            </a:xfrm>
            <a:custGeom>
              <a:rect b="b" l="l" r="r" t="t"/>
              <a:pathLst>
                <a:path extrusionOk="0" h="17463" w="5107">
                  <a:moveTo>
                    <a:pt x="2575" y="1116"/>
                  </a:moveTo>
                  <a:lnTo>
                    <a:pt x="3691" y="1888"/>
                  </a:lnTo>
                  <a:lnTo>
                    <a:pt x="2575" y="2617"/>
                  </a:lnTo>
                  <a:lnTo>
                    <a:pt x="1460" y="1888"/>
                  </a:lnTo>
                  <a:lnTo>
                    <a:pt x="2575" y="1116"/>
                  </a:lnTo>
                  <a:close/>
                  <a:moveTo>
                    <a:pt x="1031" y="2832"/>
                  </a:moveTo>
                  <a:lnTo>
                    <a:pt x="2060" y="3518"/>
                  </a:lnTo>
                  <a:lnTo>
                    <a:pt x="2060" y="16004"/>
                  </a:lnTo>
                  <a:lnTo>
                    <a:pt x="1031" y="15317"/>
                  </a:lnTo>
                  <a:lnTo>
                    <a:pt x="1031" y="2832"/>
                  </a:lnTo>
                  <a:close/>
                  <a:moveTo>
                    <a:pt x="4120" y="2832"/>
                  </a:moveTo>
                  <a:lnTo>
                    <a:pt x="4120" y="15317"/>
                  </a:lnTo>
                  <a:lnTo>
                    <a:pt x="3090" y="16004"/>
                  </a:lnTo>
                  <a:lnTo>
                    <a:pt x="3090" y="3518"/>
                  </a:lnTo>
                  <a:lnTo>
                    <a:pt x="4120" y="2832"/>
                  </a:lnTo>
                  <a:close/>
                  <a:moveTo>
                    <a:pt x="2575" y="0"/>
                  </a:moveTo>
                  <a:lnTo>
                    <a:pt x="2404" y="43"/>
                  </a:lnTo>
                  <a:lnTo>
                    <a:pt x="2275" y="86"/>
                  </a:lnTo>
                  <a:lnTo>
                    <a:pt x="258" y="1459"/>
                  </a:lnTo>
                  <a:lnTo>
                    <a:pt x="130" y="1545"/>
                  </a:lnTo>
                  <a:lnTo>
                    <a:pt x="87" y="1630"/>
                  </a:lnTo>
                  <a:lnTo>
                    <a:pt x="44" y="1759"/>
                  </a:lnTo>
                  <a:lnTo>
                    <a:pt x="1" y="1888"/>
                  </a:lnTo>
                  <a:lnTo>
                    <a:pt x="1" y="15575"/>
                  </a:lnTo>
                  <a:lnTo>
                    <a:pt x="44" y="15703"/>
                  </a:lnTo>
                  <a:lnTo>
                    <a:pt x="87" y="15832"/>
                  </a:lnTo>
                  <a:lnTo>
                    <a:pt x="130" y="15918"/>
                  </a:lnTo>
                  <a:lnTo>
                    <a:pt x="258" y="16004"/>
                  </a:lnTo>
                  <a:lnTo>
                    <a:pt x="2275" y="17377"/>
                  </a:lnTo>
                  <a:lnTo>
                    <a:pt x="2404" y="17420"/>
                  </a:lnTo>
                  <a:lnTo>
                    <a:pt x="2575" y="17463"/>
                  </a:lnTo>
                  <a:lnTo>
                    <a:pt x="2704" y="17463"/>
                  </a:lnTo>
                  <a:lnTo>
                    <a:pt x="2790" y="17420"/>
                  </a:lnTo>
                  <a:lnTo>
                    <a:pt x="2833" y="17377"/>
                  </a:lnTo>
                  <a:lnTo>
                    <a:pt x="4892" y="16004"/>
                  </a:lnTo>
                  <a:lnTo>
                    <a:pt x="4978" y="15918"/>
                  </a:lnTo>
                  <a:lnTo>
                    <a:pt x="5064" y="15832"/>
                  </a:lnTo>
                  <a:lnTo>
                    <a:pt x="5107" y="15703"/>
                  </a:lnTo>
                  <a:lnTo>
                    <a:pt x="5107" y="15575"/>
                  </a:lnTo>
                  <a:lnTo>
                    <a:pt x="5107" y="1888"/>
                  </a:lnTo>
                  <a:lnTo>
                    <a:pt x="5107" y="1759"/>
                  </a:lnTo>
                  <a:lnTo>
                    <a:pt x="5064" y="1630"/>
                  </a:lnTo>
                  <a:lnTo>
                    <a:pt x="4978" y="1545"/>
                  </a:lnTo>
                  <a:lnTo>
                    <a:pt x="4892" y="1459"/>
                  </a:lnTo>
                  <a:lnTo>
                    <a:pt x="2833" y="86"/>
                  </a:lnTo>
                  <a:lnTo>
                    <a:pt x="2704" y="43"/>
                  </a:lnTo>
                  <a:lnTo>
                    <a:pt x="2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2"/>
            <p:cNvSpPr/>
            <p:nvPr/>
          </p:nvSpPr>
          <p:spPr>
            <a:xfrm>
              <a:off x="8016225" y="1474850"/>
              <a:ext cx="127650" cy="231725"/>
            </a:xfrm>
            <a:custGeom>
              <a:rect b="b" l="l" r="r" t="t"/>
              <a:pathLst>
                <a:path extrusionOk="0" h="9269" w="5106">
                  <a:moveTo>
                    <a:pt x="2575" y="1116"/>
                  </a:moveTo>
                  <a:lnTo>
                    <a:pt x="3690" y="1889"/>
                  </a:lnTo>
                  <a:lnTo>
                    <a:pt x="2575" y="2618"/>
                  </a:lnTo>
                  <a:lnTo>
                    <a:pt x="1459" y="1889"/>
                  </a:lnTo>
                  <a:lnTo>
                    <a:pt x="2575" y="1116"/>
                  </a:lnTo>
                  <a:close/>
                  <a:moveTo>
                    <a:pt x="1030" y="2833"/>
                  </a:moveTo>
                  <a:lnTo>
                    <a:pt x="2060" y="3519"/>
                  </a:lnTo>
                  <a:lnTo>
                    <a:pt x="2060" y="7810"/>
                  </a:lnTo>
                  <a:lnTo>
                    <a:pt x="1030" y="7123"/>
                  </a:lnTo>
                  <a:lnTo>
                    <a:pt x="1030" y="2833"/>
                  </a:lnTo>
                  <a:close/>
                  <a:moveTo>
                    <a:pt x="4076" y="2833"/>
                  </a:moveTo>
                  <a:lnTo>
                    <a:pt x="4076" y="7123"/>
                  </a:lnTo>
                  <a:lnTo>
                    <a:pt x="3089" y="7810"/>
                  </a:lnTo>
                  <a:lnTo>
                    <a:pt x="3089" y="3519"/>
                  </a:lnTo>
                  <a:lnTo>
                    <a:pt x="4076" y="2833"/>
                  </a:lnTo>
                  <a:close/>
                  <a:moveTo>
                    <a:pt x="2403" y="1"/>
                  </a:moveTo>
                  <a:lnTo>
                    <a:pt x="2274" y="87"/>
                  </a:lnTo>
                  <a:lnTo>
                    <a:pt x="215" y="1460"/>
                  </a:lnTo>
                  <a:lnTo>
                    <a:pt x="129" y="1546"/>
                  </a:lnTo>
                  <a:lnTo>
                    <a:pt x="43" y="1631"/>
                  </a:lnTo>
                  <a:lnTo>
                    <a:pt x="0" y="1760"/>
                  </a:lnTo>
                  <a:lnTo>
                    <a:pt x="0" y="1889"/>
                  </a:lnTo>
                  <a:lnTo>
                    <a:pt x="0" y="7381"/>
                  </a:lnTo>
                  <a:lnTo>
                    <a:pt x="0" y="7509"/>
                  </a:lnTo>
                  <a:lnTo>
                    <a:pt x="43" y="7638"/>
                  </a:lnTo>
                  <a:lnTo>
                    <a:pt x="129" y="7724"/>
                  </a:lnTo>
                  <a:lnTo>
                    <a:pt x="215" y="7810"/>
                  </a:lnTo>
                  <a:lnTo>
                    <a:pt x="2274" y="9183"/>
                  </a:lnTo>
                  <a:lnTo>
                    <a:pt x="2403" y="9226"/>
                  </a:lnTo>
                  <a:lnTo>
                    <a:pt x="2575" y="9269"/>
                  </a:lnTo>
                  <a:lnTo>
                    <a:pt x="2660" y="9269"/>
                  </a:lnTo>
                  <a:lnTo>
                    <a:pt x="2789" y="9226"/>
                  </a:lnTo>
                  <a:lnTo>
                    <a:pt x="2832" y="9183"/>
                  </a:lnTo>
                  <a:lnTo>
                    <a:pt x="4891" y="7810"/>
                  </a:lnTo>
                  <a:lnTo>
                    <a:pt x="4977" y="7724"/>
                  </a:lnTo>
                  <a:lnTo>
                    <a:pt x="5063" y="7638"/>
                  </a:lnTo>
                  <a:lnTo>
                    <a:pt x="5106" y="7509"/>
                  </a:lnTo>
                  <a:lnTo>
                    <a:pt x="5106" y="7381"/>
                  </a:lnTo>
                  <a:lnTo>
                    <a:pt x="5106" y="1674"/>
                  </a:lnTo>
                  <a:lnTo>
                    <a:pt x="5106" y="1588"/>
                  </a:lnTo>
                  <a:lnTo>
                    <a:pt x="5063" y="1503"/>
                  </a:lnTo>
                  <a:lnTo>
                    <a:pt x="4977" y="1460"/>
                  </a:lnTo>
                  <a:lnTo>
                    <a:pt x="4891" y="1460"/>
                  </a:lnTo>
                  <a:lnTo>
                    <a:pt x="2832" y="87"/>
                  </a:lnTo>
                  <a:lnTo>
                    <a:pt x="27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2"/>
            <p:cNvSpPr/>
            <p:nvPr/>
          </p:nvSpPr>
          <p:spPr>
            <a:xfrm>
              <a:off x="7707300" y="1372950"/>
              <a:ext cx="128750" cy="333625"/>
            </a:xfrm>
            <a:custGeom>
              <a:rect b="b" l="l" r="r" t="t"/>
              <a:pathLst>
                <a:path extrusionOk="0" h="13345" w="5150">
                  <a:moveTo>
                    <a:pt x="2575" y="1116"/>
                  </a:moveTo>
                  <a:lnTo>
                    <a:pt x="3690" y="1846"/>
                  </a:lnTo>
                  <a:lnTo>
                    <a:pt x="2575" y="2618"/>
                  </a:lnTo>
                  <a:lnTo>
                    <a:pt x="1459" y="1846"/>
                  </a:lnTo>
                  <a:lnTo>
                    <a:pt x="2575" y="1116"/>
                  </a:lnTo>
                  <a:close/>
                  <a:moveTo>
                    <a:pt x="1030" y="2790"/>
                  </a:moveTo>
                  <a:lnTo>
                    <a:pt x="2060" y="3476"/>
                  </a:lnTo>
                  <a:lnTo>
                    <a:pt x="2060" y="11886"/>
                  </a:lnTo>
                  <a:lnTo>
                    <a:pt x="1030" y="11199"/>
                  </a:lnTo>
                  <a:lnTo>
                    <a:pt x="1030" y="2790"/>
                  </a:lnTo>
                  <a:close/>
                  <a:moveTo>
                    <a:pt x="4119" y="2790"/>
                  </a:moveTo>
                  <a:lnTo>
                    <a:pt x="4119" y="11199"/>
                  </a:lnTo>
                  <a:lnTo>
                    <a:pt x="3090" y="11886"/>
                  </a:lnTo>
                  <a:lnTo>
                    <a:pt x="3090" y="3476"/>
                  </a:lnTo>
                  <a:lnTo>
                    <a:pt x="4119" y="2790"/>
                  </a:lnTo>
                  <a:close/>
                  <a:moveTo>
                    <a:pt x="2446" y="1"/>
                  </a:moveTo>
                  <a:lnTo>
                    <a:pt x="2275" y="87"/>
                  </a:lnTo>
                  <a:lnTo>
                    <a:pt x="258" y="1417"/>
                  </a:lnTo>
                  <a:lnTo>
                    <a:pt x="172" y="1503"/>
                  </a:lnTo>
                  <a:lnTo>
                    <a:pt x="86" y="1631"/>
                  </a:lnTo>
                  <a:lnTo>
                    <a:pt x="43" y="1717"/>
                  </a:lnTo>
                  <a:lnTo>
                    <a:pt x="1" y="1846"/>
                  </a:lnTo>
                  <a:lnTo>
                    <a:pt x="1" y="11457"/>
                  </a:lnTo>
                  <a:lnTo>
                    <a:pt x="43" y="11585"/>
                  </a:lnTo>
                  <a:lnTo>
                    <a:pt x="86" y="11714"/>
                  </a:lnTo>
                  <a:lnTo>
                    <a:pt x="172" y="11800"/>
                  </a:lnTo>
                  <a:lnTo>
                    <a:pt x="258" y="11886"/>
                  </a:lnTo>
                  <a:lnTo>
                    <a:pt x="2275" y="13259"/>
                  </a:lnTo>
                  <a:lnTo>
                    <a:pt x="2446" y="13302"/>
                  </a:lnTo>
                  <a:lnTo>
                    <a:pt x="2575" y="13345"/>
                  </a:lnTo>
                  <a:lnTo>
                    <a:pt x="2704" y="13345"/>
                  </a:lnTo>
                  <a:lnTo>
                    <a:pt x="2832" y="13302"/>
                  </a:lnTo>
                  <a:lnTo>
                    <a:pt x="2875" y="13259"/>
                  </a:lnTo>
                  <a:lnTo>
                    <a:pt x="4892" y="11886"/>
                  </a:lnTo>
                  <a:lnTo>
                    <a:pt x="5020" y="11800"/>
                  </a:lnTo>
                  <a:lnTo>
                    <a:pt x="5063" y="11714"/>
                  </a:lnTo>
                  <a:lnTo>
                    <a:pt x="5106" y="11585"/>
                  </a:lnTo>
                  <a:lnTo>
                    <a:pt x="5149" y="11457"/>
                  </a:lnTo>
                  <a:lnTo>
                    <a:pt x="5149" y="1846"/>
                  </a:lnTo>
                  <a:lnTo>
                    <a:pt x="5106" y="1717"/>
                  </a:lnTo>
                  <a:lnTo>
                    <a:pt x="5063" y="1631"/>
                  </a:lnTo>
                  <a:lnTo>
                    <a:pt x="5020" y="1503"/>
                  </a:lnTo>
                  <a:lnTo>
                    <a:pt x="4892" y="1417"/>
                  </a:lnTo>
                  <a:lnTo>
                    <a:pt x="2875" y="87"/>
                  </a:lnTo>
                  <a:lnTo>
                    <a:pt x="27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72"/>
          <p:cNvSpPr/>
          <p:nvPr/>
        </p:nvSpPr>
        <p:spPr>
          <a:xfrm>
            <a:off x="1331938" y="2047731"/>
            <a:ext cx="396017" cy="394090"/>
          </a:xfrm>
          <a:custGeom>
            <a:rect b="b" l="l" r="r" t="t"/>
            <a:pathLst>
              <a:path extrusionOk="0" h="17378" w="17463">
                <a:moveTo>
                  <a:pt x="15317" y="1031"/>
                </a:moveTo>
                <a:lnTo>
                  <a:pt x="16304" y="2575"/>
                </a:lnTo>
                <a:lnTo>
                  <a:pt x="15317" y="4120"/>
                </a:lnTo>
                <a:lnTo>
                  <a:pt x="9954" y="4120"/>
                </a:lnTo>
                <a:lnTo>
                  <a:pt x="9954" y="1031"/>
                </a:lnTo>
                <a:close/>
                <a:moveTo>
                  <a:pt x="8924" y="1331"/>
                </a:moveTo>
                <a:lnTo>
                  <a:pt x="8924" y="4206"/>
                </a:lnTo>
                <a:lnTo>
                  <a:pt x="7208" y="4635"/>
                </a:lnTo>
                <a:lnTo>
                  <a:pt x="7208" y="2189"/>
                </a:lnTo>
                <a:lnTo>
                  <a:pt x="8924" y="1331"/>
                </a:lnTo>
                <a:close/>
                <a:moveTo>
                  <a:pt x="6178" y="2404"/>
                </a:moveTo>
                <a:lnTo>
                  <a:pt x="6178" y="4806"/>
                </a:lnTo>
                <a:lnTo>
                  <a:pt x="1030" y="4806"/>
                </a:lnTo>
                <a:lnTo>
                  <a:pt x="1030" y="2404"/>
                </a:lnTo>
                <a:close/>
                <a:moveTo>
                  <a:pt x="6178" y="5793"/>
                </a:moveTo>
                <a:lnTo>
                  <a:pt x="6178" y="8196"/>
                </a:lnTo>
                <a:lnTo>
                  <a:pt x="1030" y="8196"/>
                </a:lnTo>
                <a:lnTo>
                  <a:pt x="1030" y="5793"/>
                </a:lnTo>
                <a:close/>
                <a:moveTo>
                  <a:pt x="8924" y="5278"/>
                </a:moveTo>
                <a:lnTo>
                  <a:pt x="8924" y="8196"/>
                </a:lnTo>
                <a:lnTo>
                  <a:pt x="7208" y="8196"/>
                </a:lnTo>
                <a:lnTo>
                  <a:pt x="7208" y="5707"/>
                </a:lnTo>
                <a:lnTo>
                  <a:pt x="8924" y="5278"/>
                </a:lnTo>
                <a:close/>
                <a:moveTo>
                  <a:pt x="15317" y="5107"/>
                </a:moveTo>
                <a:lnTo>
                  <a:pt x="16304" y="6651"/>
                </a:lnTo>
                <a:lnTo>
                  <a:pt x="15317" y="8196"/>
                </a:lnTo>
                <a:lnTo>
                  <a:pt x="9954" y="8196"/>
                </a:lnTo>
                <a:lnTo>
                  <a:pt x="9954" y="5107"/>
                </a:lnTo>
                <a:close/>
                <a:moveTo>
                  <a:pt x="6178" y="9226"/>
                </a:moveTo>
                <a:lnTo>
                  <a:pt x="6178" y="11585"/>
                </a:lnTo>
                <a:lnTo>
                  <a:pt x="1030" y="11585"/>
                </a:lnTo>
                <a:lnTo>
                  <a:pt x="1030" y="9226"/>
                </a:lnTo>
                <a:close/>
                <a:moveTo>
                  <a:pt x="8924" y="9226"/>
                </a:moveTo>
                <a:lnTo>
                  <a:pt x="8924" y="12143"/>
                </a:lnTo>
                <a:lnTo>
                  <a:pt x="7208" y="11714"/>
                </a:lnTo>
                <a:lnTo>
                  <a:pt x="7208" y="9226"/>
                </a:lnTo>
                <a:close/>
                <a:moveTo>
                  <a:pt x="15317" y="9226"/>
                </a:moveTo>
                <a:lnTo>
                  <a:pt x="16304" y="10770"/>
                </a:lnTo>
                <a:lnTo>
                  <a:pt x="15317" y="12272"/>
                </a:lnTo>
                <a:lnTo>
                  <a:pt x="9954" y="12272"/>
                </a:lnTo>
                <a:lnTo>
                  <a:pt x="9954" y="9226"/>
                </a:lnTo>
                <a:close/>
                <a:moveTo>
                  <a:pt x="6178" y="12615"/>
                </a:moveTo>
                <a:lnTo>
                  <a:pt x="6178" y="15018"/>
                </a:lnTo>
                <a:lnTo>
                  <a:pt x="1030" y="15018"/>
                </a:lnTo>
                <a:lnTo>
                  <a:pt x="1030" y="12615"/>
                </a:lnTo>
                <a:close/>
                <a:moveTo>
                  <a:pt x="7208" y="12744"/>
                </a:moveTo>
                <a:lnTo>
                  <a:pt x="8924" y="13173"/>
                </a:lnTo>
                <a:lnTo>
                  <a:pt x="8924" y="16048"/>
                </a:lnTo>
                <a:lnTo>
                  <a:pt x="7208" y="15189"/>
                </a:lnTo>
                <a:lnTo>
                  <a:pt x="7208" y="12744"/>
                </a:lnTo>
                <a:close/>
                <a:moveTo>
                  <a:pt x="15317" y="13302"/>
                </a:moveTo>
                <a:lnTo>
                  <a:pt x="16304" y="14846"/>
                </a:lnTo>
                <a:lnTo>
                  <a:pt x="15317" y="16391"/>
                </a:lnTo>
                <a:lnTo>
                  <a:pt x="9954" y="16391"/>
                </a:lnTo>
                <a:lnTo>
                  <a:pt x="9954" y="13302"/>
                </a:lnTo>
                <a:close/>
                <a:moveTo>
                  <a:pt x="9439" y="1"/>
                </a:moveTo>
                <a:lnTo>
                  <a:pt x="9310" y="44"/>
                </a:lnTo>
                <a:lnTo>
                  <a:pt x="9225" y="87"/>
                </a:lnTo>
                <a:lnTo>
                  <a:pt x="6607" y="1374"/>
                </a:lnTo>
                <a:lnTo>
                  <a:pt x="515" y="1374"/>
                </a:lnTo>
                <a:lnTo>
                  <a:pt x="300" y="1417"/>
                </a:lnTo>
                <a:lnTo>
                  <a:pt x="129" y="1546"/>
                </a:lnTo>
                <a:lnTo>
                  <a:pt x="43" y="1674"/>
                </a:lnTo>
                <a:lnTo>
                  <a:pt x="0" y="1889"/>
                </a:lnTo>
                <a:lnTo>
                  <a:pt x="0" y="15533"/>
                </a:lnTo>
                <a:lnTo>
                  <a:pt x="43" y="15704"/>
                </a:lnTo>
                <a:lnTo>
                  <a:pt x="129" y="15876"/>
                </a:lnTo>
                <a:lnTo>
                  <a:pt x="300" y="16005"/>
                </a:lnTo>
                <a:lnTo>
                  <a:pt x="515" y="16048"/>
                </a:lnTo>
                <a:lnTo>
                  <a:pt x="6607" y="16048"/>
                </a:lnTo>
                <a:lnTo>
                  <a:pt x="9225" y="17335"/>
                </a:lnTo>
                <a:lnTo>
                  <a:pt x="9310" y="17378"/>
                </a:lnTo>
                <a:lnTo>
                  <a:pt x="15703" y="17378"/>
                </a:lnTo>
                <a:lnTo>
                  <a:pt x="15832" y="17335"/>
                </a:lnTo>
                <a:lnTo>
                  <a:pt x="15918" y="17249"/>
                </a:lnTo>
                <a:lnTo>
                  <a:pt x="16004" y="17163"/>
                </a:lnTo>
                <a:lnTo>
                  <a:pt x="17377" y="15104"/>
                </a:lnTo>
                <a:lnTo>
                  <a:pt x="17420" y="14975"/>
                </a:lnTo>
                <a:lnTo>
                  <a:pt x="17463" y="14846"/>
                </a:lnTo>
                <a:lnTo>
                  <a:pt x="17420" y="14675"/>
                </a:lnTo>
                <a:lnTo>
                  <a:pt x="17377" y="14546"/>
                </a:lnTo>
                <a:lnTo>
                  <a:pt x="16175" y="12787"/>
                </a:lnTo>
                <a:lnTo>
                  <a:pt x="17377" y="11028"/>
                </a:lnTo>
                <a:lnTo>
                  <a:pt x="17420" y="10899"/>
                </a:lnTo>
                <a:lnTo>
                  <a:pt x="17463" y="10770"/>
                </a:lnTo>
                <a:lnTo>
                  <a:pt x="17420" y="10599"/>
                </a:lnTo>
                <a:lnTo>
                  <a:pt x="17377" y="10470"/>
                </a:lnTo>
                <a:lnTo>
                  <a:pt x="16175" y="8711"/>
                </a:lnTo>
                <a:lnTo>
                  <a:pt x="17377" y="6952"/>
                </a:lnTo>
                <a:lnTo>
                  <a:pt x="17420" y="6823"/>
                </a:lnTo>
                <a:lnTo>
                  <a:pt x="17463" y="6651"/>
                </a:lnTo>
                <a:lnTo>
                  <a:pt x="17420" y="6523"/>
                </a:lnTo>
                <a:lnTo>
                  <a:pt x="17377" y="6394"/>
                </a:lnTo>
                <a:lnTo>
                  <a:pt x="16175" y="4635"/>
                </a:lnTo>
                <a:lnTo>
                  <a:pt x="17377" y="2833"/>
                </a:lnTo>
                <a:lnTo>
                  <a:pt x="17420" y="2704"/>
                </a:lnTo>
                <a:lnTo>
                  <a:pt x="17463" y="2575"/>
                </a:lnTo>
                <a:lnTo>
                  <a:pt x="17420" y="2404"/>
                </a:lnTo>
                <a:lnTo>
                  <a:pt x="17377" y="2275"/>
                </a:lnTo>
                <a:lnTo>
                  <a:pt x="16004" y="258"/>
                </a:lnTo>
                <a:lnTo>
                  <a:pt x="15918" y="130"/>
                </a:lnTo>
                <a:lnTo>
                  <a:pt x="15832" y="87"/>
                </a:lnTo>
                <a:lnTo>
                  <a:pt x="15703" y="44"/>
                </a:lnTo>
                <a:lnTo>
                  <a:pt x="155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6" name="Google Shape;2036;p72"/>
          <p:cNvGrpSpPr/>
          <p:nvPr/>
        </p:nvGrpSpPr>
        <p:grpSpPr>
          <a:xfrm>
            <a:off x="1998457" y="2047788"/>
            <a:ext cx="396017" cy="395065"/>
            <a:chOff x="1734875" y="1951100"/>
            <a:chExt cx="436575" cy="435525"/>
          </a:xfrm>
        </p:grpSpPr>
        <p:sp>
          <p:nvSpPr>
            <p:cNvPr id="2037" name="Google Shape;2037;p72"/>
            <p:cNvSpPr/>
            <p:nvPr/>
          </p:nvSpPr>
          <p:spPr>
            <a:xfrm>
              <a:off x="1734875" y="2182800"/>
              <a:ext cx="204900" cy="203825"/>
            </a:xfrm>
            <a:custGeom>
              <a:rect b="b" l="l" r="r" t="t"/>
              <a:pathLst>
                <a:path extrusionOk="0" h="8153" w="8196">
                  <a:moveTo>
                    <a:pt x="7165" y="987"/>
                  </a:moveTo>
                  <a:lnTo>
                    <a:pt x="7165" y="2875"/>
                  </a:lnTo>
                  <a:lnTo>
                    <a:pt x="7123" y="3304"/>
                  </a:lnTo>
                  <a:lnTo>
                    <a:pt x="7080" y="3733"/>
                  </a:lnTo>
                  <a:lnTo>
                    <a:pt x="6994" y="4162"/>
                  </a:lnTo>
                  <a:lnTo>
                    <a:pt x="6822" y="4548"/>
                  </a:lnTo>
                  <a:lnTo>
                    <a:pt x="6651" y="4892"/>
                  </a:lnTo>
                  <a:lnTo>
                    <a:pt x="6436" y="5278"/>
                  </a:lnTo>
                  <a:lnTo>
                    <a:pt x="6179" y="5578"/>
                  </a:lnTo>
                  <a:lnTo>
                    <a:pt x="5921" y="5879"/>
                  </a:lnTo>
                  <a:lnTo>
                    <a:pt x="5621" y="6179"/>
                  </a:lnTo>
                  <a:lnTo>
                    <a:pt x="5278" y="6393"/>
                  </a:lnTo>
                  <a:lnTo>
                    <a:pt x="4934" y="6608"/>
                  </a:lnTo>
                  <a:lnTo>
                    <a:pt x="4548" y="6822"/>
                  </a:lnTo>
                  <a:lnTo>
                    <a:pt x="4162" y="6951"/>
                  </a:lnTo>
                  <a:lnTo>
                    <a:pt x="3776" y="7037"/>
                  </a:lnTo>
                  <a:lnTo>
                    <a:pt x="3347" y="7123"/>
                  </a:lnTo>
                  <a:lnTo>
                    <a:pt x="1030" y="7123"/>
                  </a:lnTo>
                  <a:lnTo>
                    <a:pt x="1030" y="5278"/>
                  </a:lnTo>
                  <a:lnTo>
                    <a:pt x="1073" y="4849"/>
                  </a:lnTo>
                  <a:lnTo>
                    <a:pt x="1116" y="4420"/>
                  </a:lnTo>
                  <a:lnTo>
                    <a:pt x="1202" y="3991"/>
                  </a:lnTo>
                  <a:lnTo>
                    <a:pt x="1373" y="3605"/>
                  </a:lnTo>
                  <a:lnTo>
                    <a:pt x="1545" y="3218"/>
                  </a:lnTo>
                  <a:lnTo>
                    <a:pt x="1759" y="2875"/>
                  </a:lnTo>
                  <a:lnTo>
                    <a:pt x="2017" y="2575"/>
                  </a:lnTo>
                  <a:lnTo>
                    <a:pt x="2274" y="2274"/>
                  </a:lnTo>
                  <a:lnTo>
                    <a:pt x="2575" y="1974"/>
                  </a:lnTo>
                  <a:lnTo>
                    <a:pt x="2918" y="1717"/>
                  </a:lnTo>
                  <a:lnTo>
                    <a:pt x="3261" y="1502"/>
                  </a:lnTo>
                  <a:lnTo>
                    <a:pt x="3647" y="1331"/>
                  </a:lnTo>
                  <a:lnTo>
                    <a:pt x="4033" y="1202"/>
                  </a:lnTo>
                  <a:lnTo>
                    <a:pt x="4419" y="1073"/>
                  </a:lnTo>
                  <a:lnTo>
                    <a:pt x="4849" y="1030"/>
                  </a:lnTo>
                  <a:lnTo>
                    <a:pt x="5278" y="987"/>
                  </a:lnTo>
                  <a:close/>
                  <a:moveTo>
                    <a:pt x="4763" y="1"/>
                  </a:moveTo>
                  <a:lnTo>
                    <a:pt x="4205" y="86"/>
                  </a:lnTo>
                  <a:lnTo>
                    <a:pt x="3733" y="215"/>
                  </a:lnTo>
                  <a:lnTo>
                    <a:pt x="3218" y="387"/>
                  </a:lnTo>
                  <a:lnTo>
                    <a:pt x="2789" y="601"/>
                  </a:lnTo>
                  <a:lnTo>
                    <a:pt x="2317" y="902"/>
                  </a:lnTo>
                  <a:lnTo>
                    <a:pt x="1931" y="1202"/>
                  </a:lnTo>
                  <a:lnTo>
                    <a:pt x="1545" y="1545"/>
                  </a:lnTo>
                  <a:lnTo>
                    <a:pt x="1202" y="1888"/>
                  </a:lnTo>
                  <a:lnTo>
                    <a:pt x="901" y="2317"/>
                  </a:lnTo>
                  <a:lnTo>
                    <a:pt x="644" y="2746"/>
                  </a:lnTo>
                  <a:lnTo>
                    <a:pt x="429" y="3218"/>
                  </a:lnTo>
                  <a:lnTo>
                    <a:pt x="258" y="3690"/>
                  </a:lnTo>
                  <a:lnTo>
                    <a:pt x="129" y="4205"/>
                  </a:lnTo>
                  <a:lnTo>
                    <a:pt x="43" y="4720"/>
                  </a:lnTo>
                  <a:lnTo>
                    <a:pt x="0" y="5278"/>
                  </a:lnTo>
                  <a:lnTo>
                    <a:pt x="0" y="7638"/>
                  </a:lnTo>
                  <a:lnTo>
                    <a:pt x="43" y="7852"/>
                  </a:lnTo>
                  <a:lnTo>
                    <a:pt x="172" y="8024"/>
                  </a:lnTo>
                  <a:lnTo>
                    <a:pt x="301" y="8110"/>
                  </a:lnTo>
                  <a:lnTo>
                    <a:pt x="515" y="8153"/>
                  </a:lnTo>
                  <a:lnTo>
                    <a:pt x="3433" y="8153"/>
                  </a:lnTo>
                  <a:lnTo>
                    <a:pt x="3990" y="8067"/>
                  </a:lnTo>
                  <a:lnTo>
                    <a:pt x="4462" y="7938"/>
                  </a:lnTo>
                  <a:lnTo>
                    <a:pt x="4977" y="7766"/>
                  </a:lnTo>
                  <a:lnTo>
                    <a:pt x="5406" y="7509"/>
                  </a:lnTo>
                  <a:lnTo>
                    <a:pt x="5878" y="7252"/>
                  </a:lnTo>
                  <a:lnTo>
                    <a:pt x="6264" y="6951"/>
                  </a:lnTo>
                  <a:lnTo>
                    <a:pt x="6651" y="6608"/>
                  </a:lnTo>
                  <a:lnTo>
                    <a:pt x="6994" y="6222"/>
                  </a:lnTo>
                  <a:lnTo>
                    <a:pt x="7294" y="5836"/>
                  </a:lnTo>
                  <a:lnTo>
                    <a:pt x="7552" y="5407"/>
                  </a:lnTo>
                  <a:lnTo>
                    <a:pt x="7766" y="4935"/>
                  </a:lnTo>
                  <a:lnTo>
                    <a:pt x="7938" y="4463"/>
                  </a:lnTo>
                  <a:lnTo>
                    <a:pt x="8066" y="3948"/>
                  </a:lnTo>
                  <a:lnTo>
                    <a:pt x="8152" y="3433"/>
                  </a:lnTo>
                  <a:lnTo>
                    <a:pt x="8195" y="2875"/>
                  </a:lnTo>
                  <a:lnTo>
                    <a:pt x="8195" y="515"/>
                  </a:lnTo>
                  <a:lnTo>
                    <a:pt x="8152" y="301"/>
                  </a:lnTo>
                  <a:lnTo>
                    <a:pt x="8024" y="129"/>
                  </a:lnTo>
                  <a:lnTo>
                    <a:pt x="7895" y="43"/>
                  </a:lnTo>
                  <a:lnTo>
                    <a:pt x="7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2"/>
            <p:cNvSpPr/>
            <p:nvPr/>
          </p:nvSpPr>
          <p:spPr>
            <a:xfrm>
              <a:off x="1966550" y="1951100"/>
              <a:ext cx="204900" cy="203825"/>
            </a:xfrm>
            <a:custGeom>
              <a:rect b="b" l="l" r="r" t="t"/>
              <a:pathLst>
                <a:path extrusionOk="0" h="8153" w="8196">
                  <a:moveTo>
                    <a:pt x="7166" y="988"/>
                  </a:moveTo>
                  <a:lnTo>
                    <a:pt x="7166" y="2876"/>
                  </a:lnTo>
                  <a:lnTo>
                    <a:pt x="7166" y="3305"/>
                  </a:lnTo>
                  <a:lnTo>
                    <a:pt x="7080" y="3734"/>
                  </a:lnTo>
                  <a:lnTo>
                    <a:pt x="6994" y="4163"/>
                  </a:lnTo>
                  <a:lnTo>
                    <a:pt x="6823" y="4549"/>
                  </a:lnTo>
                  <a:lnTo>
                    <a:pt x="6651" y="4892"/>
                  </a:lnTo>
                  <a:lnTo>
                    <a:pt x="6437" y="5278"/>
                  </a:lnTo>
                  <a:lnTo>
                    <a:pt x="6179" y="5579"/>
                  </a:lnTo>
                  <a:lnTo>
                    <a:pt x="5922" y="5879"/>
                  </a:lnTo>
                  <a:lnTo>
                    <a:pt x="5621" y="6179"/>
                  </a:lnTo>
                  <a:lnTo>
                    <a:pt x="5278" y="6394"/>
                  </a:lnTo>
                  <a:lnTo>
                    <a:pt x="4935" y="6608"/>
                  </a:lnTo>
                  <a:lnTo>
                    <a:pt x="4549" y="6823"/>
                  </a:lnTo>
                  <a:lnTo>
                    <a:pt x="4163" y="6952"/>
                  </a:lnTo>
                  <a:lnTo>
                    <a:pt x="3776" y="7037"/>
                  </a:lnTo>
                  <a:lnTo>
                    <a:pt x="3347" y="7123"/>
                  </a:lnTo>
                  <a:lnTo>
                    <a:pt x="1031" y="7123"/>
                  </a:lnTo>
                  <a:lnTo>
                    <a:pt x="1031" y="5278"/>
                  </a:lnTo>
                  <a:lnTo>
                    <a:pt x="1073" y="4806"/>
                  </a:lnTo>
                  <a:lnTo>
                    <a:pt x="1116" y="4420"/>
                  </a:lnTo>
                  <a:lnTo>
                    <a:pt x="1245" y="3991"/>
                  </a:lnTo>
                  <a:lnTo>
                    <a:pt x="1374" y="3605"/>
                  </a:lnTo>
                  <a:lnTo>
                    <a:pt x="1545" y="3219"/>
                  </a:lnTo>
                  <a:lnTo>
                    <a:pt x="1760" y="2876"/>
                  </a:lnTo>
                  <a:lnTo>
                    <a:pt x="2017" y="2532"/>
                  </a:lnTo>
                  <a:lnTo>
                    <a:pt x="2275" y="2232"/>
                  </a:lnTo>
                  <a:lnTo>
                    <a:pt x="2575" y="1975"/>
                  </a:lnTo>
                  <a:lnTo>
                    <a:pt x="2918" y="1717"/>
                  </a:lnTo>
                  <a:lnTo>
                    <a:pt x="3262" y="1503"/>
                  </a:lnTo>
                  <a:lnTo>
                    <a:pt x="3648" y="1331"/>
                  </a:lnTo>
                  <a:lnTo>
                    <a:pt x="4034" y="1202"/>
                  </a:lnTo>
                  <a:lnTo>
                    <a:pt x="4420" y="1074"/>
                  </a:lnTo>
                  <a:lnTo>
                    <a:pt x="4849" y="1031"/>
                  </a:lnTo>
                  <a:lnTo>
                    <a:pt x="5278" y="988"/>
                  </a:lnTo>
                  <a:close/>
                  <a:moveTo>
                    <a:pt x="4763" y="1"/>
                  </a:moveTo>
                  <a:lnTo>
                    <a:pt x="4248" y="87"/>
                  </a:lnTo>
                  <a:lnTo>
                    <a:pt x="3734" y="215"/>
                  </a:lnTo>
                  <a:lnTo>
                    <a:pt x="3219" y="387"/>
                  </a:lnTo>
                  <a:lnTo>
                    <a:pt x="2790" y="602"/>
                  </a:lnTo>
                  <a:lnTo>
                    <a:pt x="2361" y="902"/>
                  </a:lnTo>
                  <a:lnTo>
                    <a:pt x="1932" y="1202"/>
                  </a:lnTo>
                  <a:lnTo>
                    <a:pt x="1545" y="1546"/>
                  </a:lnTo>
                  <a:lnTo>
                    <a:pt x="1202" y="1889"/>
                  </a:lnTo>
                  <a:lnTo>
                    <a:pt x="902" y="2318"/>
                  </a:lnTo>
                  <a:lnTo>
                    <a:pt x="644" y="2747"/>
                  </a:lnTo>
                  <a:lnTo>
                    <a:pt x="430" y="3219"/>
                  </a:lnTo>
                  <a:lnTo>
                    <a:pt x="258" y="3691"/>
                  </a:lnTo>
                  <a:lnTo>
                    <a:pt x="129" y="4206"/>
                  </a:lnTo>
                  <a:lnTo>
                    <a:pt x="44" y="4721"/>
                  </a:lnTo>
                  <a:lnTo>
                    <a:pt x="1" y="5278"/>
                  </a:lnTo>
                  <a:lnTo>
                    <a:pt x="1" y="7638"/>
                  </a:lnTo>
                  <a:lnTo>
                    <a:pt x="44" y="7853"/>
                  </a:lnTo>
                  <a:lnTo>
                    <a:pt x="172" y="8024"/>
                  </a:lnTo>
                  <a:lnTo>
                    <a:pt x="344" y="8110"/>
                  </a:lnTo>
                  <a:lnTo>
                    <a:pt x="516" y="8153"/>
                  </a:lnTo>
                  <a:lnTo>
                    <a:pt x="3433" y="8153"/>
                  </a:lnTo>
                  <a:lnTo>
                    <a:pt x="3991" y="8067"/>
                  </a:lnTo>
                  <a:lnTo>
                    <a:pt x="4463" y="7938"/>
                  </a:lnTo>
                  <a:lnTo>
                    <a:pt x="4978" y="7724"/>
                  </a:lnTo>
                  <a:lnTo>
                    <a:pt x="5407" y="7509"/>
                  </a:lnTo>
                  <a:lnTo>
                    <a:pt x="5879" y="7252"/>
                  </a:lnTo>
                  <a:lnTo>
                    <a:pt x="6265" y="6952"/>
                  </a:lnTo>
                  <a:lnTo>
                    <a:pt x="6651" y="6608"/>
                  </a:lnTo>
                  <a:lnTo>
                    <a:pt x="6994" y="6222"/>
                  </a:lnTo>
                  <a:lnTo>
                    <a:pt x="7295" y="5836"/>
                  </a:lnTo>
                  <a:lnTo>
                    <a:pt x="7552" y="5407"/>
                  </a:lnTo>
                  <a:lnTo>
                    <a:pt x="7767" y="4935"/>
                  </a:lnTo>
                  <a:lnTo>
                    <a:pt x="7938" y="4463"/>
                  </a:lnTo>
                  <a:lnTo>
                    <a:pt x="8067" y="3948"/>
                  </a:lnTo>
                  <a:lnTo>
                    <a:pt x="8153" y="3433"/>
                  </a:lnTo>
                  <a:lnTo>
                    <a:pt x="8196" y="2876"/>
                  </a:lnTo>
                  <a:lnTo>
                    <a:pt x="8196" y="473"/>
                  </a:lnTo>
                  <a:lnTo>
                    <a:pt x="8153" y="301"/>
                  </a:lnTo>
                  <a:lnTo>
                    <a:pt x="8024" y="130"/>
                  </a:lnTo>
                  <a:lnTo>
                    <a:pt x="7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2"/>
            <p:cNvSpPr/>
            <p:nvPr/>
          </p:nvSpPr>
          <p:spPr>
            <a:xfrm>
              <a:off x="1966550" y="2182800"/>
              <a:ext cx="204900" cy="203825"/>
            </a:xfrm>
            <a:custGeom>
              <a:rect b="b" l="l" r="r" t="t"/>
              <a:pathLst>
                <a:path extrusionOk="0" h="8153" w="8196">
                  <a:moveTo>
                    <a:pt x="2918" y="987"/>
                  </a:moveTo>
                  <a:lnTo>
                    <a:pt x="3347" y="1030"/>
                  </a:lnTo>
                  <a:lnTo>
                    <a:pt x="3776" y="1073"/>
                  </a:lnTo>
                  <a:lnTo>
                    <a:pt x="4163" y="1202"/>
                  </a:lnTo>
                  <a:lnTo>
                    <a:pt x="4549" y="1331"/>
                  </a:lnTo>
                  <a:lnTo>
                    <a:pt x="4935" y="1502"/>
                  </a:lnTo>
                  <a:lnTo>
                    <a:pt x="5278" y="1717"/>
                  </a:lnTo>
                  <a:lnTo>
                    <a:pt x="5621" y="1974"/>
                  </a:lnTo>
                  <a:lnTo>
                    <a:pt x="5922" y="2274"/>
                  </a:lnTo>
                  <a:lnTo>
                    <a:pt x="6179" y="2575"/>
                  </a:lnTo>
                  <a:lnTo>
                    <a:pt x="6437" y="2875"/>
                  </a:lnTo>
                  <a:lnTo>
                    <a:pt x="6651" y="3218"/>
                  </a:lnTo>
                  <a:lnTo>
                    <a:pt x="6823" y="3605"/>
                  </a:lnTo>
                  <a:lnTo>
                    <a:pt x="6994" y="3991"/>
                  </a:lnTo>
                  <a:lnTo>
                    <a:pt x="7080" y="4420"/>
                  </a:lnTo>
                  <a:lnTo>
                    <a:pt x="7166" y="4849"/>
                  </a:lnTo>
                  <a:lnTo>
                    <a:pt x="7166" y="5278"/>
                  </a:lnTo>
                  <a:lnTo>
                    <a:pt x="7166" y="7123"/>
                  </a:lnTo>
                  <a:lnTo>
                    <a:pt x="4849" y="7123"/>
                  </a:lnTo>
                  <a:lnTo>
                    <a:pt x="4420" y="7037"/>
                  </a:lnTo>
                  <a:lnTo>
                    <a:pt x="4034" y="6951"/>
                  </a:lnTo>
                  <a:lnTo>
                    <a:pt x="3648" y="6822"/>
                  </a:lnTo>
                  <a:lnTo>
                    <a:pt x="3262" y="6608"/>
                  </a:lnTo>
                  <a:lnTo>
                    <a:pt x="2918" y="6393"/>
                  </a:lnTo>
                  <a:lnTo>
                    <a:pt x="2575" y="6179"/>
                  </a:lnTo>
                  <a:lnTo>
                    <a:pt x="2275" y="5879"/>
                  </a:lnTo>
                  <a:lnTo>
                    <a:pt x="2017" y="5578"/>
                  </a:lnTo>
                  <a:lnTo>
                    <a:pt x="1760" y="5278"/>
                  </a:lnTo>
                  <a:lnTo>
                    <a:pt x="1545" y="4892"/>
                  </a:lnTo>
                  <a:lnTo>
                    <a:pt x="1374" y="4548"/>
                  </a:lnTo>
                  <a:lnTo>
                    <a:pt x="1245" y="4162"/>
                  </a:lnTo>
                  <a:lnTo>
                    <a:pt x="1116" y="3733"/>
                  </a:lnTo>
                  <a:lnTo>
                    <a:pt x="1073" y="3304"/>
                  </a:lnTo>
                  <a:lnTo>
                    <a:pt x="1031" y="2875"/>
                  </a:lnTo>
                  <a:lnTo>
                    <a:pt x="1031" y="987"/>
                  </a:lnTo>
                  <a:close/>
                  <a:moveTo>
                    <a:pt x="516" y="1"/>
                  </a:moveTo>
                  <a:lnTo>
                    <a:pt x="344" y="43"/>
                  </a:lnTo>
                  <a:lnTo>
                    <a:pt x="172" y="129"/>
                  </a:lnTo>
                  <a:lnTo>
                    <a:pt x="44" y="301"/>
                  </a:lnTo>
                  <a:lnTo>
                    <a:pt x="1" y="515"/>
                  </a:lnTo>
                  <a:lnTo>
                    <a:pt x="1" y="2875"/>
                  </a:lnTo>
                  <a:lnTo>
                    <a:pt x="44" y="3433"/>
                  </a:lnTo>
                  <a:lnTo>
                    <a:pt x="129" y="3948"/>
                  </a:lnTo>
                  <a:lnTo>
                    <a:pt x="258" y="4463"/>
                  </a:lnTo>
                  <a:lnTo>
                    <a:pt x="430" y="4935"/>
                  </a:lnTo>
                  <a:lnTo>
                    <a:pt x="644" y="5407"/>
                  </a:lnTo>
                  <a:lnTo>
                    <a:pt x="902" y="5836"/>
                  </a:lnTo>
                  <a:lnTo>
                    <a:pt x="1202" y="6222"/>
                  </a:lnTo>
                  <a:lnTo>
                    <a:pt x="1545" y="6608"/>
                  </a:lnTo>
                  <a:lnTo>
                    <a:pt x="1932" y="6951"/>
                  </a:lnTo>
                  <a:lnTo>
                    <a:pt x="2361" y="7252"/>
                  </a:lnTo>
                  <a:lnTo>
                    <a:pt x="2790" y="7509"/>
                  </a:lnTo>
                  <a:lnTo>
                    <a:pt x="3219" y="7766"/>
                  </a:lnTo>
                  <a:lnTo>
                    <a:pt x="3734" y="7938"/>
                  </a:lnTo>
                  <a:lnTo>
                    <a:pt x="4248" y="8067"/>
                  </a:lnTo>
                  <a:lnTo>
                    <a:pt x="4763" y="8153"/>
                  </a:lnTo>
                  <a:lnTo>
                    <a:pt x="7681" y="8153"/>
                  </a:lnTo>
                  <a:lnTo>
                    <a:pt x="7895" y="8110"/>
                  </a:lnTo>
                  <a:lnTo>
                    <a:pt x="8024" y="8024"/>
                  </a:lnTo>
                  <a:lnTo>
                    <a:pt x="8153" y="7852"/>
                  </a:lnTo>
                  <a:lnTo>
                    <a:pt x="8196" y="7638"/>
                  </a:lnTo>
                  <a:lnTo>
                    <a:pt x="8196" y="5278"/>
                  </a:lnTo>
                  <a:lnTo>
                    <a:pt x="8153" y="4720"/>
                  </a:lnTo>
                  <a:lnTo>
                    <a:pt x="8067" y="4205"/>
                  </a:lnTo>
                  <a:lnTo>
                    <a:pt x="7938" y="3690"/>
                  </a:lnTo>
                  <a:lnTo>
                    <a:pt x="7767" y="3218"/>
                  </a:lnTo>
                  <a:lnTo>
                    <a:pt x="7552" y="2746"/>
                  </a:lnTo>
                  <a:lnTo>
                    <a:pt x="7295" y="2317"/>
                  </a:lnTo>
                  <a:lnTo>
                    <a:pt x="6994" y="1888"/>
                  </a:lnTo>
                  <a:lnTo>
                    <a:pt x="6651" y="1545"/>
                  </a:lnTo>
                  <a:lnTo>
                    <a:pt x="6265" y="1202"/>
                  </a:lnTo>
                  <a:lnTo>
                    <a:pt x="5879" y="902"/>
                  </a:lnTo>
                  <a:lnTo>
                    <a:pt x="5407" y="601"/>
                  </a:lnTo>
                  <a:lnTo>
                    <a:pt x="4978" y="387"/>
                  </a:lnTo>
                  <a:lnTo>
                    <a:pt x="4463" y="215"/>
                  </a:lnTo>
                  <a:lnTo>
                    <a:pt x="3991" y="86"/>
                  </a:lnTo>
                  <a:lnTo>
                    <a:pt x="3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2"/>
            <p:cNvSpPr/>
            <p:nvPr/>
          </p:nvSpPr>
          <p:spPr>
            <a:xfrm>
              <a:off x="1734875" y="1951100"/>
              <a:ext cx="204900" cy="203825"/>
            </a:xfrm>
            <a:custGeom>
              <a:rect b="b" l="l" r="r" t="t"/>
              <a:pathLst>
                <a:path extrusionOk="0" h="8153" w="8196">
                  <a:moveTo>
                    <a:pt x="2918" y="988"/>
                  </a:moveTo>
                  <a:lnTo>
                    <a:pt x="3347" y="1031"/>
                  </a:lnTo>
                  <a:lnTo>
                    <a:pt x="3776" y="1074"/>
                  </a:lnTo>
                  <a:lnTo>
                    <a:pt x="4162" y="1202"/>
                  </a:lnTo>
                  <a:lnTo>
                    <a:pt x="4548" y="1331"/>
                  </a:lnTo>
                  <a:lnTo>
                    <a:pt x="4934" y="1503"/>
                  </a:lnTo>
                  <a:lnTo>
                    <a:pt x="5278" y="1717"/>
                  </a:lnTo>
                  <a:lnTo>
                    <a:pt x="5621" y="1975"/>
                  </a:lnTo>
                  <a:lnTo>
                    <a:pt x="5921" y="2232"/>
                  </a:lnTo>
                  <a:lnTo>
                    <a:pt x="6179" y="2532"/>
                  </a:lnTo>
                  <a:lnTo>
                    <a:pt x="6436" y="2876"/>
                  </a:lnTo>
                  <a:lnTo>
                    <a:pt x="6651" y="3219"/>
                  </a:lnTo>
                  <a:lnTo>
                    <a:pt x="6822" y="3605"/>
                  </a:lnTo>
                  <a:lnTo>
                    <a:pt x="6994" y="3991"/>
                  </a:lnTo>
                  <a:lnTo>
                    <a:pt x="7080" y="4420"/>
                  </a:lnTo>
                  <a:lnTo>
                    <a:pt x="7123" y="4806"/>
                  </a:lnTo>
                  <a:lnTo>
                    <a:pt x="7165" y="5278"/>
                  </a:lnTo>
                  <a:lnTo>
                    <a:pt x="7165" y="7123"/>
                  </a:lnTo>
                  <a:lnTo>
                    <a:pt x="4849" y="7123"/>
                  </a:lnTo>
                  <a:lnTo>
                    <a:pt x="4419" y="7037"/>
                  </a:lnTo>
                  <a:lnTo>
                    <a:pt x="4033" y="6952"/>
                  </a:lnTo>
                  <a:lnTo>
                    <a:pt x="3647" y="6823"/>
                  </a:lnTo>
                  <a:lnTo>
                    <a:pt x="3261" y="6608"/>
                  </a:lnTo>
                  <a:lnTo>
                    <a:pt x="2918" y="6394"/>
                  </a:lnTo>
                  <a:lnTo>
                    <a:pt x="2575" y="6179"/>
                  </a:lnTo>
                  <a:lnTo>
                    <a:pt x="2274" y="5879"/>
                  </a:lnTo>
                  <a:lnTo>
                    <a:pt x="2017" y="5579"/>
                  </a:lnTo>
                  <a:lnTo>
                    <a:pt x="1759" y="5278"/>
                  </a:lnTo>
                  <a:lnTo>
                    <a:pt x="1545" y="4892"/>
                  </a:lnTo>
                  <a:lnTo>
                    <a:pt x="1373" y="4549"/>
                  </a:lnTo>
                  <a:lnTo>
                    <a:pt x="1202" y="4163"/>
                  </a:lnTo>
                  <a:lnTo>
                    <a:pt x="1116" y="3734"/>
                  </a:lnTo>
                  <a:lnTo>
                    <a:pt x="1073" y="3305"/>
                  </a:lnTo>
                  <a:lnTo>
                    <a:pt x="1030" y="2876"/>
                  </a:lnTo>
                  <a:lnTo>
                    <a:pt x="1030" y="988"/>
                  </a:lnTo>
                  <a:close/>
                  <a:moveTo>
                    <a:pt x="301" y="1"/>
                  </a:moveTo>
                  <a:lnTo>
                    <a:pt x="172" y="130"/>
                  </a:lnTo>
                  <a:lnTo>
                    <a:pt x="43" y="301"/>
                  </a:lnTo>
                  <a:lnTo>
                    <a:pt x="0" y="473"/>
                  </a:lnTo>
                  <a:lnTo>
                    <a:pt x="0" y="2876"/>
                  </a:lnTo>
                  <a:lnTo>
                    <a:pt x="43" y="3433"/>
                  </a:lnTo>
                  <a:lnTo>
                    <a:pt x="129" y="3948"/>
                  </a:lnTo>
                  <a:lnTo>
                    <a:pt x="258" y="4463"/>
                  </a:lnTo>
                  <a:lnTo>
                    <a:pt x="429" y="4935"/>
                  </a:lnTo>
                  <a:lnTo>
                    <a:pt x="644" y="5407"/>
                  </a:lnTo>
                  <a:lnTo>
                    <a:pt x="901" y="5836"/>
                  </a:lnTo>
                  <a:lnTo>
                    <a:pt x="1202" y="6222"/>
                  </a:lnTo>
                  <a:lnTo>
                    <a:pt x="1545" y="6608"/>
                  </a:lnTo>
                  <a:lnTo>
                    <a:pt x="1931" y="6952"/>
                  </a:lnTo>
                  <a:lnTo>
                    <a:pt x="2317" y="7252"/>
                  </a:lnTo>
                  <a:lnTo>
                    <a:pt x="2789" y="7509"/>
                  </a:lnTo>
                  <a:lnTo>
                    <a:pt x="3218" y="7724"/>
                  </a:lnTo>
                  <a:lnTo>
                    <a:pt x="3733" y="7938"/>
                  </a:lnTo>
                  <a:lnTo>
                    <a:pt x="4205" y="8067"/>
                  </a:lnTo>
                  <a:lnTo>
                    <a:pt x="4763" y="8153"/>
                  </a:lnTo>
                  <a:lnTo>
                    <a:pt x="7680" y="8153"/>
                  </a:lnTo>
                  <a:lnTo>
                    <a:pt x="7895" y="8110"/>
                  </a:lnTo>
                  <a:lnTo>
                    <a:pt x="8024" y="8024"/>
                  </a:lnTo>
                  <a:lnTo>
                    <a:pt x="8152" y="7853"/>
                  </a:lnTo>
                  <a:lnTo>
                    <a:pt x="8195" y="7638"/>
                  </a:lnTo>
                  <a:lnTo>
                    <a:pt x="8195" y="5278"/>
                  </a:lnTo>
                  <a:lnTo>
                    <a:pt x="8152" y="4721"/>
                  </a:lnTo>
                  <a:lnTo>
                    <a:pt x="8066" y="4206"/>
                  </a:lnTo>
                  <a:lnTo>
                    <a:pt x="7938" y="3691"/>
                  </a:lnTo>
                  <a:lnTo>
                    <a:pt x="7766" y="3219"/>
                  </a:lnTo>
                  <a:lnTo>
                    <a:pt x="7552" y="2747"/>
                  </a:lnTo>
                  <a:lnTo>
                    <a:pt x="7294" y="2318"/>
                  </a:lnTo>
                  <a:lnTo>
                    <a:pt x="6994" y="1889"/>
                  </a:lnTo>
                  <a:lnTo>
                    <a:pt x="6651" y="1546"/>
                  </a:lnTo>
                  <a:lnTo>
                    <a:pt x="6264" y="1202"/>
                  </a:lnTo>
                  <a:lnTo>
                    <a:pt x="5878" y="902"/>
                  </a:lnTo>
                  <a:lnTo>
                    <a:pt x="5406" y="602"/>
                  </a:lnTo>
                  <a:lnTo>
                    <a:pt x="4977" y="387"/>
                  </a:lnTo>
                  <a:lnTo>
                    <a:pt x="4462" y="215"/>
                  </a:lnTo>
                  <a:lnTo>
                    <a:pt x="3990" y="87"/>
                  </a:lnTo>
                  <a:lnTo>
                    <a:pt x="3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72"/>
          <p:cNvGrpSpPr/>
          <p:nvPr/>
        </p:nvGrpSpPr>
        <p:grpSpPr>
          <a:xfrm>
            <a:off x="2757382" y="2047788"/>
            <a:ext cx="301656" cy="395065"/>
            <a:chOff x="2571525" y="1951100"/>
            <a:chExt cx="332550" cy="435525"/>
          </a:xfrm>
        </p:grpSpPr>
        <p:sp>
          <p:nvSpPr>
            <p:cNvPr id="2042" name="Google Shape;2042;p72"/>
            <p:cNvSpPr/>
            <p:nvPr/>
          </p:nvSpPr>
          <p:spPr>
            <a:xfrm>
              <a:off x="2571525" y="1951100"/>
              <a:ext cx="332550" cy="435525"/>
            </a:xfrm>
            <a:custGeom>
              <a:rect b="b" l="l" r="r" t="t"/>
              <a:pathLst>
                <a:path extrusionOk="0" h="17421" w="13302">
                  <a:moveTo>
                    <a:pt x="3390" y="1717"/>
                  </a:moveTo>
                  <a:lnTo>
                    <a:pt x="3390" y="3390"/>
                  </a:lnTo>
                  <a:lnTo>
                    <a:pt x="1717" y="3390"/>
                  </a:lnTo>
                  <a:lnTo>
                    <a:pt x="3390" y="1717"/>
                  </a:lnTo>
                  <a:close/>
                  <a:moveTo>
                    <a:pt x="12271" y="988"/>
                  </a:moveTo>
                  <a:lnTo>
                    <a:pt x="12271" y="16391"/>
                  </a:lnTo>
                  <a:lnTo>
                    <a:pt x="1030" y="16391"/>
                  </a:lnTo>
                  <a:lnTo>
                    <a:pt x="1030" y="4420"/>
                  </a:lnTo>
                  <a:lnTo>
                    <a:pt x="3905" y="4420"/>
                  </a:lnTo>
                  <a:lnTo>
                    <a:pt x="4119" y="4377"/>
                  </a:lnTo>
                  <a:lnTo>
                    <a:pt x="4291" y="4249"/>
                  </a:lnTo>
                  <a:lnTo>
                    <a:pt x="4377" y="4120"/>
                  </a:lnTo>
                  <a:lnTo>
                    <a:pt x="4420" y="3905"/>
                  </a:lnTo>
                  <a:lnTo>
                    <a:pt x="4420" y="988"/>
                  </a:lnTo>
                  <a:close/>
                  <a:moveTo>
                    <a:pt x="3733" y="1"/>
                  </a:moveTo>
                  <a:lnTo>
                    <a:pt x="3562" y="130"/>
                  </a:lnTo>
                  <a:lnTo>
                    <a:pt x="129" y="3519"/>
                  </a:lnTo>
                  <a:lnTo>
                    <a:pt x="43" y="3691"/>
                  </a:lnTo>
                  <a:lnTo>
                    <a:pt x="0" y="3905"/>
                  </a:lnTo>
                  <a:lnTo>
                    <a:pt x="0" y="16906"/>
                  </a:lnTo>
                  <a:lnTo>
                    <a:pt x="43" y="17120"/>
                  </a:lnTo>
                  <a:lnTo>
                    <a:pt x="129" y="17292"/>
                  </a:lnTo>
                  <a:lnTo>
                    <a:pt x="301" y="17378"/>
                  </a:lnTo>
                  <a:lnTo>
                    <a:pt x="515" y="17421"/>
                  </a:lnTo>
                  <a:lnTo>
                    <a:pt x="12786" y="17421"/>
                  </a:lnTo>
                  <a:lnTo>
                    <a:pt x="12958" y="17378"/>
                  </a:lnTo>
                  <a:lnTo>
                    <a:pt x="13129" y="17292"/>
                  </a:lnTo>
                  <a:lnTo>
                    <a:pt x="13258" y="17120"/>
                  </a:lnTo>
                  <a:lnTo>
                    <a:pt x="13301" y="16906"/>
                  </a:lnTo>
                  <a:lnTo>
                    <a:pt x="13301" y="473"/>
                  </a:lnTo>
                  <a:lnTo>
                    <a:pt x="13258" y="301"/>
                  </a:lnTo>
                  <a:lnTo>
                    <a:pt x="13129" y="130"/>
                  </a:lnTo>
                  <a:lnTo>
                    <a:pt x="129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2"/>
            <p:cNvSpPr/>
            <p:nvPr/>
          </p:nvSpPr>
          <p:spPr>
            <a:xfrm>
              <a:off x="2623000" y="2105575"/>
              <a:ext cx="229575" cy="230625"/>
            </a:xfrm>
            <a:custGeom>
              <a:rect b="b" l="l" r="r" t="t"/>
              <a:pathLst>
                <a:path extrusionOk="0" h="9225" w="9183">
                  <a:moveTo>
                    <a:pt x="4077" y="1073"/>
                  </a:moveTo>
                  <a:lnTo>
                    <a:pt x="4077" y="3175"/>
                  </a:lnTo>
                  <a:lnTo>
                    <a:pt x="3777" y="3304"/>
                  </a:lnTo>
                  <a:lnTo>
                    <a:pt x="3476" y="3519"/>
                  </a:lnTo>
                  <a:lnTo>
                    <a:pt x="3262" y="3776"/>
                  </a:lnTo>
                  <a:lnTo>
                    <a:pt x="3133" y="4076"/>
                  </a:lnTo>
                  <a:lnTo>
                    <a:pt x="1031" y="4076"/>
                  </a:lnTo>
                  <a:lnTo>
                    <a:pt x="1159" y="3519"/>
                  </a:lnTo>
                  <a:lnTo>
                    <a:pt x="1374" y="3004"/>
                  </a:lnTo>
                  <a:lnTo>
                    <a:pt x="1674" y="2489"/>
                  </a:lnTo>
                  <a:lnTo>
                    <a:pt x="2060" y="2060"/>
                  </a:lnTo>
                  <a:lnTo>
                    <a:pt x="2489" y="1717"/>
                  </a:lnTo>
                  <a:lnTo>
                    <a:pt x="2961" y="1416"/>
                  </a:lnTo>
                  <a:lnTo>
                    <a:pt x="3476" y="1202"/>
                  </a:lnTo>
                  <a:lnTo>
                    <a:pt x="4077" y="1073"/>
                  </a:lnTo>
                  <a:close/>
                  <a:moveTo>
                    <a:pt x="4592" y="4119"/>
                  </a:moveTo>
                  <a:lnTo>
                    <a:pt x="4806" y="4162"/>
                  </a:lnTo>
                  <a:lnTo>
                    <a:pt x="4935" y="4248"/>
                  </a:lnTo>
                  <a:lnTo>
                    <a:pt x="5064" y="4420"/>
                  </a:lnTo>
                  <a:lnTo>
                    <a:pt x="5107" y="4634"/>
                  </a:lnTo>
                  <a:lnTo>
                    <a:pt x="5064" y="4806"/>
                  </a:lnTo>
                  <a:lnTo>
                    <a:pt x="4935" y="4977"/>
                  </a:lnTo>
                  <a:lnTo>
                    <a:pt x="4806" y="5106"/>
                  </a:lnTo>
                  <a:lnTo>
                    <a:pt x="4592" y="5149"/>
                  </a:lnTo>
                  <a:lnTo>
                    <a:pt x="4377" y="5106"/>
                  </a:lnTo>
                  <a:lnTo>
                    <a:pt x="4249" y="4977"/>
                  </a:lnTo>
                  <a:lnTo>
                    <a:pt x="4120" y="4806"/>
                  </a:lnTo>
                  <a:lnTo>
                    <a:pt x="4077" y="4634"/>
                  </a:lnTo>
                  <a:lnTo>
                    <a:pt x="4120" y="4420"/>
                  </a:lnTo>
                  <a:lnTo>
                    <a:pt x="4249" y="4248"/>
                  </a:lnTo>
                  <a:lnTo>
                    <a:pt x="4377" y="4162"/>
                  </a:lnTo>
                  <a:lnTo>
                    <a:pt x="4592" y="4119"/>
                  </a:lnTo>
                  <a:close/>
                  <a:moveTo>
                    <a:pt x="5107" y="1073"/>
                  </a:moveTo>
                  <a:lnTo>
                    <a:pt x="5407" y="1159"/>
                  </a:lnTo>
                  <a:lnTo>
                    <a:pt x="5707" y="1245"/>
                  </a:lnTo>
                  <a:lnTo>
                    <a:pt x="6008" y="1330"/>
                  </a:lnTo>
                  <a:lnTo>
                    <a:pt x="6308" y="1502"/>
                  </a:lnTo>
                  <a:lnTo>
                    <a:pt x="6565" y="1631"/>
                  </a:lnTo>
                  <a:lnTo>
                    <a:pt x="6823" y="1845"/>
                  </a:lnTo>
                  <a:lnTo>
                    <a:pt x="7037" y="2060"/>
                  </a:lnTo>
                  <a:lnTo>
                    <a:pt x="7252" y="2274"/>
                  </a:lnTo>
                  <a:lnTo>
                    <a:pt x="7466" y="2532"/>
                  </a:lnTo>
                  <a:lnTo>
                    <a:pt x="7638" y="2789"/>
                  </a:lnTo>
                  <a:lnTo>
                    <a:pt x="7810" y="3047"/>
                  </a:lnTo>
                  <a:lnTo>
                    <a:pt x="7938" y="3347"/>
                  </a:lnTo>
                  <a:lnTo>
                    <a:pt x="8024" y="3647"/>
                  </a:lnTo>
                  <a:lnTo>
                    <a:pt x="8110" y="3948"/>
                  </a:lnTo>
                  <a:lnTo>
                    <a:pt x="8153" y="4291"/>
                  </a:lnTo>
                  <a:lnTo>
                    <a:pt x="8153" y="4634"/>
                  </a:lnTo>
                  <a:lnTo>
                    <a:pt x="8110" y="5192"/>
                  </a:lnTo>
                  <a:lnTo>
                    <a:pt x="7981" y="5750"/>
                  </a:lnTo>
                  <a:lnTo>
                    <a:pt x="7724" y="6307"/>
                  </a:lnTo>
                  <a:lnTo>
                    <a:pt x="7424" y="6779"/>
                  </a:lnTo>
                  <a:lnTo>
                    <a:pt x="5965" y="5278"/>
                  </a:lnTo>
                  <a:lnTo>
                    <a:pt x="6051" y="4977"/>
                  </a:lnTo>
                  <a:lnTo>
                    <a:pt x="6093" y="4634"/>
                  </a:lnTo>
                  <a:lnTo>
                    <a:pt x="6093" y="4377"/>
                  </a:lnTo>
                  <a:lnTo>
                    <a:pt x="6051" y="4162"/>
                  </a:lnTo>
                  <a:lnTo>
                    <a:pt x="5965" y="3905"/>
                  </a:lnTo>
                  <a:lnTo>
                    <a:pt x="5836" y="3733"/>
                  </a:lnTo>
                  <a:lnTo>
                    <a:pt x="5664" y="3561"/>
                  </a:lnTo>
                  <a:lnTo>
                    <a:pt x="5493" y="3390"/>
                  </a:lnTo>
                  <a:lnTo>
                    <a:pt x="5321" y="3261"/>
                  </a:lnTo>
                  <a:lnTo>
                    <a:pt x="5107" y="3175"/>
                  </a:lnTo>
                  <a:lnTo>
                    <a:pt x="5107" y="1073"/>
                  </a:lnTo>
                  <a:close/>
                  <a:moveTo>
                    <a:pt x="3133" y="5106"/>
                  </a:moveTo>
                  <a:lnTo>
                    <a:pt x="3219" y="5321"/>
                  </a:lnTo>
                  <a:lnTo>
                    <a:pt x="3348" y="5535"/>
                  </a:lnTo>
                  <a:lnTo>
                    <a:pt x="3519" y="5707"/>
                  </a:lnTo>
                  <a:lnTo>
                    <a:pt x="3691" y="5835"/>
                  </a:lnTo>
                  <a:lnTo>
                    <a:pt x="3905" y="5964"/>
                  </a:lnTo>
                  <a:lnTo>
                    <a:pt x="4120" y="6050"/>
                  </a:lnTo>
                  <a:lnTo>
                    <a:pt x="4334" y="6136"/>
                  </a:lnTo>
                  <a:lnTo>
                    <a:pt x="4592" y="6136"/>
                  </a:lnTo>
                  <a:lnTo>
                    <a:pt x="4935" y="6093"/>
                  </a:lnTo>
                  <a:lnTo>
                    <a:pt x="5235" y="6007"/>
                  </a:lnTo>
                  <a:lnTo>
                    <a:pt x="6737" y="7466"/>
                  </a:lnTo>
                  <a:lnTo>
                    <a:pt x="6265" y="7766"/>
                  </a:lnTo>
                  <a:lnTo>
                    <a:pt x="5750" y="7981"/>
                  </a:lnTo>
                  <a:lnTo>
                    <a:pt x="5192" y="8152"/>
                  </a:lnTo>
                  <a:lnTo>
                    <a:pt x="4592" y="8195"/>
                  </a:lnTo>
                  <a:lnTo>
                    <a:pt x="4249" y="8152"/>
                  </a:lnTo>
                  <a:lnTo>
                    <a:pt x="3948" y="8109"/>
                  </a:lnTo>
                  <a:lnTo>
                    <a:pt x="3605" y="8067"/>
                  </a:lnTo>
                  <a:lnTo>
                    <a:pt x="3305" y="7938"/>
                  </a:lnTo>
                  <a:lnTo>
                    <a:pt x="3004" y="7809"/>
                  </a:lnTo>
                  <a:lnTo>
                    <a:pt x="2747" y="7680"/>
                  </a:lnTo>
                  <a:lnTo>
                    <a:pt x="2489" y="7509"/>
                  </a:lnTo>
                  <a:lnTo>
                    <a:pt x="2232" y="7294"/>
                  </a:lnTo>
                  <a:lnTo>
                    <a:pt x="2017" y="7080"/>
                  </a:lnTo>
                  <a:lnTo>
                    <a:pt x="1803" y="6865"/>
                  </a:lnTo>
                  <a:lnTo>
                    <a:pt x="1631" y="6608"/>
                  </a:lnTo>
                  <a:lnTo>
                    <a:pt x="1460" y="6307"/>
                  </a:lnTo>
                  <a:lnTo>
                    <a:pt x="1331" y="6050"/>
                  </a:lnTo>
                  <a:lnTo>
                    <a:pt x="1202" y="5750"/>
                  </a:lnTo>
                  <a:lnTo>
                    <a:pt x="1116" y="5449"/>
                  </a:lnTo>
                  <a:lnTo>
                    <a:pt x="1031" y="5106"/>
                  </a:lnTo>
                  <a:close/>
                  <a:moveTo>
                    <a:pt x="4592" y="0"/>
                  </a:moveTo>
                  <a:lnTo>
                    <a:pt x="4120" y="43"/>
                  </a:lnTo>
                  <a:lnTo>
                    <a:pt x="3648" y="129"/>
                  </a:lnTo>
                  <a:lnTo>
                    <a:pt x="3219" y="215"/>
                  </a:lnTo>
                  <a:lnTo>
                    <a:pt x="2790" y="386"/>
                  </a:lnTo>
                  <a:lnTo>
                    <a:pt x="2404" y="558"/>
                  </a:lnTo>
                  <a:lnTo>
                    <a:pt x="2017" y="816"/>
                  </a:lnTo>
                  <a:lnTo>
                    <a:pt x="1674" y="1073"/>
                  </a:lnTo>
                  <a:lnTo>
                    <a:pt x="1331" y="1373"/>
                  </a:lnTo>
                  <a:lnTo>
                    <a:pt x="1031" y="1674"/>
                  </a:lnTo>
                  <a:lnTo>
                    <a:pt x="773" y="2060"/>
                  </a:lnTo>
                  <a:lnTo>
                    <a:pt x="559" y="2446"/>
                  </a:lnTo>
                  <a:lnTo>
                    <a:pt x="344" y="2832"/>
                  </a:lnTo>
                  <a:lnTo>
                    <a:pt x="215" y="3261"/>
                  </a:lnTo>
                  <a:lnTo>
                    <a:pt x="87" y="3690"/>
                  </a:lnTo>
                  <a:lnTo>
                    <a:pt x="1" y="4162"/>
                  </a:lnTo>
                  <a:lnTo>
                    <a:pt x="1" y="4634"/>
                  </a:lnTo>
                  <a:lnTo>
                    <a:pt x="1" y="5106"/>
                  </a:lnTo>
                  <a:lnTo>
                    <a:pt x="87" y="5535"/>
                  </a:lnTo>
                  <a:lnTo>
                    <a:pt x="215" y="6007"/>
                  </a:lnTo>
                  <a:lnTo>
                    <a:pt x="344" y="6393"/>
                  </a:lnTo>
                  <a:lnTo>
                    <a:pt x="559" y="6822"/>
                  </a:lnTo>
                  <a:lnTo>
                    <a:pt x="773" y="7208"/>
                  </a:lnTo>
                  <a:lnTo>
                    <a:pt x="1031" y="7552"/>
                  </a:lnTo>
                  <a:lnTo>
                    <a:pt x="1331" y="7852"/>
                  </a:lnTo>
                  <a:lnTo>
                    <a:pt x="1674" y="8152"/>
                  </a:lnTo>
                  <a:lnTo>
                    <a:pt x="2017" y="8453"/>
                  </a:lnTo>
                  <a:lnTo>
                    <a:pt x="2404" y="8667"/>
                  </a:lnTo>
                  <a:lnTo>
                    <a:pt x="2790" y="8839"/>
                  </a:lnTo>
                  <a:lnTo>
                    <a:pt x="3219" y="9010"/>
                  </a:lnTo>
                  <a:lnTo>
                    <a:pt x="3648" y="9139"/>
                  </a:lnTo>
                  <a:lnTo>
                    <a:pt x="4120" y="9182"/>
                  </a:lnTo>
                  <a:lnTo>
                    <a:pt x="4592" y="9225"/>
                  </a:lnTo>
                  <a:lnTo>
                    <a:pt x="5064" y="9182"/>
                  </a:lnTo>
                  <a:lnTo>
                    <a:pt x="5536" y="9139"/>
                  </a:lnTo>
                  <a:lnTo>
                    <a:pt x="5965" y="9010"/>
                  </a:lnTo>
                  <a:lnTo>
                    <a:pt x="6394" y="8839"/>
                  </a:lnTo>
                  <a:lnTo>
                    <a:pt x="6780" y="8667"/>
                  </a:lnTo>
                  <a:lnTo>
                    <a:pt x="7166" y="8453"/>
                  </a:lnTo>
                  <a:lnTo>
                    <a:pt x="7509" y="8152"/>
                  </a:lnTo>
                  <a:lnTo>
                    <a:pt x="7853" y="7852"/>
                  </a:lnTo>
                  <a:lnTo>
                    <a:pt x="8153" y="7552"/>
                  </a:lnTo>
                  <a:lnTo>
                    <a:pt x="8410" y="7208"/>
                  </a:lnTo>
                  <a:lnTo>
                    <a:pt x="8625" y="6822"/>
                  </a:lnTo>
                  <a:lnTo>
                    <a:pt x="8839" y="6393"/>
                  </a:lnTo>
                  <a:lnTo>
                    <a:pt x="8968" y="6007"/>
                  </a:lnTo>
                  <a:lnTo>
                    <a:pt x="9097" y="5535"/>
                  </a:lnTo>
                  <a:lnTo>
                    <a:pt x="9183" y="5106"/>
                  </a:lnTo>
                  <a:lnTo>
                    <a:pt x="9183" y="4634"/>
                  </a:lnTo>
                  <a:lnTo>
                    <a:pt x="9183" y="4162"/>
                  </a:lnTo>
                  <a:lnTo>
                    <a:pt x="9097" y="3690"/>
                  </a:lnTo>
                  <a:lnTo>
                    <a:pt x="8968" y="3261"/>
                  </a:lnTo>
                  <a:lnTo>
                    <a:pt x="8839" y="2832"/>
                  </a:lnTo>
                  <a:lnTo>
                    <a:pt x="8625" y="2446"/>
                  </a:lnTo>
                  <a:lnTo>
                    <a:pt x="8410" y="2060"/>
                  </a:lnTo>
                  <a:lnTo>
                    <a:pt x="8153" y="1674"/>
                  </a:lnTo>
                  <a:lnTo>
                    <a:pt x="7853" y="1373"/>
                  </a:lnTo>
                  <a:lnTo>
                    <a:pt x="7509" y="1073"/>
                  </a:lnTo>
                  <a:lnTo>
                    <a:pt x="7166" y="816"/>
                  </a:lnTo>
                  <a:lnTo>
                    <a:pt x="6780" y="558"/>
                  </a:lnTo>
                  <a:lnTo>
                    <a:pt x="6394" y="386"/>
                  </a:lnTo>
                  <a:lnTo>
                    <a:pt x="5965" y="215"/>
                  </a:lnTo>
                  <a:lnTo>
                    <a:pt x="5536" y="129"/>
                  </a:lnTo>
                  <a:lnTo>
                    <a:pt x="5064" y="43"/>
                  </a:lnTo>
                  <a:lnTo>
                    <a:pt x="4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2"/>
            <p:cNvSpPr/>
            <p:nvPr/>
          </p:nvSpPr>
          <p:spPr>
            <a:xfrm>
              <a:off x="2759225" y="2001525"/>
              <a:ext cx="93350" cy="25775"/>
            </a:xfrm>
            <a:custGeom>
              <a:rect b="b" l="l" r="r" t="t"/>
              <a:pathLst>
                <a:path extrusionOk="0" h="1031" w="3734">
                  <a:moveTo>
                    <a:pt x="516" y="0"/>
                  </a:moveTo>
                  <a:lnTo>
                    <a:pt x="344" y="43"/>
                  </a:lnTo>
                  <a:lnTo>
                    <a:pt x="172" y="129"/>
                  </a:lnTo>
                  <a:lnTo>
                    <a:pt x="44" y="301"/>
                  </a:lnTo>
                  <a:lnTo>
                    <a:pt x="1" y="472"/>
                  </a:lnTo>
                  <a:lnTo>
                    <a:pt x="1" y="687"/>
                  </a:lnTo>
                  <a:lnTo>
                    <a:pt x="130" y="859"/>
                  </a:lnTo>
                  <a:lnTo>
                    <a:pt x="301" y="987"/>
                  </a:lnTo>
                  <a:lnTo>
                    <a:pt x="516" y="1030"/>
                  </a:lnTo>
                  <a:lnTo>
                    <a:pt x="3219" y="1030"/>
                  </a:lnTo>
                  <a:lnTo>
                    <a:pt x="3390" y="987"/>
                  </a:lnTo>
                  <a:lnTo>
                    <a:pt x="3562" y="902"/>
                  </a:lnTo>
                  <a:lnTo>
                    <a:pt x="3691" y="773"/>
                  </a:lnTo>
                  <a:lnTo>
                    <a:pt x="3734" y="558"/>
                  </a:lnTo>
                  <a:lnTo>
                    <a:pt x="3734" y="344"/>
                  </a:lnTo>
                  <a:lnTo>
                    <a:pt x="3605" y="172"/>
                  </a:lnTo>
                  <a:lnTo>
                    <a:pt x="3433" y="43"/>
                  </a:lnTo>
                  <a:lnTo>
                    <a:pt x="32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2"/>
            <p:cNvSpPr/>
            <p:nvPr/>
          </p:nvSpPr>
          <p:spPr>
            <a:xfrm>
              <a:off x="2759225" y="2053000"/>
              <a:ext cx="93350" cy="25775"/>
            </a:xfrm>
            <a:custGeom>
              <a:rect b="b" l="l" r="r" t="t"/>
              <a:pathLst>
                <a:path extrusionOk="0" h="1031" w="3734">
                  <a:moveTo>
                    <a:pt x="516" y="1"/>
                  </a:moveTo>
                  <a:lnTo>
                    <a:pt x="344" y="44"/>
                  </a:lnTo>
                  <a:lnTo>
                    <a:pt x="172" y="130"/>
                  </a:lnTo>
                  <a:lnTo>
                    <a:pt x="44" y="258"/>
                  </a:lnTo>
                  <a:lnTo>
                    <a:pt x="1" y="430"/>
                  </a:lnTo>
                  <a:lnTo>
                    <a:pt x="1" y="687"/>
                  </a:lnTo>
                  <a:lnTo>
                    <a:pt x="130" y="859"/>
                  </a:lnTo>
                  <a:lnTo>
                    <a:pt x="301" y="988"/>
                  </a:lnTo>
                  <a:lnTo>
                    <a:pt x="516" y="1031"/>
                  </a:lnTo>
                  <a:lnTo>
                    <a:pt x="3219" y="1031"/>
                  </a:lnTo>
                  <a:lnTo>
                    <a:pt x="3390" y="988"/>
                  </a:lnTo>
                  <a:lnTo>
                    <a:pt x="3562" y="902"/>
                  </a:lnTo>
                  <a:lnTo>
                    <a:pt x="3691" y="730"/>
                  </a:lnTo>
                  <a:lnTo>
                    <a:pt x="3734" y="559"/>
                  </a:lnTo>
                  <a:lnTo>
                    <a:pt x="3734" y="344"/>
                  </a:lnTo>
                  <a:lnTo>
                    <a:pt x="3605" y="173"/>
                  </a:lnTo>
                  <a:lnTo>
                    <a:pt x="3433" y="44"/>
                  </a:lnTo>
                  <a:lnTo>
                    <a:pt x="32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2"/>
            <p:cNvSpPr/>
            <p:nvPr/>
          </p:nvSpPr>
          <p:spPr>
            <a:xfrm>
              <a:off x="2707750" y="2001525"/>
              <a:ext cx="25775" cy="25775"/>
            </a:xfrm>
            <a:custGeom>
              <a:rect b="b" l="l" r="r" t="t"/>
              <a:pathLst>
                <a:path extrusionOk="0" h="1031" w="1031">
                  <a:moveTo>
                    <a:pt x="515" y="0"/>
                  </a:moveTo>
                  <a:lnTo>
                    <a:pt x="301" y="43"/>
                  </a:lnTo>
                  <a:lnTo>
                    <a:pt x="172" y="172"/>
                  </a:lnTo>
                  <a:lnTo>
                    <a:pt x="43" y="344"/>
                  </a:lnTo>
                  <a:lnTo>
                    <a:pt x="0" y="515"/>
                  </a:lnTo>
                  <a:lnTo>
                    <a:pt x="43" y="730"/>
                  </a:lnTo>
                  <a:lnTo>
                    <a:pt x="172" y="902"/>
                  </a:lnTo>
                  <a:lnTo>
                    <a:pt x="301" y="987"/>
                  </a:lnTo>
                  <a:lnTo>
                    <a:pt x="515" y="1030"/>
                  </a:lnTo>
                  <a:lnTo>
                    <a:pt x="730" y="987"/>
                  </a:lnTo>
                  <a:lnTo>
                    <a:pt x="901" y="902"/>
                  </a:lnTo>
                  <a:lnTo>
                    <a:pt x="987" y="730"/>
                  </a:lnTo>
                  <a:lnTo>
                    <a:pt x="1030" y="515"/>
                  </a:lnTo>
                  <a:lnTo>
                    <a:pt x="987" y="344"/>
                  </a:lnTo>
                  <a:lnTo>
                    <a:pt x="901" y="172"/>
                  </a:lnTo>
                  <a:lnTo>
                    <a:pt x="730" y="43"/>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2"/>
            <p:cNvSpPr/>
            <p:nvPr/>
          </p:nvSpPr>
          <p:spPr>
            <a:xfrm>
              <a:off x="2707750" y="2053000"/>
              <a:ext cx="25775" cy="25775"/>
            </a:xfrm>
            <a:custGeom>
              <a:rect b="b" l="l" r="r" t="t"/>
              <a:pathLst>
                <a:path extrusionOk="0" h="1031" w="1031">
                  <a:moveTo>
                    <a:pt x="515" y="1"/>
                  </a:moveTo>
                  <a:lnTo>
                    <a:pt x="301" y="44"/>
                  </a:lnTo>
                  <a:lnTo>
                    <a:pt x="172" y="173"/>
                  </a:lnTo>
                  <a:lnTo>
                    <a:pt x="43" y="301"/>
                  </a:lnTo>
                  <a:lnTo>
                    <a:pt x="0" y="516"/>
                  </a:lnTo>
                  <a:lnTo>
                    <a:pt x="43" y="730"/>
                  </a:lnTo>
                  <a:lnTo>
                    <a:pt x="172" y="859"/>
                  </a:lnTo>
                  <a:lnTo>
                    <a:pt x="301" y="988"/>
                  </a:lnTo>
                  <a:lnTo>
                    <a:pt x="515" y="1031"/>
                  </a:lnTo>
                  <a:lnTo>
                    <a:pt x="730" y="988"/>
                  </a:lnTo>
                  <a:lnTo>
                    <a:pt x="901" y="859"/>
                  </a:lnTo>
                  <a:lnTo>
                    <a:pt x="987" y="730"/>
                  </a:lnTo>
                  <a:lnTo>
                    <a:pt x="1030" y="516"/>
                  </a:lnTo>
                  <a:lnTo>
                    <a:pt x="987" y="301"/>
                  </a:lnTo>
                  <a:lnTo>
                    <a:pt x="901" y="173"/>
                  </a:lnTo>
                  <a:lnTo>
                    <a:pt x="730"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72"/>
          <p:cNvGrpSpPr/>
          <p:nvPr/>
        </p:nvGrpSpPr>
        <p:grpSpPr>
          <a:xfrm>
            <a:off x="3389812" y="2047788"/>
            <a:ext cx="396040" cy="395065"/>
            <a:chOff x="3268725" y="1951100"/>
            <a:chExt cx="436600" cy="435525"/>
          </a:xfrm>
        </p:grpSpPr>
        <p:sp>
          <p:nvSpPr>
            <p:cNvPr id="2049" name="Google Shape;2049;p72"/>
            <p:cNvSpPr/>
            <p:nvPr/>
          </p:nvSpPr>
          <p:spPr>
            <a:xfrm>
              <a:off x="3268725" y="1951100"/>
              <a:ext cx="436600" cy="435525"/>
            </a:xfrm>
            <a:custGeom>
              <a:rect b="b" l="l" r="r" t="t"/>
              <a:pathLst>
                <a:path extrusionOk="0" h="17421" w="17464">
                  <a:moveTo>
                    <a:pt x="15018" y="1031"/>
                  </a:moveTo>
                  <a:lnTo>
                    <a:pt x="15018" y="3433"/>
                  </a:lnTo>
                  <a:lnTo>
                    <a:pt x="11242" y="3433"/>
                  </a:lnTo>
                  <a:lnTo>
                    <a:pt x="11242" y="1031"/>
                  </a:lnTo>
                  <a:close/>
                  <a:moveTo>
                    <a:pt x="3090" y="1760"/>
                  </a:moveTo>
                  <a:lnTo>
                    <a:pt x="3905" y="1846"/>
                  </a:lnTo>
                  <a:lnTo>
                    <a:pt x="4678" y="2060"/>
                  </a:lnTo>
                  <a:lnTo>
                    <a:pt x="5407" y="2318"/>
                  </a:lnTo>
                  <a:lnTo>
                    <a:pt x="6094" y="2704"/>
                  </a:lnTo>
                  <a:lnTo>
                    <a:pt x="6737" y="3133"/>
                  </a:lnTo>
                  <a:lnTo>
                    <a:pt x="7338" y="3605"/>
                  </a:lnTo>
                  <a:lnTo>
                    <a:pt x="7896" y="4163"/>
                  </a:lnTo>
                  <a:lnTo>
                    <a:pt x="8367" y="4806"/>
                  </a:lnTo>
                  <a:lnTo>
                    <a:pt x="5064" y="6694"/>
                  </a:lnTo>
                  <a:lnTo>
                    <a:pt x="4892" y="6480"/>
                  </a:lnTo>
                  <a:lnTo>
                    <a:pt x="4678" y="6265"/>
                  </a:lnTo>
                  <a:lnTo>
                    <a:pt x="4463" y="6094"/>
                  </a:lnTo>
                  <a:lnTo>
                    <a:pt x="4206" y="5922"/>
                  </a:lnTo>
                  <a:lnTo>
                    <a:pt x="3948" y="5793"/>
                  </a:lnTo>
                  <a:lnTo>
                    <a:pt x="3648" y="5664"/>
                  </a:lnTo>
                  <a:lnTo>
                    <a:pt x="3390" y="5579"/>
                  </a:lnTo>
                  <a:lnTo>
                    <a:pt x="3090" y="5536"/>
                  </a:lnTo>
                  <a:lnTo>
                    <a:pt x="3090" y="1760"/>
                  </a:lnTo>
                  <a:close/>
                  <a:moveTo>
                    <a:pt x="16434" y="7509"/>
                  </a:moveTo>
                  <a:lnTo>
                    <a:pt x="16434" y="9912"/>
                  </a:lnTo>
                  <a:lnTo>
                    <a:pt x="12701" y="9912"/>
                  </a:lnTo>
                  <a:lnTo>
                    <a:pt x="12701" y="7509"/>
                  </a:lnTo>
                  <a:close/>
                  <a:moveTo>
                    <a:pt x="3090" y="6565"/>
                  </a:moveTo>
                  <a:lnTo>
                    <a:pt x="3433" y="6694"/>
                  </a:lnTo>
                  <a:lnTo>
                    <a:pt x="3777" y="6866"/>
                  </a:lnTo>
                  <a:lnTo>
                    <a:pt x="4034" y="7080"/>
                  </a:lnTo>
                  <a:lnTo>
                    <a:pt x="4291" y="7338"/>
                  </a:lnTo>
                  <a:lnTo>
                    <a:pt x="4506" y="7638"/>
                  </a:lnTo>
                  <a:lnTo>
                    <a:pt x="4678" y="7981"/>
                  </a:lnTo>
                  <a:lnTo>
                    <a:pt x="4763" y="8325"/>
                  </a:lnTo>
                  <a:lnTo>
                    <a:pt x="4806" y="8711"/>
                  </a:lnTo>
                  <a:lnTo>
                    <a:pt x="4763" y="9097"/>
                  </a:lnTo>
                  <a:lnTo>
                    <a:pt x="4678" y="9483"/>
                  </a:lnTo>
                  <a:lnTo>
                    <a:pt x="4506" y="9783"/>
                  </a:lnTo>
                  <a:lnTo>
                    <a:pt x="4291" y="10127"/>
                  </a:lnTo>
                  <a:lnTo>
                    <a:pt x="4034" y="10384"/>
                  </a:lnTo>
                  <a:lnTo>
                    <a:pt x="3777" y="10599"/>
                  </a:lnTo>
                  <a:lnTo>
                    <a:pt x="3433" y="10770"/>
                  </a:lnTo>
                  <a:lnTo>
                    <a:pt x="3090" y="10899"/>
                  </a:lnTo>
                  <a:lnTo>
                    <a:pt x="3090" y="6565"/>
                  </a:lnTo>
                  <a:close/>
                  <a:moveTo>
                    <a:pt x="8839" y="5664"/>
                  </a:moveTo>
                  <a:lnTo>
                    <a:pt x="9140" y="6394"/>
                  </a:lnTo>
                  <a:lnTo>
                    <a:pt x="9354" y="7123"/>
                  </a:lnTo>
                  <a:lnTo>
                    <a:pt x="9483" y="7938"/>
                  </a:lnTo>
                  <a:lnTo>
                    <a:pt x="9569" y="8711"/>
                  </a:lnTo>
                  <a:lnTo>
                    <a:pt x="9483" y="9526"/>
                  </a:lnTo>
                  <a:lnTo>
                    <a:pt x="9354" y="10298"/>
                  </a:lnTo>
                  <a:lnTo>
                    <a:pt x="9140" y="11071"/>
                  </a:lnTo>
                  <a:lnTo>
                    <a:pt x="8839" y="11757"/>
                  </a:lnTo>
                  <a:lnTo>
                    <a:pt x="5579" y="9869"/>
                  </a:lnTo>
                  <a:lnTo>
                    <a:pt x="5664" y="9612"/>
                  </a:lnTo>
                  <a:lnTo>
                    <a:pt x="5750" y="9311"/>
                  </a:lnTo>
                  <a:lnTo>
                    <a:pt x="5793" y="9011"/>
                  </a:lnTo>
                  <a:lnTo>
                    <a:pt x="5793" y="8711"/>
                  </a:lnTo>
                  <a:lnTo>
                    <a:pt x="5793" y="8410"/>
                  </a:lnTo>
                  <a:lnTo>
                    <a:pt x="5750" y="8110"/>
                  </a:lnTo>
                  <a:lnTo>
                    <a:pt x="5664" y="7853"/>
                  </a:lnTo>
                  <a:lnTo>
                    <a:pt x="5579" y="7552"/>
                  </a:lnTo>
                  <a:lnTo>
                    <a:pt x="8839" y="5664"/>
                  </a:lnTo>
                  <a:close/>
                  <a:moveTo>
                    <a:pt x="5064" y="10770"/>
                  </a:moveTo>
                  <a:lnTo>
                    <a:pt x="8367" y="12658"/>
                  </a:lnTo>
                  <a:lnTo>
                    <a:pt x="7896" y="13259"/>
                  </a:lnTo>
                  <a:lnTo>
                    <a:pt x="7338" y="13816"/>
                  </a:lnTo>
                  <a:lnTo>
                    <a:pt x="6737" y="14331"/>
                  </a:lnTo>
                  <a:lnTo>
                    <a:pt x="6094" y="14760"/>
                  </a:lnTo>
                  <a:lnTo>
                    <a:pt x="5407" y="15104"/>
                  </a:lnTo>
                  <a:lnTo>
                    <a:pt x="4678" y="15404"/>
                  </a:lnTo>
                  <a:lnTo>
                    <a:pt x="3905" y="15576"/>
                  </a:lnTo>
                  <a:lnTo>
                    <a:pt x="3090" y="15704"/>
                  </a:lnTo>
                  <a:lnTo>
                    <a:pt x="3090" y="11929"/>
                  </a:lnTo>
                  <a:lnTo>
                    <a:pt x="3390" y="11843"/>
                  </a:lnTo>
                  <a:lnTo>
                    <a:pt x="3648" y="11757"/>
                  </a:lnTo>
                  <a:lnTo>
                    <a:pt x="3948" y="11671"/>
                  </a:lnTo>
                  <a:lnTo>
                    <a:pt x="4206" y="11500"/>
                  </a:lnTo>
                  <a:lnTo>
                    <a:pt x="4463" y="11371"/>
                  </a:lnTo>
                  <a:lnTo>
                    <a:pt x="4678" y="11199"/>
                  </a:lnTo>
                  <a:lnTo>
                    <a:pt x="4892" y="10985"/>
                  </a:lnTo>
                  <a:lnTo>
                    <a:pt x="5064" y="10770"/>
                  </a:lnTo>
                  <a:close/>
                  <a:moveTo>
                    <a:pt x="2060" y="988"/>
                  </a:moveTo>
                  <a:lnTo>
                    <a:pt x="2060" y="16391"/>
                  </a:lnTo>
                  <a:lnTo>
                    <a:pt x="1031" y="16391"/>
                  </a:lnTo>
                  <a:lnTo>
                    <a:pt x="1031" y="988"/>
                  </a:lnTo>
                  <a:close/>
                  <a:moveTo>
                    <a:pt x="15018" y="13988"/>
                  </a:moveTo>
                  <a:lnTo>
                    <a:pt x="15018" y="16391"/>
                  </a:lnTo>
                  <a:lnTo>
                    <a:pt x="11242" y="16391"/>
                  </a:lnTo>
                  <a:lnTo>
                    <a:pt x="11242" y="13988"/>
                  </a:lnTo>
                  <a:close/>
                  <a:moveTo>
                    <a:pt x="344" y="1"/>
                  </a:moveTo>
                  <a:lnTo>
                    <a:pt x="173" y="130"/>
                  </a:lnTo>
                  <a:lnTo>
                    <a:pt x="44" y="301"/>
                  </a:lnTo>
                  <a:lnTo>
                    <a:pt x="1" y="473"/>
                  </a:lnTo>
                  <a:lnTo>
                    <a:pt x="1" y="16906"/>
                  </a:lnTo>
                  <a:lnTo>
                    <a:pt x="44" y="17120"/>
                  </a:lnTo>
                  <a:lnTo>
                    <a:pt x="173" y="17292"/>
                  </a:lnTo>
                  <a:lnTo>
                    <a:pt x="344" y="17378"/>
                  </a:lnTo>
                  <a:lnTo>
                    <a:pt x="516" y="17421"/>
                  </a:lnTo>
                  <a:lnTo>
                    <a:pt x="2575" y="17421"/>
                  </a:lnTo>
                  <a:lnTo>
                    <a:pt x="2790" y="17378"/>
                  </a:lnTo>
                  <a:lnTo>
                    <a:pt x="2919" y="17292"/>
                  </a:lnTo>
                  <a:lnTo>
                    <a:pt x="3047" y="17120"/>
                  </a:lnTo>
                  <a:lnTo>
                    <a:pt x="3090" y="16906"/>
                  </a:lnTo>
                  <a:lnTo>
                    <a:pt x="3090" y="16691"/>
                  </a:lnTo>
                  <a:lnTo>
                    <a:pt x="3991" y="16605"/>
                  </a:lnTo>
                  <a:lnTo>
                    <a:pt x="4849" y="16391"/>
                  </a:lnTo>
                  <a:lnTo>
                    <a:pt x="5707" y="16090"/>
                  </a:lnTo>
                  <a:lnTo>
                    <a:pt x="6480" y="15704"/>
                  </a:lnTo>
                  <a:lnTo>
                    <a:pt x="10255" y="15704"/>
                  </a:lnTo>
                  <a:lnTo>
                    <a:pt x="10255" y="16906"/>
                  </a:lnTo>
                  <a:lnTo>
                    <a:pt x="10298" y="17077"/>
                  </a:lnTo>
                  <a:lnTo>
                    <a:pt x="10384" y="17249"/>
                  </a:lnTo>
                  <a:lnTo>
                    <a:pt x="10556" y="17378"/>
                  </a:lnTo>
                  <a:lnTo>
                    <a:pt x="15704" y="17378"/>
                  </a:lnTo>
                  <a:lnTo>
                    <a:pt x="15876" y="17249"/>
                  </a:lnTo>
                  <a:lnTo>
                    <a:pt x="16005" y="17077"/>
                  </a:lnTo>
                  <a:lnTo>
                    <a:pt x="16048" y="16906"/>
                  </a:lnTo>
                  <a:lnTo>
                    <a:pt x="16048" y="13473"/>
                  </a:lnTo>
                  <a:lnTo>
                    <a:pt x="16005" y="13259"/>
                  </a:lnTo>
                  <a:lnTo>
                    <a:pt x="15876" y="13130"/>
                  </a:lnTo>
                  <a:lnTo>
                    <a:pt x="15704" y="13001"/>
                  </a:lnTo>
                  <a:lnTo>
                    <a:pt x="15533" y="12958"/>
                  </a:lnTo>
                  <a:lnTo>
                    <a:pt x="10770" y="12958"/>
                  </a:lnTo>
                  <a:lnTo>
                    <a:pt x="10556" y="13001"/>
                  </a:lnTo>
                  <a:lnTo>
                    <a:pt x="10384" y="13130"/>
                  </a:lnTo>
                  <a:lnTo>
                    <a:pt x="10298" y="13259"/>
                  </a:lnTo>
                  <a:lnTo>
                    <a:pt x="10255" y="13473"/>
                  </a:lnTo>
                  <a:lnTo>
                    <a:pt x="10255" y="14675"/>
                  </a:lnTo>
                  <a:lnTo>
                    <a:pt x="7896" y="14675"/>
                  </a:lnTo>
                  <a:lnTo>
                    <a:pt x="8239" y="14374"/>
                  </a:lnTo>
                  <a:lnTo>
                    <a:pt x="8711" y="13816"/>
                  </a:lnTo>
                  <a:lnTo>
                    <a:pt x="9183" y="13259"/>
                  </a:lnTo>
                  <a:lnTo>
                    <a:pt x="9569" y="12658"/>
                  </a:lnTo>
                  <a:lnTo>
                    <a:pt x="9869" y="12014"/>
                  </a:lnTo>
                  <a:lnTo>
                    <a:pt x="10127" y="11328"/>
                  </a:lnTo>
                  <a:lnTo>
                    <a:pt x="10341" y="10641"/>
                  </a:lnTo>
                  <a:lnTo>
                    <a:pt x="10470" y="9955"/>
                  </a:lnTo>
                  <a:lnTo>
                    <a:pt x="10556" y="9226"/>
                  </a:lnTo>
                  <a:lnTo>
                    <a:pt x="11671" y="9226"/>
                  </a:lnTo>
                  <a:lnTo>
                    <a:pt x="11671" y="10427"/>
                  </a:lnTo>
                  <a:lnTo>
                    <a:pt x="11714" y="10599"/>
                  </a:lnTo>
                  <a:lnTo>
                    <a:pt x="11800" y="10770"/>
                  </a:lnTo>
                  <a:lnTo>
                    <a:pt x="11972" y="10899"/>
                  </a:lnTo>
                  <a:lnTo>
                    <a:pt x="12186" y="10942"/>
                  </a:lnTo>
                  <a:lnTo>
                    <a:pt x="16949" y="10942"/>
                  </a:lnTo>
                  <a:lnTo>
                    <a:pt x="17163" y="10899"/>
                  </a:lnTo>
                  <a:lnTo>
                    <a:pt x="17335" y="10770"/>
                  </a:lnTo>
                  <a:lnTo>
                    <a:pt x="17421" y="10599"/>
                  </a:lnTo>
                  <a:lnTo>
                    <a:pt x="17463" y="10427"/>
                  </a:lnTo>
                  <a:lnTo>
                    <a:pt x="17463" y="6995"/>
                  </a:lnTo>
                  <a:lnTo>
                    <a:pt x="17421" y="6823"/>
                  </a:lnTo>
                  <a:lnTo>
                    <a:pt x="17335" y="6651"/>
                  </a:lnTo>
                  <a:lnTo>
                    <a:pt x="17163" y="6523"/>
                  </a:lnTo>
                  <a:lnTo>
                    <a:pt x="16949" y="6480"/>
                  </a:lnTo>
                  <a:lnTo>
                    <a:pt x="12186" y="6480"/>
                  </a:lnTo>
                  <a:lnTo>
                    <a:pt x="11972" y="6523"/>
                  </a:lnTo>
                  <a:lnTo>
                    <a:pt x="11800" y="6651"/>
                  </a:lnTo>
                  <a:lnTo>
                    <a:pt x="11714" y="6823"/>
                  </a:lnTo>
                  <a:lnTo>
                    <a:pt x="11671" y="6995"/>
                  </a:lnTo>
                  <a:lnTo>
                    <a:pt x="11671" y="8196"/>
                  </a:lnTo>
                  <a:lnTo>
                    <a:pt x="10556" y="8196"/>
                  </a:lnTo>
                  <a:lnTo>
                    <a:pt x="10470" y="7466"/>
                  </a:lnTo>
                  <a:lnTo>
                    <a:pt x="10341" y="6780"/>
                  </a:lnTo>
                  <a:lnTo>
                    <a:pt x="10127" y="6094"/>
                  </a:lnTo>
                  <a:lnTo>
                    <a:pt x="9869" y="5407"/>
                  </a:lnTo>
                  <a:lnTo>
                    <a:pt x="9569" y="4763"/>
                  </a:lnTo>
                  <a:lnTo>
                    <a:pt x="9183" y="4163"/>
                  </a:lnTo>
                  <a:lnTo>
                    <a:pt x="8711" y="3562"/>
                  </a:lnTo>
                  <a:lnTo>
                    <a:pt x="8239" y="3047"/>
                  </a:lnTo>
                  <a:lnTo>
                    <a:pt x="7896" y="2747"/>
                  </a:lnTo>
                  <a:lnTo>
                    <a:pt x="10255" y="2747"/>
                  </a:lnTo>
                  <a:lnTo>
                    <a:pt x="10255" y="3948"/>
                  </a:lnTo>
                  <a:lnTo>
                    <a:pt x="10298" y="4120"/>
                  </a:lnTo>
                  <a:lnTo>
                    <a:pt x="10384" y="4291"/>
                  </a:lnTo>
                  <a:lnTo>
                    <a:pt x="10556" y="4420"/>
                  </a:lnTo>
                  <a:lnTo>
                    <a:pt x="10770" y="4463"/>
                  </a:lnTo>
                  <a:lnTo>
                    <a:pt x="15533" y="4463"/>
                  </a:lnTo>
                  <a:lnTo>
                    <a:pt x="15704" y="4420"/>
                  </a:lnTo>
                  <a:lnTo>
                    <a:pt x="15876" y="4291"/>
                  </a:lnTo>
                  <a:lnTo>
                    <a:pt x="16005" y="4120"/>
                  </a:lnTo>
                  <a:lnTo>
                    <a:pt x="16048" y="3948"/>
                  </a:lnTo>
                  <a:lnTo>
                    <a:pt x="16048" y="516"/>
                  </a:lnTo>
                  <a:lnTo>
                    <a:pt x="16005" y="344"/>
                  </a:lnTo>
                  <a:lnTo>
                    <a:pt x="15876" y="173"/>
                  </a:lnTo>
                  <a:lnTo>
                    <a:pt x="15704" y="44"/>
                  </a:lnTo>
                  <a:lnTo>
                    <a:pt x="15533" y="1"/>
                  </a:lnTo>
                  <a:lnTo>
                    <a:pt x="10770" y="1"/>
                  </a:lnTo>
                  <a:lnTo>
                    <a:pt x="10556" y="44"/>
                  </a:lnTo>
                  <a:lnTo>
                    <a:pt x="10384" y="173"/>
                  </a:lnTo>
                  <a:lnTo>
                    <a:pt x="10298" y="344"/>
                  </a:lnTo>
                  <a:lnTo>
                    <a:pt x="10255" y="516"/>
                  </a:lnTo>
                  <a:lnTo>
                    <a:pt x="10255" y="1717"/>
                  </a:lnTo>
                  <a:lnTo>
                    <a:pt x="6480" y="1717"/>
                  </a:lnTo>
                  <a:lnTo>
                    <a:pt x="5707" y="1331"/>
                  </a:lnTo>
                  <a:lnTo>
                    <a:pt x="4849" y="1031"/>
                  </a:lnTo>
                  <a:lnTo>
                    <a:pt x="3991" y="816"/>
                  </a:lnTo>
                  <a:lnTo>
                    <a:pt x="3090" y="730"/>
                  </a:lnTo>
                  <a:lnTo>
                    <a:pt x="3090" y="473"/>
                  </a:lnTo>
                  <a:lnTo>
                    <a:pt x="3047" y="301"/>
                  </a:lnTo>
                  <a:lnTo>
                    <a:pt x="2919" y="130"/>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2"/>
            <p:cNvSpPr/>
            <p:nvPr/>
          </p:nvSpPr>
          <p:spPr>
            <a:xfrm>
              <a:off x="3619500" y="2155975"/>
              <a:ext cx="25750" cy="25775"/>
            </a:xfrm>
            <a:custGeom>
              <a:rect b="b" l="l" r="r" t="t"/>
              <a:pathLst>
                <a:path extrusionOk="0" h="1031" w="1030">
                  <a:moveTo>
                    <a:pt x="515" y="1"/>
                  </a:moveTo>
                  <a:lnTo>
                    <a:pt x="343" y="44"/>
                  </a:lnTo>
                  <a:lnTo>
                    <a:pt x="172" y="172"/>
                  </a:lnTo>
                  <a:lnTo>
                    <a:pt x="43" y="344"/>
                  </a:lnTo>
                  <a:lnTo>
                    <a:pt x="0" y="516"/>
                  </a:lnTo>
                  <a:lnTo>
                    <a:pt x="43" y="730"/>
                  </a:lnTo>
                  <a:lnTo>
                    <a:pt x="172" y="902"/>
                  </a:lnTo>
                  <a:lnTo>
                    <a:pt x="343" y="988"/>
                  </a:lnTo>
                  <a:lnTo>
                    <a:pt x="515" y="1031"/>
                  </a:lnTo>
                  <a:lnTo>
                    <a:pt x="729" y="988"/>
                  </a:lnTo>
                  <a:lnTo>
                    <a:pt x="901" y="902"/>
                  </a:lnTo>
                  <a:lnTo>
                    <a:pt x="987" y="730"/>
                  </a:lnTo>
                  <a:lnTo>
                    <a:pt x="1030" y="516"/>
                  </a:lnTo>
                  <a:lnTo>
                    <a:pt x="987" y="344"/>
                  </a:lnTo>
                  <a:lnTo>
                    <a:pt x="901" y="172"/>
                  </a:lnTo>
                  <a:lnTo>
                    <a:pt x="729"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2"/>
            <p:cNvSpPr/>
            <p:nvPr/>
          </p:nvSpPr>
          <p:spPr>
            <a:xfrm>
              <a:off x="3584100" y="2317950"/>
              <a:ext cx="25750" cy="25775"/>
            </a:xfrm>
            <a:custGeom>
              <a:rect b="b" l="l" r="r" t="t"/>
              <a:pathLst>
                <a:path extrusionOk="0" h="1031" w="1030">
                  <a:moveTo>
                    <a:pt x="515" y="1"/>
                  </a:moveTo>
                  <a:lnTo>
                    <a:pt x="300" y="43"/>
                  </a:lnTo>
                  <a:lnTo>
                    <a:pt x="172" y="172"/>
                  </a:lnTo>
                  <a:lnTo>
                    <a:pt x="43" y="344"/>
                  </a:lnTo>
                  <a:lnTo>
                    <a:pt x="0" y="515"/>
                  </a:lnTo>
                  <a:lnTo>
                    <a:pt x="43" y="730"/>
                  </a:lnTo>
                  <a:lnTo>
                    <a:pt x="172" y="902"/>
                  </a:lnTo>
                  <a:lnTo>
                    <a:pt x="300" y="987"/>
                  </a:lnTo>
                  <a:lnTo>
                    <a:pt x="515" y="1030"/>
                  </a:lnTo>
                  <a:lnTo>
                    <a:pt x="730" y="987"/>
                  </a:lnTo>
                  <a:lnTo>
                    <a:pt x="858" y="902"/>
                  </a:lnTo>
                  <a:lnTo>
                    <a:pt x="987" y="730"/>
                  </a:lnTo>
                  <a:lnTo>
                    <a:pt x="1030" y="515"/>
                  </a:lnTo>
                  <a:lnTo>
                    <a:pt x="987" y="344"/>
                  </a:lnTo>
                  <a:lnTo>
                    <a:pt x="858" y="172"/>
                  </a:lnTo>
                  <a:lnTo>
                    <a:pt x="730" y="43"/>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2"/>
            <p:cNvSpPr/>
            <p:nvPr/>
          </p:nvSpPr>
          <p:spPr>
            <a:xfrm>
              <a:off x="3584100" y="1994025"/>
              <a:ext cx="25750" cy="25750"/>
            </a:xfrm>
            <a:custGeom>
              <a:rect b="b" l="l" r="r" t="t"/>
              <a:pathLst>
                <a:path extrusionOk="0" h="1030" w="1030">
                  <a:moveTo>
                    <a:pt x="515" y="0"/>
                  </a:moveTo>
                  <a:lnTo>
                    <a:pt x="300" y="43"/>
                  </a:lnTo>
                  <a:lnTo>
                    <a:pt x="172" y="172"/>
                  </a:lnTo>
                  <a:lnTo>
                    <a:pt x="43" y="343"/>
                  </a:lnTo>
                  <a:lnTo>
                    <a:pt x="0" y="515"/>
                  </a:lnTo>
                  <a:lnTo>
                    <a:pt x="43" y="730"/>
                  </a:lnTo>
                  <a:lnTo>
                    <a:pt x="172" y="901"/>
                  </a:lnTo>
                  <a:lnTo>
                    <a:pt x="300" y="987"/>
                  </a:lnTo>
                  <a:lnTo>
                    <a:pt x="515" y="1030"/>
                  </a:lnTo>
                  <a:lnTo>
                    <a:pt x="730" y="987"/>
                  </a:lnTo>
                  <a:lnTo>
                    <a:pt x="858" y="901"/>
                  </a:lnTo>
                  <a:lnTo>
                    <a:pt x="987" y="730"/>
                  </a:lnTo>
                  <a:lnTo>
                    <a:pt x="1030" y="515"/>
                  </a:lnTo>
                  <a:lnTo>
                    <a:pt x="987" y="343"/>
                  </a:lnTo>
                  <a:lnTo>
                    <a:pt x="858" y="172"/>
                  </a:lnTo>
                  <a:lnTo>
                    <a:pt x="730" y="43"/>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 name="Google Shape;2053;p72"/>
          <p:cNvSpPr/>
          <p:nvPr/>
        </p:nvSpPr>
        <p:spPr>
          <a:xfrm>
            <a:off x="4042588" y="2054557"/>
            <a:ext cx="396017" cy="381436"/>
          </a:xfrm>
          <a:custGeom>
            <a:rect b="b" l="l" r="r" t="t"/>
            <a:pathLst>
              <a:path extrusionOk="0" h="16820" w="17463">
                <a:moveTo>
                  <a:pt x="5964" y="1073"/>
                </a:moveTo>
                <a:lnTo>
                  <a:pt x="8195" y="2360"/>
                </a:lnTo>
                <a:lnTo>
                  <a:pt x="8195" y="4934"/>
                </a:lnTo>
                <a:lnTo>
                  <a:pt x="5964" y="6222"/>
                </a:lnTo>
                <a:lnTo>
                  <a:pt x="3733" y="4934"/>
                </a:lnTo>
                <a:lnTo>
                  <a:pt x="3733" y="2360"/>
                </a:lnTo>
                <a:lnTo>
                  <a:pt x="5964" y="1073"/>
                </a:lnTo>
                <a:close/>
                <a:moveTo>
                  <a:pt x="11456" y="1073"/>
                </a:moveTo>
                <a:lnTo>
                  <a:pt x="13687" y="2360"/>
                </a:lnTo>
                <a:lnTo>
                  <a:pt x="13687" y="4934"/>
                </a:lnTo>
                <a:lnTo>
                  <a:pt x="11456" y="6222"/>
                </a:lnTo>
                <a:lnTo>
                  <a:pt x="9225" y="4934"/>
                </a:lnTo>
                <a:lnTo>
                  <a:pt x="9225" y="2360"/>
                </a:lnTo>
                <a:lnTo>
                  <a:pt x="11456" y="1073"/>
                </a:lnTo>
                <a:close/>
                <a:moveTo>
                  <a:pt x="3261" y="5835"/>
                </a:moveTo>
                <a:lnTo>
                  <a:pt x="5492" y="7123"/>
                </a:lnTo>
                <a:lnTo>
                  <a:pt x="5492" y="9697"/>
                </a:lnTo>
                <a:lnTo>
                  <a:pt x="3261" y="10984"/>
                </a:lnTo>
                <a:lnTo>
                  <a:pt x="1030" y="9697"/>
                </a:lnTo>
                <a:lnTo>
                  <a:pt x="1030" y="7123"/>
                </a:lnTo>
                <a:lnTo>
                  <a:pt x="3261" y="5835"/>
                </a:lnTo>
                <a:close/>
                <a:moveTo>
                  <a:pt x="8710" y="5835"/>
                </a:moveTo>
                <a:lnTo>
                  <a:pt x="10941" y="7123"/>
                </a:lnTo>
                <a:lnTo>
                  <a:pt x="10941" y="9697"/>
                </a:lnTo>
                <a:lnTo>
                  <a:pt x="8710" y="10984"/>
                </a:lnTo>
                <a:lnTo>
                  <a:pt x="6479" y="9697"/>
                </a:lnTo>
                <a:lnTo>
                  <a:pt x="6479" y="7123"/>
                </a:lnTo>
                <a:lnTo>
                  <a:pt x="8710" y="5835"/>
                </a:lnTo>
                <a:close/>
                <a:moveTo>
                  <a:pt x="14202" y="5835"/>
                </a:moveTo>
                <a:lnTo>
                  <a:pt x="16433" y="7123"/>
                </a:lnTo>
                <a:lnTo>
                  <a:pt x="16433" y="9697"/>
                </a:lnTo>
                <a:lnTo>
                  <a:pt x="14202" y="10984"/>
                </a:lnTo>
                <a:lnTo>
                  <a:pt x="11971" y="9697"/>
                </a:lnTo>
                <a:lnTo>
                  <a:pt x="11971" y="7123"/>
                </a:lnTo>
                <a:lnTo>
                  <a:pt x="14202" y="5835"/>
                </a:lnTo>
                <a:close/>
                <a:moveTo>
                  <a:pt x="5964" y="10555"/>
                </a:moveTo>
                <a:lnTo>
                  <a:pt x="8195" y="11842"/>
                </a:lnTo>
                <a:lnTo>
                  <a:pt x="8195" y="14416"/>
                </a:lnTo>
                <a:lnTo>
                  <a:pt x="5964" y="15747"/>
                </a:lnTo>
                <a:lnTo>
                  <a:pt x="3733" y="14416"/>
                </a:lnTo>
                <a:lnTo>
                  <a:pt x="3733" y="11842"/>
                </a:lnTo>
                <a:lnTo>
                  <a:pt x="5964" y="10555"/>
                </a:lnTo>
                <a:close/>
                <a:moveTo>
                  <a:pt x="11456" y="10555"/>
                </a:moveTo>
                <a:lnTo>
                  <a:pt x="13687" y="11842"/>
                </a:lnTo>
                <a:lnTo>
                  <a:pt x="13687" y="14416"/>
                </a:lnTo>
                <a:lnTo>
                  <a:pt x="11456" y="15747"/>
                </a:lnTo>
                <a:lnTo>
                  <a:pt x="9225" y="14416"/>
                </a:lnTo>
                <a:lnTo>
                  <a:pt x="9225" y="11842"/>
                </a:lnTo>
                <a:lnTo>
                  <a:pt x="11456" y="10555"/>
                </a:lnTo>
                <a:close/>
                <a:moveTo>
                  <a:pt x="5836" y="0"/>
                </a:moveTo>
                <a:lnTo>
                  <a:pt x="5707" y="43"/>
                </a:lnTo>
                <a:lnTo>
                  <a:pt x="2961" y="1631"/>
                </a:lnTo>
                <a:lnTo>
                  <a:pt x="2875" y="1716"/>
                </a:lnTo>
                <a:lnTo>
                  <a:pt x="2789" y="1845"/>
                </a:lnTo>
                <a:lnTo>
                  <a:pt x="2746" y="1931"/>
                </a:lnTo>
                <a:lnTo>
                  <a:pt x="2704" y="2060"/>
                </a:lnTo>
                <a:lnTo>
                  <a:pt x="2704" y="4977"/>
                </a:lnTo>
                <a:lnTo>
                  <a:pt x="258" y="6393"/>
                </a:lnTo>
                <a:lnTo>
                  <a:pt x="129" y="6479"/>
                </a:lnTo>
                <a:lnTo>
                  <a:pt x="43" y="6565"/>
                </a:lnTo>
                <a:lnTo>
                  <a:pt x="0" y="6694"/>
                </a:lnTo>
                <a:lnTo>
                  <a:pt x="0" y="6822"/>
                </a:lnTo>
                <a:lnTo>
                  <a:pt x="0" y="9997"/>
                </a:lnTo>
                <a:lnTo>
                  <a:pt x="0" y="10126"/>
                </a:lnTo>
                <a:lnTo>
                  <a:pt x="43" y="10255"/>
                </a:lnTo>
                <a:lnTo>
                  <a:pt x="129" y="10340"/>
                </a:lnTo>
                <a:lnTo>
                  <a:pt x="258" y="10426"/>
                </a:lnTo>
                <a:lnTo>
                  <a:pt x="2704" y="11842"/>
                </a:lnTo>
                <a:lnTo>
                  <a:pt x="2704" y="14717"/>
                </a:lnTo>
                <a:lnTo>
                  <a:pt x="2746" y="14846"/>
                </a:lnTo>
                <a:lnTo>
                  <a:pt x="2789" y="14974"/>
                </a:lnTo>
                <a:lnTo>
                  <a:pt x="2875" y="15103"/>
                </a:lnTo>
                <a:lnTo>
                  <a:pt x="2961" y="15189"/>
                </a:lnTo>
                <a:lnTo>
                  <a:pt x="5707" y="16733"/>
                </a:lnTo>
                <a:lnTo>
                  <a:pt x="5836" y="16819"/>
                </a:lnTo>
                <a:lnTo>
                  <a:pt x="6093" y="16819"/>
                </a:lnTo>
                <a:lnTo>
                  <a:pt x="6222" y="16733"/>
                </a:lnTo>
                <a:lnTo>
                  <a:pt x="8710" y="15318"/>
                </a:lnTo>
                <a:lnTo>
                  <a:pt x="11199" y="16733"/>
                </a:lnTo>
                <a:lnTo>
                  <a:pt x="11285" y="16819"/>
                </a:lnTo>
                <a:lnTo>
                  <a:pt x="11585" y="16819"/>
                </a:lnTo>
                <a:lnTo>
                  <a:pt x="11671" y="16733"/>
                </a:lnTo>
                <a:lnTo>
                  <a:pt x="14417" y="15189"/>
                </a:lnTo>
                <a:lnTo>
                  <a:pt x="14545" y="15103"/>
                </a:lnTo>
                <a:lnTo>
                  <a:pt x="14631" y="14974"/>
                </a:lnTo>
                <a:lnTo>
                  <a:pt x="14674" y="14846"/>
                </a:lnTo>
                <a:lnTo>
                  <a:pt x="14674" y="14717"/>
                </a:lnTo>
                <a:lnTo>
                  <a:pt x="14674" y="11885"/>
                </a:lnTo>
                <a:lnTo>
                  <a:pt x="17206" y="10426"/>
                </a:lnTo>
                <a:lnTo>
                  <a:pt x="17291" y="10383"/>
                </a:lnTo>
                <a:lnTo>
                  <a:pt x="17377" y="10255"/>
                </a:lnTo>
                <a:lnTo>
                  <a:pt x="17420" y="10126"/>
                </a:lnTo>
                <a:lnTo>
                  <a:pt x="17463" y="9997"/>
                </a:lnTo>
                <a:lnTo>
                  <a:pt x="17463" y="6822"/>
                </a:lnTo>
                <a:lnTo>
                  <a:pt x="17420" y="6694"/>
                </a:lnTo>
                <a:lnTo>
                  <a:pt x="17377" y="6565"/>
                </a:lnTo>
                <a:lnTo>
                  <a:pt x="17291" y="6436"/>
                </a:lnTo>
                <a:lnTo>
                  <a:pt x="17206" y="6350"/>
                </a:lnTo>
                <a:lnTo>
                  <a:pt x="14674" y="4934"/>
                </a:lnTo>
                <a:lnTo>
                  <a:pt x="14674" y="2060"/>
                </a:lnTo>
                <a:lnTo>
                  <a:pt x="14674" y="1931"/>
                </a:lnTo>
                <a:lnTo>
                  <a:pt x="14631" y="1845"/>
                </a:lnTo>
                <a:lnTo>
                  <a:pt x="14545" y="1716"/>
                </a:lnTo>
                <a:lnTo>
                  <a:pt x="14417" y="1631"/>
                </a:lnTo>
                <a:lnTo>
                  <a:pt x="11671" y="43"/>
                </a:lnTo>
                <a:lnTo>
                  <a:pt x="11585" y="0"/>
                </a:lnTo>
                <a:lnTo>
                  <a:pt x="11285" y="0"/>
                </a:lnTo>
                <a:lnTo>
                  <a:pt x="11199" y="43"/>
                </a:lnTo>
                <a:lnTo>
                  <a:pt x="8710" y="1502"/>
                </a:lnTo>
                <a:lnTo>
                  <a:pt x="6222" y="43"/>
                </a:lnTo>
                <a:lnTo>
                  <a:pt x="6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4" name="Google Shape;2054;p72"/>
          <p:cNvGrpSpPr/>
          <p:nvPr/>
        </p:nvGrpSpPr>
        <p:grpSpPr>
          <a:xfrm>
            <a:off x="4695560" y="2047788"/>
            <a:ext cx="396040" cy="395065"/>
            <a:chOff x="4708200" y="1951100"/>
            <a:chExt cx="436600" cy="435525"/>
          </a:xfrm>
        </p:grpSpPr>
        <p:sp>
          <p:nvSpPr>
            <p:cNvPr id="2055" name="Google Shape;2055;p72"/>
            <p:cNvSpPr/>
            <p:nvPr/>
          </p:nvSpPr>
          <p:spPr>
            <a:xfrm>
              <a:off x="4785450" y="2181725"/>
              <a:ext cx="101925" cy="25775"/>
            </a:xfrm>
            <a:custGeom>
              <a:rect b="b" l="l" r="r" t="t"/>
              <a:pathLst>
                <a:path extrusionOk="0" h="1031" w="4077">
                  <a:moveTo>
                    <a:pt x="515" y="1"/>
                  </a:moveTo>
                  <a:lnTo>
                    <a:pt x="301" y="44"/>
                  </a:lnTo>
                  <a:lnTo>
                    <a:pt x="172" y="129"/>
                  </a:lnTo>
                  <a:lnTo>
                    <a:pt x="43" y="258"/>
                  </a:lnTo>
                  <a:lnTo>
                    <a:pt x="0" y="430"/>
                  </a:lnTo>
                  <a:lnTo>
                    <a:pt x="0" y="644"/>
                  </a:lnTo>
                  <a:lnTo>
                    <a:pt x="86" y="859"/>
                  </a:lnTo>
                  <a:lnTo>
                    <a:pt x="258" y="987"/>
                  </a:lnTo>
                  <a:lnTo>
                    <a:pt x="472" y="1030"/>
                  </a:lnTo>
                  <a:lnTo>
                    <a:pt x="3561" y="1030"/>
                  </a:lnTo>
                  <a:lnTo>
                    <a:pt x="3733" y="987"/>
                  </a:lnTo>
                  <a:lnTo>
                    <a:pt x="3905" y="902"/>
                  </a:lnTo>
                  <a:lnTo>
                    <a:pt x="3990" y="730"/>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2"/>
            <p:cNvSpPr/>
            <p:nvPr/>
          </p:nvSpPr>
          <p:spPr>
            <a:xfrm>
              <a:off x="4785450" y="2232150"/>
              <a:ext cx="101925" cy="25750"/>
            </a:xfrm>
            <a:custGeom>
              <a:rect b="b" l="l" r="r" t="t"/>
              <a:pathLst>
                <a:path extrusionOk="0" h="1030" w="4077">
                  <a:moveTo>
                    <a:pt x="515" y="0"/>
                  </a:moveTo>
                  <a:lnTo>
                    <a:pt x="301" y="43"/>
                  </a:lnTo>
                  <a:lnTo>
                    <a:pt x="172" y="129"/>
                  </a:lnTo>
                  <a:lnTo>
                    <a:pt x="43" y="300"/>
                  </a:lnTo>
                  <a:lnTo>
                    <a:pt x="0" y="472"/>
                  </a:lnTo>
                  <a:lnTo>
                    <a:pt x="0" y="687"/>
                  </a:lnTo>
                  <a:lnTo>
                    <a:pt x="86" y="858"/>
                  </a:lnTo>
                  <a:lnTo>
                    <a:pt x="258" y="987"/>
                  </a:lnTo>
                  <a:lnTo>
                    <a:pt x="472" y="1030"/>
                  </a:lnTo>
                  <a:lnTo>
                    <a:pt x="3733" y="1030"/>
                  </a:lnTo>
                  <a:lnTo>
                    <a:pt x="3905" y="901"/>
                  </a:lnTo>
                  <a:lnTo>
                    <a:pt x="3990" y="772"/>
                  </a:lnTo>
                  <a:lnTo>
                    <a:pt x="4076" y="601"/>
                  </a:lnTo>
                  <a:lnTo>
                    <a:pt x="4033" y="386"/>
                  </a:lnTo>
                  <a:lnTo>
                    <a:pt x="3947" y="172"/>
                  </a:lnTo>
                  <a:lnTo>
                    <a:pt x="3776" y="86"/>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2"/>
            <p:cNvSpPr/>
            <p:nvPr/>
          </p:nvSpPr>
          <p:spPr>
            <a:xfrm>
              <a:off x="4785450" y="2283625"/>
              <a:ext cx="101925" cy="25775"/>
            </a:xfrm>
            <a:custGeom>
              <a:rect b="b" l="l" r="r" t="t"/>
              <a:pathLst>
                <a:path extrusionOk="0" h="1031" w="4077">
                  <a:moveTo>
                    <a:pt x="515" y="1"/>
                  </a:moveTo>
                  <a:lnTo>
                    <a:pt x="301" y="44"/>
                  </a:lnTo>
                  <a:lnTo>
                    <a:pt x="172" y="129"/>
                  </a:lnTo>
                  <a:lnTo>
                    <a:pt x="43" y="258"/>
                  </a:lnTo>
                  <a:lnTo>
                    <a:pt x="0" y="473"/>
                  </a:lnTo>
                  <a:lnTo>
                    <a:pt x="0" y="687"/>
                  </a:lnTo>
                  <a:lnTo>
                    <a:pt x="86" y="859"/>
                  </a:lnTo>
                  <a:lnTo>
                    <a:pt x="258" y="987"/>
                  </a:lnTo>
                  <a:lnTo>
                    <a:pt x="472" y="1030"/>
                  </a:lnTo>
                  <a:lnTo>
                    <a:pt x="3561" y="1030"/>
                  </a:lnTo>
                  <a:lnTo>
                    <a:pt x="3733" y="987"/>
                  </a:lnTo>
                  <a:lnTo>
                    <a:pt x="3905" y="902"/>
                  </a:lnTo>
                  <a:lnTo>
                    <a:pt x="3990" y="773"/>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2"/>
            <p:cNvSpPr/>
            <p:nvPr/>
          </p:nvSpPr>
          <p:spPr>
            <a:xfrm>
              <a:off x="4785450" y="2335125"/>
              <a:ext cx="101925" cy="25750"/>
            </a:xfrm>
            <a:custGeom>
              <a:rect b="b" l="l" r="r" t="t"/>
              <a:pathLst>
                <a:path extrusionOk="0" h="1030" w="4077">
                  <a:moveTo>
                    <a:pt x="515" y="0"/>
                  </a:moveTo>
                  <a:lnTo>
                    <a:pt x="301" y="43"/>
                  </a:lnTo>
                  <a:lnTo>
                    <a:pt x="172" y="129"/>
                  </a:lnTo>
                  <a:lnTo>
                    <a:pt x="43" y="258"/>
                  </a:lnTo>
                  <a:lnTo>
                    <a:pt x="0" y="429"/>
                  </a:lnTo>
                  <a:lnTo>
                    <a:pt x="0" y="644"/>
                  </a:lnTo>
                  <a:lnTo>
                    <a:pt x="86" y="858"/>
                  </a:lnTo>
                  <a:lnTo>
                    <a:pt x="258" y="987"/>
                  </a:lnTo>
                  <a:lnTo>
                    <a:pt x="472" y="1030"/>
                  </a:lnTo>
                  <a:lnTo>
                    <a:pt x="3561" y="1030"/>
                  </a:lnTo>
                  <a:lnTo>
                    <a:pt x="3733" y="987"/>
                  </a:lnTo>
                  <a:lnTo>
                    <a:pt x="3905" y="901"/>
                  </a:lnTo>
                  <a:lnTo>
                    <a:pt x="3990" y="729"/>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p:nvPr/>
          </p:nvSpPr>
          <p:spPr>
            <a:xfrm>
              <a:off x="4785450" y="2130250"/>
              <a:ext cx="101925" cy="25750"/>
            </a:xfrm>
            <a:custGeom>
              <a:rect b="b" l="l" r="r" t="t"/>
              <a:pathLst>
                <a:path extrusionOk="0" h="1030" w="4077">
                  <a:moveTo>
                    <a:pt x="515" y="0"/>
                  </a:moveTo>
                  <a:lnTo>
                    <a:pt x="301" y="43"/>
                  </a:lnTo>
                  <a:lnTo>
                    <a:pt x="172" y="129"/>
                  </a:lnTo>
                  <a:lnTo>
                    <a:pt x="43" y="258"/>
                  </a:lnTo>
                  <a:lnTo>
                    <a:pt x="0" y="472"/>
                  </a:lnTo>
                  <a:lnTo>
                    <a:pt x="0" y="687"/>
                  </a:lnTo>
                  <a:lnTo>
                    <a:pt x="86" y="858"/>
                  </a:lnTo>
                  <a:lnTo>
                    <a:pt x="258" y="987"/>
                  </a:lnTo>
                  <a:lnTo>
                    <a:pt x="472" y="1030"/>
                  </a:lnTo>
                  <a:lnTo>
                    <a:pt x="3561" y="1030"/>
                  </a:lnTo>
                  <a:lnTo>
                    <a:pt x="3733" y="987"/>
                  </a:lnTo>
                  <a:lnTo>
                    <a:pt x="3905" y="901"/>
                  </a:lnTo>
                  <a:lnTo>
                    <a:pt x="3990" y="772"/>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2"/>
            <p:cNvSpPr/>
            <p:nvPr/>
          </p:nvSpPr>
          <p:spPr>
            <a:xfrm>
              <a:off x="4785450" y="2078750"/>
              <a:ext cx="101925" cy="25775"/>
            </a:xfrm>
            <a:custGeom>
              <a:rect b="b" l="l" r="r" t="t"/>
              <a:pathLst>
                <a:path extrusionOk="0" h="1031" w="4077">
                  <a:moveTo>
                    <a:pt x="515" y="1"/>
                  </a:moveTo>
                  <a:lnTo>
                    <a:pt x="301" y="44"/>
                  </a:lnTo>
                  <a:lnTo>
                    <a:pt x="172" y="129"/>
                  </a:lnTo>
                  <a:lnTo>
                    <a:pt x="43" y="301"/>
                  </a:lnTo>
                  <a:lnTo>
                    <a:pt x="0" y="473"/>
                  </a:lnTo>
                  <a:lnTo>
                    <a:pt x="0" y="687"/>
                  </a:lnTo>
                  <a:lnTo>
                    <a:pt x="86" y="859"/>
                  </a:lnTo>
                  <a:lnTo>
                    <a:pt x="258" y="988"/>
                  </a:lnTo>
                  <a:lnTo>
                    <a:pt x="472" y="1030"/>
                  </a:lnTo>
                  <a:lnTo>
                    <a:pt x="3733" y="1030"/>
                  </a:lnTo>
                  <a:lnTo>
                    <a:pt x="3905" y="902"/>
                  </a:lnTo>
                  <a:lnTo>
                    <a:pt x="3990" y="773"/>
                  </a:lnTo>
                  <a:lnTo>
                    <a:pt x="4076" y="601"/>
                  </a:lnTo>
                  <a:lnTo>
                    <a:pt x="4033" y="387"/>
                  </a:lnTo>
                  <a:lnTo>
                    <a:pt x="3947" y="172"/>
                  </a:lnTo>
                  <a:lnTo>
                    <a:pt x="3776" y="86"/>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2"/>
            <p:cNvSpPr/>
            <p:nvPr/>
          </p:nvSpPr>
          <p:spPr>
            <a:xfrm>
              <a:off x="4785450" y="2028350"/>
              <a:ext cx="101925" cy="25750"/>
            </a:xfrm>
            <a:custGeom>
              <a:rect b="b" l="l" r="r" t="t"/>
              <a:pathLst>
                <a:path extrusionOk="0" h="1030" w="4077">
                  <a:moveTo>
                    <a:pt x="515" y="0"/>
                  </a:moveTo>
                  <a:lnTo>
                    <a:pt x="301" y="43"/>
                  </a:lnTo>
                  <a:lnTo>
                    <a:pt x="172" y="129"/>
                  </a:lnTo>
                  <a:lnTo>
                    <a:pt x="43" y="258"/>
                  </a:lnTo>
                  <a:lnTo>
                    <a:pt x="0" y="429"/>
                  </a:lnTo>
                  <a:lnTo>
                    <a:pt x="0" y="644"/>
                  </a:lnTo>
                  <a:lnTo>
                    <a:pt x="86" y="858"/>
                  </a:lnTo>
                  <a:lnTo>
                    <a:pt x="258" y="987"/>
                  </a:lnTo>
                  <a:lnTo>
                    <a:pt x="472" y="1030"/>
                  </a:lnTo>
                  <a:lnTo>
                    <a:pt x="3561" y="1030"/>
                  </a:lnTo>
                  <a:lnTo>
                    <a:pt x="3733" y="987"/>
                  </a:lnTo>
                  <a:lnTo>
                    <a:pt x="3905" y="901"/>
                  </a:lnTo>
                  <a:lnTo>
                    <a:pt x="3990" y="730"/>
                  </a:lnTo>
                  <a:lnTo>
                    <a:pt x="4076" y="558"/>
                  </a:lnTo>
                  <a:lnTo>
                    <a:pt x="4033" y="343"/>
                  </a:lnTo>
                  <a:lnTo>
                    <a:pt x="3947" y="172"/>
                  </a:lnTo>
                  <a:lnTo>
                    <a:pt x="3776" y="43"/>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2"/>
            <p:cNvSpPr/>
            <p:nvPr/>
          </p:nvSpPr>
          <p:spPr>
            <a:xfrm>
              <a:off x="4785450" y="1976850"/>
              <a:ext cx="101925" cy="25775"/>
            </a:xfrm>
            <a:custGeom>
              <a:rect b="b" l="l" r="r" t="t"/>
              <a:pathLst>
                <a:path extrusionOk="0" h="1031" w="4077">
                  <a:moveTo>
                    <a:pt x="515" y="1"/>
                  </a:moveTo>
                  <a:lnTo>
                    <a:pt x="301" y="44"/>
                  </a:lnTo>
                  <a:lnTo>
                    <a:pt x="172" y="129"/>
                  </a:lnTo>
                  <a:lnTo>
                    <a:pt x="43" y="258"/>
                  </a:lnTo>
                  <a:lnTo>
                    <a:pt x="0" y="473"/>
                  </a:lnTo>
                  <a:lnTo>
                    <a:pt x="0" y="687"/>
                  </a:lnTo>
                  <a:lnTo>
                    <a:pt x="86" y="859"/>
                  </a:lnTo>
                  <a:lnTo>
                    <a:pt x="258" y="987"/>
                  </a:lnTo>
                  <a:lnTo>
                    <a:pt x="472" y="1030"/>
                  </a:lnTo>
                  <a:lnTo>
                    <a:pt x="3561" y="1030"/>
                  </a:lnTo>
                  <a:lnTo>
                    <a:pt x="3733" y="987"/>
                  </a:lnTo>
                  <a:lnTo>
                    <a:pt x="3905" y="902"/>
                  </a:lnTo>
                  <a:lnTo>
                    <a:pt x="3990" y="773"/>
                  </a:lnTo>
                  <a:lnTo>
                    <a:pt x="4076" y="558"/>
                  </a:lnTo>
                  <a:lnTo>
                    <a:pt x="4033" y="344"/>
                  </a:lnTo>
                  <a:lnTo>
                    <a:pt x="3947" y="172"/>
                  </a:lnTo>
                  <a:lnTo>
                    <a:pt x="3776" y="44"/>
                  </a:lnTo>
                  <a:lnTo>
                    <a:pt x="35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2"/>
            <p:cNvSpPr/>
            <p:nvPr/>
          </p:nvSpPr>
          <p:spPr>
            <a:xfrm>
              <a:off x="4708200" y="2181725"/>
              <a:ext cx="51525" cy="25775"/>
            </a:xfrm>
            <a:custGeom>
              <a:rect b="b" l="l" r="r" t="t"/>
              <a:pathLst>
                <a:path extrusionOk="0" h="1031" w="2061">
                  <a:moveTo>
                    <a:pt x="516" y="1"/>
                  </a:moveTo>
                  <a:lnTo>
                    <a:pt x="344" y="44"/>
                  </a:lnTo>
                  <a:lnTo>
                    <a:pt x="173" y="129"/>
                  </a:lnTo>
                  <a:lnTo>
                    <a:pt x="44" y="258"/>
                  </a:lnTo>
                  <a:lnTo>
                    <a:pt x="1" y="430"/>
                  </a:lnTo>
                  <a:lnTo>
                    <a:pt x="44" y="644"/>
                  </a:lnTo>
                  <a:lnTo>
                    <a:pt x="130" y="859"/>
                  </a:lnTo>
                  <a:lnTo>
                    <a:pt x="301" y="987"/>
                  </a:lnTo>
                  <a:lnTo>
                    <a:pt x="516" y="1030"/>
                  </a:lnTo>
                  <a:lnTo>
                    <a:pt x="1503" y="1030"/>
                  </a:lnTo>
                  <a:lnTo>
                    <a:pt x="1717" y="987"/>
                  </a:lnTo>
                  <a:lnTo>
                    <a:pt x="1846" y="902"/>
                  </a:lnTo>
                  <a:lnTo>
                    <a:pt x="1975" y="730"/>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2"/>
            <p:cNvSpPr/>
            <p:nvPr/>
          </p:nvSpPr>
          <p:spPr>
            <a:xfrm>
              <a:off x="4708200" y="2232150"/>
              <a:ext cx="51525" cy="25750"/>
            </a:xfrm>
            <a:custGeom>
              <a:rect b="b" l="l" r="r" t="t"/>
              <a:pathLst>
                <a:path extrusionOk="0" h="1030" w="2061">
                  <a:moveTo>
                    <a:pt x="516" y="0"/>
                  </a:moveTo>
                  <a:lnTo>
                    <a:pt x="344" y="43"/>
                  </a:lnTo>
                  <a:lnTo>
                    <a:pt x="173" y="129"/>
                  </a:lnTo>
                  <a:lnTo>
                    <a:pt x="44" y="300"/>
                  </a:lnTo>
                  <a:lnTo>
                    <a:pt x="1" y="472"/>
                  </a:lnTo>
                  <a:lnTo>
                    <a:pt x="44" y="687"/>
                  </a:lnTo>
                  <a:lnTo>
                    <a:pt x="130" y="858"/>
                  </a:lnTo>
                  <a:lnTo>
                    <a:pt x="301" y="987"/>
                  </a:lnTo>
                  <a:lnTo>
                    <a:pt x="516" y="1030"/>
                  </a:lnTo>
                  <a:lnTo>
                    <a:pt x="1717" y="1030"/>
                  </a:lnTo>
                  <a:lnTo>
                    <a:pt x="1846" y="901"/>
                  </a:lnTo>
                  <a:lnTo>
                    <a:pt x="1975" y="772"/>
                  </a:lnTo>
                  <a:lnTo>
                    <a:pt x="2060" y="601"/>
                  </a:lnTo>
                  <a:lnTo>
                    <a:pt x="2018" y="386"/>
                  </a:lnTo>
                  <a:lnTo>
                    <a:pt x="1932" y="172"/>
                  </a:lnTo>
                  <a:lnTo>
                    <a:pt x="1760" y="86"/>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2"/>
            <p:cNvSpPr/>
            <p:nvPr/>
          </p:nvSpPr>
          <p:spPr>
            <a:xfrm>
              <a:off x="4708200" y="2283625"/>
              <a:ext cx="51525" cy="25775"/>
            </a:xfrm>
            <a:custGeom>
              <a:rect b="b" l="l" r="r" t="t"/>
              <a:pathLst>
                <a:path extrusionOk="0" h="1031" w="2061">
                  <a:moveTo>
                    <a:pt x="516" y="1"/>
                  </a:moveTo>
                  <a:lnTo>
                    <a:pt x="344" y="44"/>
                  </a:lnTo>
                  <a:lnTo>
                    <a:pt x="173" y="129"/>
                  </a:lnTo>
                  <a:lnTo>
                    <a:pt x="44" y="258"/>
                  </a:lnTo>
                  <a:lnTo>
                    <a:pt x="1" y="473"/>
                  </a:lnTo>
                  <a:lnTo>
                    <a:pt x="44" y="687"/>
                  </a:lnTo>
                  <a:lnTo>
                    <a:pt x="130" y="859"/>
                  </a:lnTo>
                  <a:lnTo>
                    <a:pt x="301" y="987"/>
                  </a:lnTo>
                  <a:lnTo>
                    <a:pt x="516" y="1030"/>
                  </a:lnTo>
                  <a:lnTo>
                    <a:pt x="1503" y="1030"/>
                  </a:lnTo>
                  <a:lnTo>
                    <a:pt x="1717" y="987"/>
                  </a:lnTo>
                  <a:lnTo>
                    <a:pt x="1846" y="902"/>
                  </a:lnTo>
                  <a:lnTo>
                    <a:pt x="1975" y="773"/>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2"/>
            <p:cNvSpPr/>
            <p:nvPr/>
          </p:nvSpPr>
          <p:spPr>
            <a:xfrm>
              <a:off x="4708200" y="2335125"/>
              <a:ext cx="51525" cy="25750"/>
            </a:xfrm>
            <a:custGeom>
              <a:rect b="b" l="l" r="r" t="t"/>
              <a:pathLst>
                <a:path extrusionOk="0" h="1030" w="2061">
                  <a:moveTo>
                    <a:pt x="516" y="0"/>
                  </a:moveTo>
                  <a:lnTo>
                    <a:pt x="344" y="43"/>
                  </a:lnTo>
                  <a:lnTo>
                    <a:pt x="173" y="129"/>
                  </a:lnTo>
                  <a:lnTo>
                    <a:pt x="44" y="258"/>
                  </a:lnTo>
                  <a:lnTo>
                    <a:pt x="1" y="429"/>
                  </a:lnTo>
                  <a:lnTo>
                    <a:pt x="44" y="644"/>
                  </a:lnTo>
                  <a:lnTo>
                    <a:pt x="130" y="858"/>
                  </a:lnTo>
                  <a:lnTo>
                    <a:pt x="301" y="987"/>
                  </a:lnTo>
                  <a:lnTo>
                    <a:pt x="516" y="1030"/>
                  </a:lnTo>
                  <a:lnTo>
                    <a:pt x="1503" y="1030"/>
                  </a:lnTo>
                  <a:lnTo>
                    <a:pt x="1717" y="987"/>
                  </a:lnTo>
                  <a:lnTo>
                    <a:pt x="1846" y="901"/>
                  </a:lnTo>
                  <a:lnTo>
                    <a:pt x="1975" y="729"/>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2"/>
            <p:cNvSpPr/>
            <p:nvPr/>
          </p:nvSpPr>
          <p:spPr>
            <a:xfrm>
              <a:off x="4708200" y="2130250"/>
              <a:ext cx="51525" cy="25750"/>
            </a:xfrm>
            <a:custGeom>
              <a:rect b="b" l="l" r="r" t="t"/>
              <a:pathLst>
                <a:path extrusionOk="0" h="1030" w="2061">
                  <a:moveTo>
                    <a:pt x="516" y="0"/>
                  </a:moveTo>
                  <a:lnTo>
                    <a:pt x="344" y="43"/>
                  </a:lnTo>
                  <a:lnTo>
                    <a:pt x="173" y="129"/>
                  </a:lnTo>
                  <a:lnTo>
                    <a:pt x="44" y="258"/>
                  </a:lnTo>
                  <a:lnTo>
                    <a:pt x="1" y="472"/>
                  </a:lnTo>
                  <a:lnTo>
                    <a:pt x="44" y="687"/>
                  </a:lnTo>
                  <a:lnTo>
                    <a:pt x="130" y="858"/>
                  </a:lnTo>
                  <a:lnTo>
                    <a:pt x="301" y="987"/>
                  </a:lnTo>
                  <a:lnTo>
                    <a:pt x="516" y="1030"/>
                  </a:lnTo>
                  <a:lnTo>
                    <a:pt x="1503" y="1030"/>
                  </a:lnTo>
                  <a:lnTo>
                    <a:pt x="1717" y="987"/>
                  </a:lnTo>
                  <a:lnTo>
                    <a:pt x="1846" y="901"/>
                  </a:lnTo>
                  <a:lnTo>
                    <a:pt x="1975" y="772"/>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2"/>
            <p:cNvSpPr/>
            <p:nvPr/>
          </p:nvSpPr>
          <p:spPr>
            <a:xfrm>
              <a:off x="4708200" y="2078750"/>
              <a:ext cx="51525" cy="25775"/>
            </a:xfrm>
            <a:custGeom>
              <a:rect b="b" l="l" r="r" t="t"/>
              <a:pathLst>
                <a:path extrusionOk="0" h="1031" w="2061">
                  <a:moveTo>
                    <a:pt x="516" y="1"/>
                  </a:moveTo>
                  <a:lnTo>
                    <a:pt x="344" y="44"/>
                  </a:lnTo>
                  <a:lnTo>
                    <a:pt x="173" y="129"/>
                  </a:lnTo>
                  <a:lnTo>
                    <a:pt x="44" y="301"/>
                  </a:lnTo>
                  <a:lnTo>
                    <a:pt x="1" y="473"/>
                  </a:lnTo>
                  <a:lnTo>
                    <a:pt x="44" y="687"/>
                  </a:lnTo>
                  <a:lnTo>
                    <a:pt x="130" y="859"/>
                  </a:lnTo>
                  <a:lnTo>
                    <a:pt x="301" y="988"/>
                  </a:lnTo>
                  <a:lnTo>
                    <a:pt x="516" y="1030"/>
                  </a:lnTo>
                  <a:lnTo>
                    <a:pt x="1717" y="1030"/>
                  </a:lnTo>
                  <a:lnTo>
                    <a:pt x="1846" y="902"/>
                  </a:lnTo>
                  <a:lnTo>
                    <a:pt x="1975" y="773"/>
                  </a:lnTo>
                  <a:lnTo>
                    <a:pt x="2060" y="601"/>
                  </a:lnTo>
                  <a:lnTo>
                    <a:pt x="2018" y="387"/>
                  </a:lnTo>
                  <a:lnTo>
                    <a:pt x="1932" y="172"/>
                  </a:lnTo>
                  <a:lnTo>
                    <a:pt x="1760" y="86"/>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p:nvPr/>
          </p:nvSpPr>
          <p:spPr>
            <a:xfrm>
              <a:off x="4708200" y="2028350"/>
              <a:ext cx="51525" cy="25750"/>
            </a:xfrm>
            <a:custGeom>
              <a:rect b="b" l="l" r="r" t="t"/>
              <a:pathLst>
                <a:path extrusionOk="0" h="1030" w="2061">
                  <a:moveTo>
                    <a:pt x="516" y="0"/>
                  </a:moveTo>
                  <a:lnTo>
                    <a:pt x="344" y="43"/>
                  </a:lnTo>
                  <a:lnTo>
                    <a:pt x="173" y="129"/>
                  </a:lnTo>
                  <a:lnTo>
                    <a:pt x="44" y="258"/>
                  </a:lnTo>
                  <a:lnTo>
                    <a:pt x="1" y="429"/>
                  </a:lnTo>
                  <a:lnTo>
                    <a:pt x="44" y="644"/>
                  </a:lnTo>
                  <a:lnTo>
                    <a:pt x="130" y="858"/>
                  </a:lnTo>
                  <a:lnTo>
                    <a:pt x="301" y="987"/>
                  </a:lnTo>
                  <a:lnTo>
                    <a:pt x="516" y="1030"/>
                  </a:lnTo>
                  <a:lnTo>
                    <a:pt x="1503" y="1030"/>
                  </a:lnTo>
                  <a:lnTo>
                    <a:pt x="1717" y="987"/>
                  </a:lnTo>
                  <a:lnTo>
                    <a:pt x="1846" y="901"/>
                  </a:lnTo>
                  <a:lnTo>
                    <a:pt x="1975" y="730"/>
                  </a:lnTo>
                  <a:lnTo>
                    <a:pt x="2060" y="558"/>
                  </a:lnTo>
                  <a:lnTo>
                    <a:pt x="2018" y="343"/>
                  </a:lnTo>
                  <a:lnTo>
                    <a:pt x="1932" y="172"/>
                  </a:lnTo>
                  <a:lnTo>
                    <a:pt x="1760" y="43"/>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2"/>
            <p:cNvSpPr/>
            <p:nvPr/>
          </p:nvSpPr>
          <p:spPr>
            <a:xfrm>
              <a:off x="4708200" y="1976850"/>
              <a:ext cx="51525" cy="25775"/>
            </a:xfrm>
            <a:custGeom>
              <a:rect b="b" l="l" r="r" t="t"/>
              <a:pathLst>
                <a:path extrusionOk="0" h="1031" w="2061">
                  <a:moveTo>
                    <a:pt x="516" y="1"/>
                  </a:moveTo>
                  <a:lnTo>
                    <a:pt x="344" y="44"/>
                  </a:lnTo>
                  <a:lnTo>
                    <a:pt x="173" y="129"/>
                  </a:lnTo>
                  <a:lnTo>
                    <a:pt x="44" y="258"/>
                  </a:lnTo>
                  <a:lnTo>
                    <a:pt x="1" y="473"/>
                  </a:lnTo>
                  <a:lnTo>
                    <a:pt x="44" y="687"/>
                  </a:lnTo>
                  <a:lnTo>
                    <a:pt x="130" y="859"/>
                  </a:lnTo>
                  <a:lnTo>
                    <a:pt x="301" y="987"/>
                  </a:lnTo>
                  <a:lnTo>
                    <a:pt x="516" y="1030"/>
                  </a:lnTo>
                  <a:lnTo>
                    <a:pt x="1503" y="1030"/>
                  </a:lnTo>
                  <a:lnTo>
                    <a:pt x="1717" y="987"/>
                  </a:lnTo>
                  <a:lnTo>
                    <a:pt x="1846" y="902"/>
                  </a:lnTo>
                  <a:lnTo>
                    <a:pt x="1975" y="773"/>
                  </a:lnTo>
                  <a:lnTo>
                    <a:pt x="2060" y="558"/>
                  </a:lnTo>
                  <a:lnTo>
                    <a:pt x="2018" y="344"/>
                  </a:lnTo>
                  <a:lnTo>
                    <a:pt x="1932" y="172"/>
                  </a:lnTo>
                  <a:lnTo>
                    <a:pt x="1760" y="44"/>
                  </a:lnTo>
                  <a:lnTo>
                    <a:pt x="1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2"/>
            <p:cNvSpPr/>
            <p:nvPr/>
          </p:nvSpPr>
          <p:spPr>
            <a:xfrm>
              <a:off x="4913075" y="1951100"/>
              <a:ext cx="231725" cy="435525"/>
            </a:xfrm>
            <a:custGeom>
              <a:rect b="b" l="l" r="r" t="t"/>
              <a:pathLst>
                <a:path extrusionOk="0" h="17421" w="9269">
                  <a:moveTo>
                    <a:pt x="8239" y="2060"/>
                  </a:moveTo>
                  <a:lnTo>
                    <a:pt x="8239" y="3090"/>
                  </a:lnTo>
                  <a:lnTo>
                    <a:pt x="988" y="3090"/>
                  </a:lnTo>
                  <a:lnTo>
                    <a:pt x="988" y="2060"/>
                  </a:lnTo>
                  <a:close/>
                  <a:moveTo>
                    <a:pt x="6866" y="6136"/>
                  </a:moveTo>
                  <a:lnTo>
                    <a:pt x="6866" y="7166"/>
                  </a:lnTo>
                  <a:lnTo>
                    <a:pt x="988" y="7166"/>
                  </a:lnTo>
                  <a:lnTo>
                    <a:pt x="988" y="6136"/>
                  </a:lnTo>
                  <a:close/>
                  <a:moveTo>
                    <a:pt x="5493" y="10255"/>
                  </a:moveTo>
                  <a:lnTo>
                    <a:pt x="5493" y="11242"/>
                  </a:lnTo>
                  <a:lnTo>
                    <a:pt x="988" y="11242"/>
                  </a:lnTo>
                  <a:lnTo>
                    <a:pt x="988" y="10255"/>
                  </a:lnTo>
                  <a:close/>
                  <a:moveTo>
                    <a:pt x="4163" y="14331"/>
                  </a:moveTo>
                  <a:lnTo>
                    <a:pt x="4163" y="15361"/>
                  </a:lnTo>
                  <a:lnTo>
                    <a:pt x="988" y="15361"/>
                  </a:lnTo>
                  <a:lnTo>
                    <a:pt x="988" y="14331"/>
                  </a:lnTo>
                  <a:close/>
                  <a:moveTo>
                    <a:pt x="344" y="1"/>
                  </a:moveTo>
                  <a:lnTo>
                    <a:pt x="173" y="130"/>
                  </a:lnTo>
                  <a:lnTo>
                    <a:pt x="44" y="258"/>
                  </a:lnTo>
                  <a:lnTo>
                    <a:pt x="1" y="473"/>
                  </a:lnTo>
                  <a:lnTo>
                    <a:pt x="1" y="16906"/>
                  </a:lnTo>
                  <a:lnTo>
                    <a:pt x="1" y="17077"/>
                  </a:lnTo>
                  <a:lnTo>
                    <a:pt x="130" y="17249"/>
                  </a:lnTo>
                  <a:lnTo>
                    <a:pt x="258" y="17378"/>
                  </a:lnTo>
                  <a:lnTo>
                    <a:pt x="430" y="17421"/>
                  </a:lnTo>
                  <a:lnTo>
                    <a:pt x="645" y="17421"/>
                  </a:lnTo>
                  <a:lnTo>
                    <a:pt x="859" y="17292"/>
                  </a:lnTo>
                  <a:lnTo>
                    <a:pt x="945" y="17120"/>
                  </a:lnTo>
                  <a:lnTo>
                    <a:pt x="988" y="16906"/>
                  </a:lnTo>
                  <a:lnTo>
                    <a:pt x="988" y="16391"/>
                  </a:lnTo>
                  <a:lnTo>
                    <a:pt x="4635" y="16391"/>
                  </a:lnTo>
                  <a:lnTo>
                    <a:pt x="4849" y="16348"/>
                  </a:lnTo>
                  <a:lnTo>
                    <a:pt x="5021" y="16219"/>
                  </a:lnTo>
                  <a:lnTo>
                    <a:pt x="5107" y="16048"/>
                  </a:lnTo>
                  <a:lnTo>
                    <a:pt x="5150" y="15876"/>
                  </a:lnTo>
                  <a:lnTo>
                    <a:pt x="5150" y="13816"/>
                  </a:lnTo>
                  <a:lnTo>
                    <a:pt x="5107" y="13602"/>
                  </a:lnTo>
                  <a:lnTo>
                    <a:pt x="5021" y="13473"/>
                  </a:lnTo>
                  <a:lnTo>
                    <a:pt x="4849" y="13345"/>
                  </a:lnTo>
                  <a:lnTo>
                    <a:pt x="4635" y="13302"/>
                  </a:lnTo>
                  <a:lnTo>
                    <a:pt x="988" y="13302"/>
                  </a:lnTo>
                  <a:lnTo>
                    <a:pt x="988" y="12272"/>
                  </a:lnTo>
                  <a:lnTo>
                    <a:pt x="6008" y="12272"/>
                  </a:lnTo>
                  <a:lnTo>
                    <a:pt x="6222" y="12229"/>
                  </a:lnTo>
                  <a:lnTo>
                    <a:pt x="6394" y="12143"/>
                  </a:lnTo>
                  <a:lnTo>
                    <a:pt x="6480" y="11972"/>
                  </a:lnTo>
                  <a:lnTo>
                    <a:pt x="6523" y="11757"/>
                  </a:lnTo>
                  <a:lnTo>
                    <a:pt x="6523" y="9740"/>
                  </a:lnTo>
                  <a:lnTo>
                    <a:pt x="6480" y="9526"/>
                  </a:lnTo>
                  <a:lnTo>
                    <a:pt x="6394" y="9354"/>
                  </a:lnTo>
                  <a:lnTo>
                    <a:pt x="6222" y="9269"/>
                  </a:lnTo>
                  <a:lnTo>
                    <a:pt x="6008" y="9226"/>
                  </a:lnTo>
                  <a:lnTo>
                    <a:pt x="988" y="9226"/>
                  </a:lnTo>
                  <a:lnTo>
                    <a:pt x="988" y="8196"/>
                  </a:lnTo>
                  <a:lnTo>
                    <a:pt x="7381" y="8196"/>
                  </a:lnTo>
                  <a:lnTo>
                    <a:pt x="7595" y="8153"/>
                  </a:lnTo>
                  <a:lnTo>
                    <a:pt x="7724" y="8024"/>
                  </a:lnTo>
                  <a:lnTo>
                    <a:pt x="7853" y="7896"/>
                  </a:lnTo>
                  <a:lnTo>
                    <a:pt x="7896" y="7681"/>
                  </a:lnTo>
                  <a:lnTo>
                    <a:pt x="7896" y="5622"/>
                  </a:lnTo>
                  <a:lnTo>
                    <a:pt x="7853" y="5450"/>
                  </a:lnTo>
                  <a:lnTo>
                    <a:pt x="7724" y="5278"/>
                  </a:lnTo>
                  <a:lnTo>
                    <a:pt x="7595" y="5150"/>
                  </a:lnTo>
                  <a:lnTo>
                    <a:pt x="7381" y="5107"/>
                  </a:lnTo>
                  <a:lnTo>
                    <a:pt x="988" y="5107"/>
                  </a:lnTo>
                  <a:lnTo>
                    <a:pt x="988" y="4120"/>
                  </a:lnTo>
                  <a:lnTo>
                    <a:pt x="8754" y="4120"/>
                  </a:lnTo>
                  <a:lnTo>
                    <a:pt x="8925" y="4077"/>
                  </a:lnTo>
                  <a:lnTo>
                    <a:pt x="9097" y="3948"/>
                  </a:lnTo>
                  <a:lnTo>
                    <a:pt x="9226" y="3777"/>
                  </a:lnTo>
                  <a:lnTo>
                    <a:pt x="9268" y="3605"/>
                  </a:lnTo>
                  <a:lnTo>
                    <a:pt x="9268" y="1546"/>
                  </a:lnTo>
                  <a:lnTo>
                    <a:pt x="9226" y="1331"/>
                  </a:lnTo>
                  <a:lnTo>
                    <a:pt x="9097" y="1202"/>
                  </a:lnTo>
                  <a:lnTo>
                    <a:pt x="8925" y="1074"/>
                  </a:lnTo>
                  <a:lnTo>
                    <a:pt x="8754" y="1031"/>
                  </a:lnTo>
                  <a:lnTo>
                    <a:pt x="988" y="1031"/>
                  </a:lnTo>
                  <a:lnTo>
                    <a:pt x="988" y="516"/>
                  </a:lnTo>
                  <a:lnTo>
                    <a:pt x="988" y="301"/>
                  </a:lnTo>
                  <a:lnTo>
                    <a:pt x="859" y="173"/>
                  </a:lnTo>
                  <a:lnTo>
                    <a:pt x="730" y="44"/>
                  </a:lnTo>
                  <a:lnTo>
                    <a:pt x="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 name="Google Shape;2072;p72"/>
          <p:cNvSpPr/>
          <p:nvPr/>
        </p:nvSpPr>
        <p:spPr>
          <a:xfrm>
            <a:off x="5313261" y="2117802"/>
            <a:ext cx="395065" cy="254940"/>
          </a:xfrm>
          <a:custGeom>
            <a:rect b="b" l="l" r="r" t="t"/>
            <a:pathLst>
              <a:path extrusionOk="0" h="11242" w="17421">
                <a:moveTo>
                  <a:pt x="5622" y="1030"/>
                </a:moveTo>
                <a:lnTo>
                  <a:pt x="6136" y="1073"/>
                </a:lnTo>
                <a:lnTo>
                  <a:pt x="6651" y="1159"/>
                </a:lnTo>
                <a:lnTo>
                  <a:pt x="7123" y="1287"/>
                </a:lnTo>
                <a:lnTo>
                  <a:pt x="7595" y="1459"/>
                </a:lnTo>
                <a:lnTo>
                  <a:pt x="8024" y="1716"/>
                </a:lnTo>
                <a:lnTo>
                  <a:pt x="8453" y="2017"/>
                </a:lnTo>
                <a:lnTo>
                  <a:pt x="8839" y="2360"/>
                </a:lnTo>
                <a:lnTo>
                  <a:pt x="9183" y="2746"/>
                </a:lnTo>
                <a:lnTo>
                  <a:pt x="8882" y="3175"/>
                </a:lnTo>
                <a:lnTo>
                  <a:pt x="8625" y="3647"/>
                </a:lnTo>
                <a:lnTo>
                  <a:pt x="8325" y="3304"/>
                </a:lnTo>
                <a:lnTo>
                  <a:pt x="8024" y="3004"/>
                </a:lnTo>
                <a:lnTo>
                  <a:pt x="7724" y="2746"/>
                </a:lnTo>
                <a:lnTo>
                  <a:pt x="7338" y="2489"/>
                </a:lnTo>
                <a:lnTo>
                  <a:pt x="6952" y="2317"/>
                </a:lnTo>
                <a:lnTo>
                  <a:pt x="6523" y="2145"/>
                </a:lnTo>
                <a:lnTo>
                  <a:pt x="6093" y="2060"/>
                </a:lnTo>
                <a:lnTo>
                  <a:pt x="5278" y="2060"/>
                </a:lnTo>
                <a:lnTo>
                  <a:pt x="4935" y="2102"/>
                </a:lnTo>
                <a:lnTo>
                  <a:pt x="4635" y="2188"/>
                </a:lnTo>
                <a:lnTo>
                  <a:pt x="4334" y="2274"/>
                </a:lnTo>
                <a:lnTo>
                  <a:pt x="4034" y="2403"/>
                </a:lnTo>
                <a:lnTo>
                  <a:pt x="3777" y="2574"/>
                </a:lnTo>
                <a:lnTo>
                  <a:pt x="3519" y="2746"/>
                </a:lnTo>
                <a:lnTo>
                  <a:pt x="3262" y="2918"/>
                </a:lnTo>
                <a:lnTo>
                  <a:pt x="3047" y="3132"/>
                </a:lnTo>
                <a:lnTo>
                  <a:pt x="2833" y="3390"/>
                </a:lnTo>
                <a:lnTo>
                  <a:pt x="2661" y="3647"/>
                </a:lnTo>
                <a:lnTo>
                  <a:pt x="2489" y="3905"/>
                </a:lnTo>
                <a:lnTo>
                  <a:pt x="2318" y="4205"/>
                </a:lnTo>
                <a:lnTo>
                  <a:pt x="2232" y="4505"/>
                </a:lnTo>
                <a:lnTo>
                  <a:pt x="2146" y="4806"/>
                </a:lnTo>
                <a:lnTo>
                  <a:pt x="2060" y="5106"/>
                </a:lnTo>
                <a:lnTo>
                  <a:pt x="1031" y="5106"/>
                </a:lnTo>
                <a:lnTo>
                  <a:pt x="1116" y="4677"/>
                </a:lnTo>
                <a:lnTo>
                  <a:pt x="1202" y="4291"/>
                </a:lnTo>
                <a:lnTo>
                  <a:pt x="1374" y="3905"/>
                </a:lnTo>
                <a:lnTo>
                  <a:pt x="1546" y="3518"/>
                </a:lnTo>
                <a:lnTo>
                  <a:pt x="1717" y="3132"/>
                </a:lnTo>
                <a:lnTo>
                  <a:pt x="1975" y="2832"/>
                </a:lnTo>
                <a:lnTo>
                  <a:pt x="2232" y="2489"/>
                </a:lnTo>
                <a:lnTo>
                  <a:pt x="2532" y="2231"/>
                </a:lnTo>
                <a:lnTo>
                  <a:pt x="2833" y="1931"/>
                </a:lnTo>
                <a:lnTo>
                  <a:pt x="3176" y="1716"/>
                </a:lnTo>
                <a:lnTo>
                  <a:pt x="3562" y="1502"/>
                </a:lnTo>
                <a:lnTo>
                  <a:pt x="3948" y="1330"/>
                </a:lnTo>
                <a:lnTo>
                  <a:pt x="4334" y="1201"/>
                </a:lnTo>
                <a:lnTo>
                  <a:pt x="4763" y="1116"/>
                </a:lnTo>
                <a:lnTo>
                  <a:pt x="5192" y="1030"/>
                </a:lnTo>
                <a:close/>
                <a:moveTo>
                  <a:pt x="13130" y="2017"/>
                </a:moveTo>
                <a:lnTo>
                  <a:pt x="13473" y="2060"/>
                </a:lnTo>
                <a:lnTo>
                  <a:pt x="13774" y="2145"/>
                </a:lnTo>
                <a:lnTo>
                  <a:pt x="14117" y="2274"/>
                </a:lnTo>
                <a:lnTo>
                  <a:pt x="14374" y="2403"/>
                </a:lnTo>
                <a:lnTo>
                  <a:pt x="14675" y="2532"/>
                </a:lnTo>
                <a:lnTo>
                  <a:pt x="14932" y="2703"/>
                </a:lnTo>
                <a:lnTo>
                  <a:pt x="15189" y="2918"/>
                </a:lnTo>
                <a:lnTo>
                  <a:pt x="15404" y="3132"/>
                </a:lnTo>
                <a:lnTo>
                  <a:pt x="15618" y="3347"/>
                </a:lnTo>
                <a:lnTo>
                  <a:pt x="15790" y="3604"/>
                </a:lnTo>
                <a:lnTo>
                  <a:pt x="15962" y="3905"/>
                </a:lnTo>
                <a:lnTo>
                  <a:pt x="16133" y="4162"/>
                </a:lnTo>
                <a:lnTo>
                  <a:pt x="16219" y="4462"/>
                </a:lnTo>
                <a:lnTo>
                  <a:pt x="16305" y="4806"/>
                </a:lnTo>
                <a:lnTo>
                  <a:pt x="16391" y="5106"/>
                </a:lnTo>
                <a:lnTo>
                  <a:pt x="15361" y="5106"/>
                </a:lnTo>
                <a:lnTo>
                  <a:pt x="15232" y="4677"/>
                </a:lnTo>
                <a:lnTo>
                  <a:pt x="15018" y="4291"/>
                </a:lnTo>
                <a:lnTo>
                  <a:pt x="14760" y="3947"/>
                </a:lnTo>
                <a:lnTo>
                  <a:pt x="14460" y="3647"/>
                </a:lnTo>
                <a:lnTo>
                  <a:pt x="14117" y="3390"/>
                </a:lnTo>
                <a:lnTo>
                  <a:pt x="13688" y="3218"/>
                </a:lnTo>
                <a:lnTo>
                  <a:pt x="13259" y="3089"/>
                </a:lnTo>
                <a:lnTo>
                  <a:pt x="12787" y="3046"/>
                </a:lnTo>
                <a:lnTo>
                  <a:pt x="12358" y="3089"/>
                </a:lnTo>
                <a:lnTo>
                  <a:pt x="11929" y="3218"/>
                </a:lnTo>
                <a:lnTo>
                  <a:pt x="11500" y="3390"/>
                </a:lnTo>
                <a:lnTo>
                  <a:pt x="11156" y="3647"/>
                </a:lnTo>
                <a:lnTo>
                  <a:pt x="10856" y="3947"/>
                </a:lnTo>
                <a:lnTo>
                  <a:pt x="10599" y="4291"/>
                </a:lnTo>
                <a:lnTo>
                  <a:pt x="10384" y="4677"/>
                </a:lnTo>
                <a:lnTo>
                  <a:pt x="10255" y="5106"/>
                </a:lnTo>
                <a:lnTo>
                  <a:pt x="9226" y="5106"/>
                </a:lnTo>
                <a:lnTo>
                  <a:pt x="9354" y="4591"/>
                </a:lnTo>
                <a:lnTo>
                  <a:pt x="9526" y="4076"/>
                </a:lnTo>
                <a:lnTo>
                  <a:pt x="9826" y="3604"/>
                </a:lnTo>
                <a:lnTo>
                  <a:pt x="10170" y="3175"/>
                </a:lnTo>
                <a:lnTo>
                  <a:pt x="10255" y="3046"/>
                </a:lnTo>
                <a:lnTo>
                  <a:pt x="10513" y="2832"/>
                </a:lnTo>
                <a:lnTo>
                  <a:pt x="10813" y="2617"/>
                </a:lnTo>
                <a:lnTo>
                  <a:pt x="11113" y="2446"/>
                </a:lnTo>
                <a:lnTo>
                  <a:pt x="11414" y="2274"/>
                </a:lnTo>
                <a:lnTo>
                  <a:pt x="11757" y="2188"/>
                </a:lnTo>
                <a:lnTo>
                  <a:pt x="12100" y="2102"/>
                </a:lnTo>
                <a:lnTo>
                  <a:pt x="12443" y="2017"/>
                </a:lnTo>
                <a:close/>
                <a:moveTo>
                  <a:pt x="12787" y="4033"/>
                </a:moveTo>
                <a:lnTo>
                  <a:pt x="13130" y="4076"/>
                </a:lnTo>
                <a:lnTo>
                  <a:pt x="13430" y="4162"/>
                </a:lnTo>
                <a:lnTo>
                  <a:pt x="13688" y="4334"/>
                </a:lnTo>
                <a:lnTo>
                  <a:pt x="13902" y="4505"/>
                </a:lnTo>
                <a:lnTo>
                  <a:pt x="14117" y="4720"/>
                </a:lnTo>
                <a:lnTo>
                  <a:pt x="14246" y="5020"/>
                </a:lnTo>
                <a:lnTo>
                  <a:pt x="14331" y="5320"/>
                </a:lnTo>
                <a:lnTo>
                  <a:pt x="14374" y="5621"/>
                </a:lnTo>
                <a:lnTo>
                  <a:pt x="14331" y="5921"/>
                </a:lnTo>
                <a:lnTo>
                  <a:pt x="14246" y="6221"/>
                </a:lnTo>
                <a:lnTo>
                  <a:pt x="14117" y="6479"/>
                </a:lnTo>
                <a:lnTo>
                  <a:pt x="13902" y="6736"/>
                </a:lnTo>
                <a:lnTo>
                  <a:pt x="13688" y="6908"/>
                </a:lnTo>
                <a:lnTo>
                  <a:pt x="13430" y="7080"/>
                </a:lnTo>
                <a:lnTo>
                  <a:pt x="13130" y="7165"/>
                </a:lnTo>
                <a:lnTo>
                  <a:pt x="12486" y="7165"/>
                </a:lnTo>
                <a:lnTo>
                  <a:pt x="12186" y="7080"/>
                </a:lnTo>
                <a:lnTo>
                  <a:pt x="11929" y="6908"/>
                </a:lnTo>
                <a:lnTo>
                  <a:pt x="11714" y="6736"/>
                </a:lnTo>
                <a:lnTo>
                  <a:pt x="11500" y="6479"/>
                </a:lnTo>
                <a:lnTo>
                  <a:pt x="11371" y="6221"/>
                </a:lnTo>
                <a:lnTo>
                  <a:pt x="11285" y="5921"/>
                </a:lnTo>
                <a:lnTo>
                  <a:pt x="11242" y="5621"/>
                </a:lnTo>
                <a:lnTo>
                  <a:pt x="11285" y="5320"/>
                </a:lnTo>
                <a:lnTo>
                  <a:pt x="11371" y="5020"/>
                </a:lnTo>
                <a:lnTo>
                  <a:pt x="11500" y="4720"/>
                </a:lnTo>
                <a:lnTo>
                  <a:pt x="11714" y="4505"/>
                </a:lnTo>
                <a:lnTo>
                  <a:pt x="11929" y="4334"/>
                </a:lnTo>
                <a:lnTo>
                  <a:pt x="12186" y="4162"/>
                </a:lnTo>
                <a:lnTo>
                  <a:pt x="12486" y="4076"/>
                </a:lnTo>
                <a:lnTo>
                  <a:pt x="12787" y="4033"/>
                </a:lnTo>
                <a:close/>
                <a:moveTo>
                  <a:pt x="5622" y="3046"/>
                </a:moveTo>
                <a:lnTo>
                  <a:pt x="5879" y="3089"/>
                </a:lnTo>
                <a:lnTo>
                  <a:pt x="6136" y="3132"/>
                </a:lnTo>
                <a:lnTo>
                  <a:pt x="6608" y="3261"/>
                </a:lnTo>
                <a:lnTo>
                  <a:pt x="7037" y="3475"/>
                </a:lnTo>
                <a:lnTo>
                  <a:pt x="7424" y="3819"/>
                </a:lnTo>
                <a:lnTo>
                  <a:pt x="7724" y="4205"/>
                </a:lnTo>
                <a:lnTo>
                  <a:pt x="7981" y="4634"/>
                </a:lnTo>
                <a:lnTo>
                  <a:pt x="8110" y="5106"/>
                </a:lnTo>
                <a:lnTo>
                  <a:pt x="8153" y="5363"/>
                </a:lnTo>
                <a:lnTo>
                  <a:pt x="8153" y="5621"/>
                </a:lnTo>
                <a:lnTo>
                  <a:pt x="8153" y="5878"/>
                </a:lnTo>
                <a:lnTo>
                  <a:pt x="8110" y="6136"/>
                </a:lnTo>
                <a:lnTo>
                  <a:pt x="7981" y="6608"/>
                </a:lnTo>
                <a:lnTo>
                  <a:pt x="7724" y="7037"/>
                </a:lnTo>
                <a:lnTo>
                  <a:pt x="7424" y="7423"/>
                </a:lnTo>
                <a:lnTo>
                  <a:pt x="7037" y="7723"/>
                </a:lnTo>
                <a:lnTo>
                  <a:pt x="6608" y="7981"/>
                </a:lnTo>
                <a:lnTo>
                  <a:pt x="6136" y="8109"/>
                </a:lnTo>
                <a:lnTo>
                  <a:pt x="5879" y="8152"/>
                </a:lnTo>
                <a:lnTo>
                  <a:pt x="5364" y="8152"/>
                </a:lnTo>
                <a:lnTo>
                  <a:pt x="5107" y="8109"/>
                </a:lnTo>
                <a:lnTo>
                  <a:pt x="4635" y="7981"/>
                </a:lnTo>
                <a:lnTo>
                  <a:pt x="4206" y="7723"/>
                </a:lnTo>
                <a:lnTo>
                  <a:pt x="3820" y="7423"/>
                </a:lnTo>
                <a:lnTo>
                  <a:pt x="3476" y="7037"/>
                </a:lnTo>
                <a:lnTo>
                  <a:pt x="3262" y="6608"/>
                </a:lnTo>
                <a:lnTo>
                  <a:pt x="3090" y="6136"/>
                </a:lnTo>
                <a:lnTo>
                  <a:pt x="3090" y="5878"/>
                </a:lnTo>
                <a:lnTo>
                  <a:pt x="3047" y="5621"/>
                </a:lnTo>
                <a:lnTo>
                  <a:pt x="3090" y="5363"/>
                </a:lnTo>
                <a:lnTo>
                  <a:pt x="3090" y="5106"/>
                </a:lnTo>
                <a:lnTo>
                  <a:pt x="3262" y="4634"/>
                </a:lnTo>
                <a:lnTo>
                  <a:pt x="3476" y="4205"/>
                </a:lnTo>
                <a:lnTo>
                  <a:pt x="3820" y="3819"/>
                </a:lnTo>
                <a:lnTo>
                  <a:pt x="4206" y="3475"/>
                </a:lnTo>
                <a:lnTo>
                  <a:pt x="4635" y="3261"/>
                </a:lnTo>
                <a:lnTo>
                  <a:pt x="5107" y="3132"/>
                </a:lnTo>
                <a:lnTo>
                  <a:pt x="5364" y="3089"/>
                </a:lnTo>
                <a:lnTo>
                  <a:pt x="5622" y="3046"/>
                </a:lnTo>
                <a:close/>
                <a:moveTo>
                  <a:pt x="16391" y="6136"/>
                </a:moveTo>
                <a:lnTo>
                  <a:pt x="16305" y="6479"/>
                </a:lnTo>
                <a:lnTo>
                  <a:pt x="16219" y="6779"/>
                </a:lnTo>
                <a:lnTo>
                  <a:pt x="16133" y="7080"/>
                </a:lnTo>
                <a:lnTo>
                  <a:pt x="15962" y="7380"/>
                </a:lnTo>
                <a:lnTo>
                  <a:pt x="15790" y="7637"/>
                </a:lnTo>
                <a:lnTo>
                  <a:pt x="15618" y="7895"/>
                </a:lnTo>
                <a:lnTo>
                  <a:pt x="15404" y="8109"/>
                </a:lnTo>
                <a:lnTo>
                  <a:pt x="15189" y="8367"/>
                </a:lnTo>
                <a:lnTo>
                  <a:pt x="14932" y="8538"/>
                </a:lnTo>
                <a:lnTo>
                  <a:pt x="14675" y="8710"/>
                </a:lnTo>
                <a:lnTo>
                  <a:pt x="14374" y="8882"/>
                </a:lnTo>
                <a:lnTo>
                  <a:pt x="14117" y="9010"/>
                </a:lnTo>
                <a:lnTo>
                  <a:pt x="13774" y="9096"/>
                </a:lnTo>
                <a:lnTo>
                  <a:pt x="13473" y="9182"/>
                </a:lnTo>
                <a:lnTo>
                  <a:pt x="13130" y="9225"/>
                </a:lnTo>
                <a:lnTo>
                  <a:pt x="12486" y="9225"/>
                </a:lnTo>
                <a:lnTo>
                  <a:pt x="12186" y="9182"/>
                </a:lnTo>
                <a:lnTo>
                  <a:pt x="11886" y="9139"/>
                </a:lnTo>
                <a:lnTo>
                  <a:pt x="11585" y="9010"/>
                </a:lnTo>
                <a:lnTo>
                  <a:pt x="11285" y="8924"/>
                </a:lnTo>
                <a:lnTo>
                  <a:pt x="11028" y="8753"/>
                </a:lnTo>
                <a:lnTo>
                  <a:pt x="10770" y="8581"/>
                </a:lnTo>
                <a:lnTo>
                  <a:pt x="10513" y="8410"/>
                </a:lnTo>
                <a:lnTo>
                  <a:pt x="10727" y="7938"/>
                </a:lnTo>
                <a:lnTo>
                  <a:pt x="10942" y="7423"/>
                </a:lnTo>
                <a:lnTo>
                  <a:pt x="11328" y="7766"/>
                </a:lnTo>
                <a:lnTo>
                  <a:pt x="11757" y="8023"/>
                </a:lnTo>
                <a:lnTo>
                  <a:pt x="12014" y="8109"/>
                </a:lnTo>
                <a:lnTo>
                  <a:pt x="12272" y="8152"/>
                </a:lnTo>
                <a:lnTo>
                  <a:pt x="12529" y="8195"/>
                </a:lnTo>
                <a:lnTo>
                  <a:pt x="12787" y="8238"/>
                </a:lnTo>
                <a:lnTo>
                  <a:pt x="13259" y="8195"/>
                </a:lnTo>
                <a:lnTo>
                  <a:pt x="13688" y="8066"/>
                </a:lnTo>
                <a:lnTo>
                  <a:pt x="14117" y="7895"/>
                </a:lnTo>
                <a:lnTo>
                  <a:pt x="14460" y="7637"/>
                </a:lnTo>
                <a:lnTo>
                  <a:pt x="14760" y="7337"/>
                </a:lnTo>
                <a:lnTo>
                  <a:pt x="15018" y="6951"/>
                </a:lnTo>
                <a:lnTo>
                  <a:pt x="15232" y="6565"/>
                </a:lnTo>
                <a:lnTo>
                  <a:pt x="15361" y="6136"/>
                </a:lnTo>
                <a:close/>
                <a:moveTo>
                  <a:pt x="10170" y="6136"/>
                </a:moveTo>
                <a:lnTo>
                  <a:pt x="10127" y="6565"/>
                </a:lnTo>
                <a:lnTo>
                  <a:pt x="9998" y="6994"/>
                </a:lnTo>
                <a:lnTo>
                  <a:pt x="9869" y="7380"/>
                </a:lnTo>
                <a:lnTo>
                  <a:pt x="9698" y="7766"/>
                </a:lnTo>
                <a:lnTo>
                  <a:pt x="9483" y="8109"/>
                </a:lnTo>
                <a:lnTo>
                  <a:pt x="9268" y="8452"/>
                </a:lnTo>
                <a:lnTo>
                  <a:pt x="8968" y="8753"/>
                </a:lnTo>
                <a:lnTo>
                  <a:pt x="8711" y="9053"/>
                </a:lnTo>
                <a:lnTo>
                  <a:pt x="8367" y="9311"/>
                </a:lnTo>
                <a:lnTo>
                  <a:pt x="8024" y="9525"/>
                </a:lnTo>
                <a:lnTo>
                  <a:pt x="7681" y="9740"/>
                </a:lnTo>
                <a:lnTo>
                  <a:pt x="7295" y="9911"/>
                </a:lnTo>
                <a:lnTo>
                  <a:pt x="6909" y="10040"/>
                </a:lnTo>
                <a:lnTo>
                  <a:pt x="6480" y="10169"/>
                </a:lnTo>
                <a:lnTo>
                  <a:pt x="6051" y="10212"/>
                </a:lnTo>
                <a:lnTo>
                  <a:pt x="5192" y="10212"/>
                </a:lnTo>
                <a:lnTo>
                  <a:pt x="4763" y="10169"/>
                </a:lnTo>
                <a:lnTo>
                  <a:pt x="4334" y="10040"/>
                </a:lnTo>
                <a:lnTo>
                  <a:pt x="3948" y="9911"/>
                </a:lnTo>
                <a:lnTo>
                  <a:pt x="3562" y="9740"/>
                </a:lnTo>
                <a:lnTo>
                  <a:pt x="3176" y="9525"/>
                </a:lnTo>
                <a:lnTo>
                  <a:pt x="2833" y="9311"/>
                </a:lnTo>
                <a:lnTo>
                  <a:pt x="2532" y="9053"/>
                </a:lnTo>
                <a:lnTo>
                  <a:pt x="2232" y="8753"/>
                </a:lnTo>
                <a:lnTo>
                  <a:pt x="1975" y="8452"/>
                </a:lnTo>
                <a:lnTo>
                  <a:pt x="1717" y="8109"/>
                </a:lnTo>
                <a:lnTo>
                  <a:pt x="1546" y="7766"/>
                </a:lnTo>
                <a:lnTo>
                  <a:pt x="1374" y="7380"/>
                </a:lnTo>
                <a:lnTo>
                  <a:pt x="1202" y="6994"/>
                </a:lnTo>
                <a:lnTo>
                  <a:pt x="1116" y="6565"/>
                </a:lnTo>
                <a:lnTo>
                  <a:pt x="1031" y="6136"/>
                </a:lnTo>
                <a:lnTo>
                  <a:pt x="2060" y="6136"/>
                </a:lnTo>
                <a:lnTo>
                  <a:pt x="2146" y="6479"/>
                </a:lnTo>
                <a:lnTo>
                  <a:pt x="2232" y="6779"/>
                </a:lnTo>
                <a:lnTo>
                  <a:pt x="2318" y="7080"/>
                </a:lnTo>
                <a:lnTo>
                  <a:pt x="2489" y="7337"/>
                </a:lnTo>
                <a:lnTo>
                  <a:pt x="2661" y="7637"/>
                </a:lnTo>
                <a:lnTo>
                  <a:pt x="2833" y="7852"/>
                </a:lnTo>
                <a:lnTo>
                  <a:pt x="3047" y="8109"/>
                </a:lnTo>
                <a:lnTo>
                  <a:pt x="3262" y="8324"/>
                </a:lnTo>
                <a:lnTo>
                  <a:pt x="3519" y="8538"/>
                </a:lnTo>
                <a:lnTo>
                  <a:pt x="3777" y="8710"/>
                </a:lnTo>
                <a:lnTo>
                  <a:pt x="4034" y="8839"/>
                </a:lnTo>
                <a:lnTo>
                  <a:pt x="4334" y="8967"/>
                </a:lnTo>
                <a:lnTo>
                  <a:pt x="4635" y="9053"/>
                </a:lnTo>
                <a:lnTo>
                  <a:pt x="4935" y="9139"/>
                </a:lnTo>
                <a:lnTo>
                  <a:pt x="5278" y="9182"/>
                </a:lnTo>
                <a:lnTo>
                  <a:pt x="5622" y="9225"/>
                </a:lnTo>
                <a:lnTo>
                  <a:pt x="5965" y="9182"/>
                </a:lnTo>
                <a:lnTo>
                  <a:pt x="6265" y="9139"/>
                </a:lnTo>
                <a:lnTo>
                  <a:pt x="6608" y="9053"/>
                </a:lnTo>
                <a:lnTo>
                  <a:pt x="6909" y="8967"/>
                </a:lnTo>
                <a:lnTo>
                  <a:pt x="7166" y="8839"/>
                </a:lnTo>
                <a:lnTo>
                  <a:pt x="7466" y="8710"/>
                </a:lnTo>
                <a:lnTo>
                  <a:pt x="7724" y="8538"/>
                </a:lnTo>
                <a:lnTo>
                  <a:pt x="7981" y="8324"/>
                </a:lnTo>
                <a:lnTo>
                  <a:pt x="8196" y="8109"/>
                </a:lnTo>
                <a:lnTo>
                  <a:pt x="8410" y="7852"/>
                </a:lnTo>
                <a:lnTo>
                  <a:pt x="8582" y="7637"/>
                </a:lnTo>
                <a:lnTo>
                  <a:pt x="8754" y="7337"/>
                </a:lnTo>
                <a:lnTo>
                  <a:pt x="8882" y="7080"/>
                </a:lnTo>
                <a:lnTo>
                  <a:pt x="9011" y="6779"/>
                </a:lnTo>
                <a:lnTo>
                  <a:pt x="9097" y="6479"/>
                </a:lnTo>
                <a:lnTo>
                  <a:pt x="9140" y="6136"/>
                </a:lnTo>
                <a:close/>
                <a:moveTo>
                  <a:pt x="5021" y="0"/>
                </a:moveTo>
                <a:lnTo>
                  <a:pt x="4463" y="86"/>
                </a:lnTo>
                <a:lnTo>
                  <a:pt x="3948" y="258"/>
                </a:lnTo>
                <a:lnTo>
                  <a:pt x="3433" y="429"/>
                </a:lnTo>
                <a:lnTo>
                  <a:pt x="2918" y="687"/>
                </a:lnTo>
                <a:lnTo>
                  <a:pt x="2489" y="944"/>
                </a:lnTo>
                <a:lnTo>
                  <a:pt x="2017" y="1287"/>
                </a:lnTo>
                <a:lnTo>
                  <a:pt x="1631" y="1631"/>
                </a:lnTo>
                <a:lnTo>
                  <a:pt x="1288" y="2060"/>
                </a:lnTo>
                <a:lnTo>
                  <a:pt x="945" y="2489"/>
                </a:lnTo>
                <a:lnTo>
                  <a:pt x="687" y="2918"/>
                </a:lnTo>
                <a:lnTo>
                  <a:pt x="430" y="3433"/>
                </a:lnTo>
                <a:lnTo>
                  <a:pt x="258" y="3947"/>
                </a:lnTo>
                <a:lnTo>
                  <a:pt x="87" y="4505"/>
                </a:lnTo>
                <a:lnTo>
                  <a:pt x="1" y="5063"/>
                </a:lnTo>
                <a:lnTo>
                  <a:pt x="1" y="5621"/>
                </a:lnTo>
                <a:lnTo>
                  <a:pt x="1" y="6179"/>
                </a:lnTo>
                <a:lnTo>
                  <a:pt x="87" y="6736"/>
                </a:lnTo>
                <a:lnTo>
                  <a:pt x="258" y="7294"/>
                </a:lnTo>
                <a:lnTo>
                  <a:pt x="430" y="7809"/>
                </a:lnTo>
                <a:lnTo>
                  <a:pt x="687" y="8281"/>
                </a:lnTo>
                <a:lnTo>
                  <a:pt x="945" y="8753"/>
                </a:lnTo>
                <a:lnTo>
                  <a:pt x="1288" y="9182"/>
                </a:lnTo>
                <a:lnTo>
                  <a:pt x="1631" y="9611"/>
                </a:lnTo>
                <a:lnTo>
                  <a:pt x="2017" y="9954"/>
                </a:lnTo>
                <a:lnTo>
                  <a:pt x="2489" y="10297"/>
                </a:lnTo>
                <a:lnTo>
                  <a:pt x="2918" y="10555"/>
                </a:lnTo>
                <a:lnTo>
                  <a:pt x="3433" y="10812"/>
                </a:lnTo>
                <a:lnTo>
                  <a:pt x="3948" y="10984"/>
                </a:lnTo>
                <a:lnTo>
                  <a:pt x="4463" y="11113"/>
                </a:lnTo>
                <a:lnTo>
                  <a:pt x="5021" y="11198"/>
                </a:lnTo>
                <a:lnTo>
                  <a:pt x="5622" y="11241"/>
                </a:lnTo>
                <a:lnTo>
                  <a:pt x="6265" y="11198"/>
                </a:lnTo>
                <a:lnTo>
                  <a:pt x="6866" y="11113"/>
                </a:lnTo>
                <a:lnTo>
                  <a:pt x="7466" y="10941"/>
                </a:lnTo>
                <a:lnTo>
                  <a:pt x="8024" y="10684"/>
                </a:lnTo>
                <a:lnTo>
                  <a:pt x="8539" y="10426"/>
                </a:lnTo>
                <a:lnTo>
                  <a:pt x="9054" y="10083"/>
                </a:lnTo>
                <a:lnTo>
                  <a:pt x="9483" y="9697"/>
                </a:lnTo>
                <a:lnTo>
                  <a:pt x="9912" y="9225"/>
                </a:lnTo>
                <a:lnTo>
                  <a:pt x="10212" y="9482"/>
                </a:lnTo>
                <a:lnTo>
                  <a:pt x="10556" y="9654"/>
                </a:lnTo>
                <a:lnTo>
                  <a:pt x="10899" y="9868"/>
                </a:lnTo>
                <a:lnTo>
                  <a:pt x="11285" y="9997"/>
                </a:lnTo>
                <a:lnTo>
                  <a:pt x="11628" y="10083"/>
                </a:lnTo>
                <a:lnTo>
                  <a:pt x="12014" y="10169"/>
                </a:lnTo>
                <a:lnTo>
                  <a:pt x="12401" y="10255"/>
                </a:lnTo>
                <a:lnTo>
                  <a:pt x="12787" y="10255"/>
                </a:lnTo>
                <a:lnTo>
                  <a:pt x="13259" y="10212"/>
                </a:lnTo>
                <a:lnTo>
                  <a:pt x="13731" y="10169"/>
                </a:lnTo>
                <a:lnTo>
                  <a:pt x="14203" y="10040"/>
                </a:lnTo>
                <a:lnTo>
                  <a:pt x="14589" y="9868"/>
                </a:lnTo>
                <a:lnTo>
                  <a:pt x="15018" y="9697"/>
                </a:lnTo>
                <a:lnTo>
                  <a:pt x="15404" y="9439"/>
                </a:lnTo>
                <a:lnTo>
                  <a:pt x="15747" y="9182"/>
                </a:lnTo>
                <a:lnTo>
                  <a:pt x="16090" y="8882"/>
                </a:lnTo>
                <a:lnTo>
                  <a:pt x="16391" y="8581"/>
                </a:lnTo>
                <a:lnTo>
                  <a:pt x="16648" y="8195"/>
                </a:lnTo>
                <a:lnTo>
                  <a:pt x="16863" y="7809"/>
                </a:lnTo>
                <a:lnTo>
                  <a:pt x="17077" y="7423"/>
                </a:lnTo>
                <a:lnTo>
                  <a:pt x="17249" y="6994"/>
                </a:lnTo>
                <a:lnTo>
                  <a:pt x="17335" y="6565"/>
                </a:lnTo>
                <a:lnTo>
                  <a:pt x="17421" y="6093"/>
                </a:lnTo>
                <a:lnTo>
                  <a:pt x="17421" y="5621"/>
                </a:lnTo>
                <a:lnTo>
                  <a:pt x="17421" y="5149"/>
                </a:lnTo>
                <a:lnTo>
                  <a:pt x="17335" y="4677"/>
                </a:lnTo>
                <a:lnTo>
                  <a:pt x="17249" y="4248"/>
                </a:lnTo>
                <a:lnTo>
                  <a:pt x="17077" y="3819"/>
                </a:lnTo>
                <a:lnTo>
                  <a:pt x="16863" y="3390"/>
                </a:lnTo>
                <a:lnTo>
                  <a:pt x="16648" y="3046"/>
                </a:lnTo>
                <a:lnTo>
                  <a:pt x="16391" y="2660"/>
                </a:lnTo>
                <a:lnTo>
                  <a:pt x="16090" y="2360"/>
                </a:lnTo>
                <a:lnTo>
                  <a:pt x="15747" y="2060"/>
                </a:lnTo>
                <a:lnTo>
                  <a:pt x="15404" y="1759"/>
                </a:lnTo>
                <a:lnTo>
                  <a:pt x="15018" y="1545"/>
                </a:lnTo>
                <a:lnTo>
                  <a:pt x="14589" y="1330"/>
                </a:lnTo>
                <a:lnTo>
                  <a:pt x="14203" y="1201"/>
                </a:lnTo>
                <a:lnTo>
                  <a:pt x="13731" y="1073"/>
                </a:lnTo>
                <a:lnTo>
                  <a:pt x="13259" y="987"/>
                </a:lnTo>
                <a:lnTo>
                  <a:pt x="12401" y="987"/>
                </a:lnTo>
                <a:lnTo>
                  <a:pt x="12014" y="1030"/>
                </a:lnTo>
                <a:lnTo>
                  <a:pt x="11628" y="1116"/>
                </a:lnTo>
                <a:lnTo>
                  <a:pt x="11242" y="1244"/>
                </a:lnTo>
                <a:lnTo>
                  <a:pt x="10899" y="1416"/>
                </a:lnTo>
                <a:lnTo>
                  <a:pt x="10556" y="1588"/>
                </a:lnTo>
                <a:lnTo>
                  <a:pt x="10212" y="1759"/>
                </a:lnTo>
                <a:lnTo>
                  <a:pt x="9912" y="1974"/>
                </a:lnTo>
                <a:lnTo>
                  <a:pt x="9483" y="1545"/>
                </a:lnTo>
                <a:lnTo>
                  <a:pt x="9011" y="1159"/>
                </a:lnTo>
                <a:lnTo>
                  <a:pt x="8539" y="815"/>
                </a:lnTo>
                <a:lnTo>
                  <a:pt x="7981" y="515"/>
                </a:lnTo>
                <a:lnTo>
                  <a:pt x="7424" y="300"/>
                </a:lnTo>
                <a:lnTo>
                  <a:pt x="6823" y="129"/>
                </a:lnTo>
                <a:lnTo>
                  <a:pt x="6222" y="43"/>
                </a:lnTo>
                <a:lnTo>
                  <a:pt x="56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2"/>
          <p:cNvSpPr/>
          <p:nvPr/>
        </p:nvSpPr>
        <p:spPr>
          <a:xfrm>
            <a:off x="6015743" y="2047731"/>
            <a:ext cx="396040" cy="394090"/>
          </a:xfrm>
          <a:custGeom>
            <a:rect b="b" l="l" r="r" t="t"/>
            <a:pathLst>
              <a:path extrusionOk="0" h="17378" w="17464">
                <a:moveTo>
                  <a:pt x="7809" y="1031"/>
                </a:moveTo>
                <a:lnTo>
                  <a:pt x="8753" y="2232"/>
                </a:lnTo>
                <a:lnTo>
                  <a:pt x="7809" y="3433"/>
                </a:lnTo>
                <a:lnTo>
                  <a:pt x="1588" y="3433"/>
                </a:lnTo>
                <a:lnTo>
                  <a:pt x="2275" y="2532"/>
                </a:lnTo>
                <a:lnTo>
                  <a:pt x="2360" y="2404"/>
                </a:lnTo>
                <a:lnTo>
                  <a:pt x="2403" y="2232"/>
                </a:lnTo>
                <a:lnTo>
                  <a:pt x="2360" y="2060"/>
                </a:lnTo>
                <a:lnTo>
                  <a:pt x="2275" y="1889"/>
                </a:lnTo>
                <a:lnTo>
                  <a:pt x="1588" y="1031"/>
                </a:lnTo>
                <a:close/>
                <a:moveTo>
                  <a:pt x="11971" y="1031"/>
                </a:moveTo>
                <a:lnTo>
                  <a:pt x="12400" y="1074"/>
                </a:lnTo>
                <a:lnTo>
                  <a:pt x="12829" y="1116"/>
                </a:lnTo>
                <a:lnTo>
                  <a:pt x="13258" y="1245"/>
                </a:lnTo>
                <a:lnTo>
                  <a:pt x="13687" y="1374"/>
                </a:lnTo>
                <a:lnTo>
                  <a:pt x="14074" y="1546"/>
                </a:lnTo>
                <a:lnTo>
                  <a:pt x="14417" y="1760"/>
                </a:lnTo>
                <a:lnTo>
                  <a:pt x="14760" y="2017"/>
                </a:lnTo>
                <a:lnTo>
                  <a:pt x="15060" y="2275"/>
                </a:lnTo>
                <a:lnTo>
                  <a:pt x="15361" y="2575"/>
                </a:lnTo>
                <a:lnTo>
                  <a:pt x="15618" y="2919"/>
                </a:lnTo>
                <a:lnTo>
                  <a:pt x="15876" y="3262"/>
                </a:lnTo>
                <a:lnTo>
                  <a:pt x="16047" y="3648"/>
                </a:lnTo>
                <a:lnTo>
                  <a:pt x="16219" y="4034"/>
                </a:lnTo>
                <a:lnTo>
                  <a:pt x="16348" y="4463"/>
                </a:lnTo>
                <a:lnTo>
                  <a:pt x="16390" y="4892"/>
                </a:lnTo>
                <a:lnTo>
                  <a:pt x="16433" y="5321"/>
                </a:lnTo>
                <a:lnTo>
                  <a:pt x="16433" y="5793"/>
                </a:lnTo>
                <a:lnTo>
                  <a:pt x="16390" y="6265"/>
                </a:lnTo>
                <a:lnTo>
                  <a:pt x="16262" y="6694"/>
                </a:lnTo>
                <a:lnTo>
                  <a:pt x="16133" y="7123"/>
                </a:lnTo>
                <a:lnTo>
                  <a:pt x="15961" y="7509"/>
                </a:lnTo>
                <a:lnTo>
                  <a:pt x="15747" y="7896"/>
                </a:lnTo>
                <a:lnTo>
                  <a:pt x="15489" y="8239"/>
                </a:lnTo>
                <a:lnTo>
                  <a:pt x="15189" y="8539"/>
                </a:lnTo>
                <a:lnTo>
                  <a:pt x="14889" y="8839"/>
                </a:lnTo>
                <a:lnTo>
                  <a:pt x="14503" y="9097"/>
                </a:lnTo>
                <a:lnTo>
                  <a:pt x="14159" y="9354"/>
                </a:lnTo>
                <a:lnTo>
                  <a:pt x="13773" y="9526"/>
                </a:lnTo>
                <a:lnTo>
                  <a:pt x="13344" y="9698"/>
                </a:lnTo>
                <a:lnTo>
                  <a:pt x="12915" y="9826"/>
                </a:lnTo>
                <a:lnTo>
                  <a:pt x="12486" y="9869"/>
                </a:lnTo>
                <a:lnTo>
                  <a:pt x="12014" y="9912"/>
                </a:lnTo>
                <a:lnTo>
                  <a:pt x="9654" y="9912"/>
                </a:lnTo>
                <a:lnTo>
                  <a:pt x="8710" y="8711"/>
                </a:lnTo>
                <a:lnTo>
                  <a:pt x="9654" y="7509"/>
                </a:lnTo>
                <a:lnTo>
                  <a:pt x="11971" y="7509"/>
                </a:lnTo>
                <a:lnTo>
                  <a:pt x="12400" y="7466"/>
                </a:lnTo>
                <a:lnTo>
                  <a:pt x="12744" y="7381"/>
                </a:lnTo>
                <a:lnTo>
                  <a:pt x="13087" y="7166"/>
                </a:lnTo>
                <a:lnTo>
                  <a:pt x="13430" y="6952"/>
                </a:lnTo>
                <a:lnTo>
                  <a:pt x="13645" y="6651"/>
                </a:lnTo>
                <a:lnTo>
                  <a:pt x="13859" y="6351"/>
                </a:lnTo>
                <a:lnTo>
                  <a:pt x="13988" y="5965"/>
                </a:lnTo>
                <a:lnTo>
                  <a:pt x="14074" y="5579"/>
                </a:lnTo>
                <a:lnTo>
                  <a:pt x="14031" y="5150"/>
                </a:lnTo>
                <a:lnTo>
                  <a:pt x="13902" y="4721"/>
                </a:lnTo>
                <a:lnTo>
                  <a:pt x="13730" y="4377"/>
                </a:lnTo>
                <a:lnTo>
                  <a:pt x="13473" y="4034"/>
                </a:lnTo>
                <a:lnTo>
                  <a:pt x="13173" y="3777"/>
                </a:lnTo>
                <a:lnTo>
                  <a:pt x="12829" y="3605"/>
                </a:lnTo>
                <a:lnTo>
                  <a:pt x="12443" y="3476"/>
                </a:lnTo>
                <a:lnTo>
                  <a:pt x="12014" y="3433"/>
                </a:lnTo>
                <a:lnTo>
                  <a:pt x="9139" y="3433"/>
                </a:lnTo>
                <a:lnTo>
                  <a:pt x="9826" y="2532"/>
                </a:lnTo>
                <a:lnTo>
                  <a:pt x="9912" y="2404"/>
                </a:lnTo>
                <a:lnTo>
                  <a:pt x="9912" y="2232"/>
                </a:lnTo>
                <a:lnTo>
                  <a:pt x="9912" y="2060"/>
                </a:lnTo>
                <a:lnTo>
                  <a:pt x="9826" y="1889"/>
                </a:lnTo>
                <a:lnTo>
                  <a:pt x="9139" y="1031"/>
                </a:lnTo>
                <a:close/>
                <a:moveTo>
                  <a:pt x="8367" y="7509"/>
                </a:moveTo>
                <a:lnTo>
                  <a:pt x="7638" y="8367"/>
                </a:lnTo>
                <a:lnTo>
                  <a:pt x="7595" y="8539"/>
                </a:lnTo>
                <a:lnTo>
                  <a:pt x="7552" y="8711"/>
                </a:lnTo>
                <a:lnTo>
                  <a:pt x="7595" y="8882"/>
                </a:lnTo>
                <a:lnTo>
                  <a:pt x="7638" y="9011"/>
                </a:lnTo>
                <a:lnTo>
                  <a:pt x="8367" y="9912"/>
                </a:lnTo>
                <a:lnTo>
                  <a:pt x="5493" y="9912"/>
                </a:lnTo>
                <a:lnTo>
                  <a:pt x="5106" y="9955"/>
                </a:lnTo>
                <a:lnTo>
                  <a:pt x="4720" y="10041"/>
                </a:lnTo>
                <a:lnTo>
                  <a:pt x="4377" y="10212"/>
                </a:lnTo>
                <a:lnTo>
                  <a:pt x="4077" y="10470"/>
                </a:lnTo>
                <a:lnTo>
                  <a:pt x="3819" y="10727"/>
                </a:lnTo>
                <a:lnTo>
                  <a:pt x="3605" y="11071"/>
                </a:lnTo>
                <a:lnTo>
                  <a:pt x="3476" y="11457"/>
                </a:lnTo>
                <a:lnTo>
                  <a:pt x="3433" y="11843"/>
                </a:lnTo>
                <a:lnTo>
                  <a:pt x="3433" y="12272"/>
                </a:lnTo>
                <a:lnTo>
                  <a:pt x="3562" y="12658"/>
                </a:lnTo>
                <a:lnTo>
                  <a:pt x="3733" y="13044"/>
                </a:lnTo>
                <a:lnTo>
                  <a:pt x="3991" y="13345"/>
                </a:lnTo>
                <a:lnTo>
                  <a:pt x="4291" y="13602"/>
                </a:lnTo>
                <a:lnTo>
                  <a:pt x="4634" y="13816"/>
                </a:lnTo>
                <a:lnTo>
                  <a:pt x="5063" y="13945"/>
                </a:lnTo>
                <a:lnTo>
                  <a:pt x="5450" y="13988"/>
                </a:lnTo>
                <a:lnTo>
                  <a:pt x="7809" y="13988"/>
                </a:lnTo>
                <a:lnTo>
                  <a:pt x="8753" y="15189"/>
                </a:lnTo>
                <a:lnTo>
                  <a:pt x="7809" y="16391"/>
                </a:lnTo>
                <a:lnTo>
                  <a:pt x="5450" y="16391"/>
                </a:lnTo>
                <a:lnTo>
                  <a:pt x="5021" y="16348"/>
                </a:lnTo>
                <a:lnTo>
                  <a:pt x="4592" y="16305"/>
                </a:lnTo>
                <a:lnTo>
                  <a:pt x="4162" y="16176"/>
                </a:lnTo>
                <a:lnTo>
                  <a:pt x="3733" y="16048"/>
                </a:lnTo>
                <a:lnTo>
                  <a:pt x="3347" y="15833"/>
                </a:lnTo>
                <a:lnTo>
                  <a:pt x="3004" y="15619"/>
                </a:lnTo>
                <a:lnTo>
                  <a:pt x="2661" y="15361"/>
                </a:lnTo>
                <a:lnTo>
                  <a:pt x="2318" y="15061"/>
                </a:lnTo>
                <a:lnTo>
                  <a:pt x="2060" y="14760"/>
                </a:lnTo>
                <a:lnTo>
                  <a:pt x="1803" y="14417"/>
                </a:lnTo>
                <a:lnTo>
                  <a:pt x="1588" y="14074"/>
                </a:lnTo>
                <a:lnTo>
                  <a:pt x="1374" y="13688"/>
                </a:lnTo>
                <a:lnTo>
                  <a:pt x="1245" y="13259"/>
                </a:lnTo>
                <a:lnTo>
                  <a:pt x="1116" y="12830"/>
                </a:lnTo>
                <a:lnTo>
                  <a:pt x="1073" y="12401"/>
                </a:lnTo>
                <a:lnTo>
                  <a:pt x="1030" y="11929"/>
                </a:lnTo>
                <a:lnTo>
                  <a:pt x="1073" y="11500"/>
                </a:lnTo>
                <a:lnTo>
                  <a:pt x="1116" y="11071"/>
                </a:lnTo>
                <a:lnTo>
                  <a:pt x="1245" y="10641"/>
                </a:lnTo>
                <a:lnTo>
                  <a:pt x="1374" y="10212"/>
                </a:lnTo>
                <a:lnTo>
                  <a:pt x="1588" y="9826"/>
                </a:lnTo>
                <a:lnTo>
                  <a:pt x="1803" y="9483"/>
                </a:lnTo>
                <a:lnTo>
                  <a:pt x="2060" y="9140"/>
                </a:lnTo>
                <a:lnTo>
                  <a:pt x="2318" y="8797"/>
                </a:lnTo>
                <a:lnTo>
                  <a:pt x="2661" y="8539"/>
                </a:lnTo>
                <a:lnTo>
                  <a:pt x="3004" y="8282"/>
                </a:lnTo>
                <a:lnTo>
                  <a:pt x="3347" y="8067"/>
                </a:lnTo>
                <a:lnTo>
                  <a:pt x="3733" y="7853"/>
                </a:lnTo>
                <a:lnTo>
                  <a:pt x="4162" y="7724"/>
                </a:lnTo>
                <a:lnTo>
                  <a:pt x="4592" y="7595"/>
                </a:lnTo>
                <a:lnTo>
                  <a:pt x="5021" y="7552"/>
                </a:lnTo>
                <a:lnTo>
                  <a:pt x="5450" y="7509"/>
                </a:lnTo>
                <a:close/>
                <a:moveTo>
                  <a:pt x="15361" y="13988"/>
                </a:moveTo>
                <a:lnTo>
                  <a:pt x="16305" y="15189"/>
                </a:lnTo>
                <a:lnTo>
                  <a:pt x="15361" y="16391"/>
                </a:lnTo>
                <a:lnTo>
                  <a:pt x="9139" y="16391"/>
                </a:lnTo>
                <a:lnTo>
                  <a:pt x="9826" y="15490"/>
                </a:lnTo>
                <a:lnTo>
                  <a:pt x="9912" y="15361"/>
                </a:lnTo>
                <a:lnTo>
                  <a:pt x="9912" y="15189"/>
                </a:lnTo>
                <a:lnTo>
                  <a:pt x="9912" y="15018"/>
                </a:lnTo>
                <a:lnTo>
                  <a:pt x="9826" y="14846"/>
                </a:lnTo>
                <a:lnTo>
                  <a:pt x="9139" y="13988"/>
                </a:lnTo>
                <a:close/>
                <a:moveTo>
                  <a:pt x="515" y="1"/>
                </a:moveTo>
                <a:lnTo>
                  <a:pt x="301" y="44"/>
                </a:lnTo>
                <a:lnTo>
                  <a:pt x="215" y="130"/>
                </a:lnTo>
                <a:lnTo>
                  <a:pt x="129" y="215"/>
                </a:lnTo>
                <a:lnTo>
                  <a:pt x="44" y="344"/>
                </a:lnTo>
                <a:lnTo>
                  <a:pt x="1" y="516"/>
                </a:lnTo>
                <a:lnTo>
                  <a:pt x="44" y="687"/>
                </a:lnTo>
                <a:lnTo>
                  <a:pt x="129" y="859"/>
                </a:lnTo>
                <a:lnTo>
                  <a:pt x="1245" y="2232"/>
                </a:lnTo>
                <a:lnTo>
                  <a:pt x="129" y="3605"/>
                </a:lnTo>
                <a:lnTo>
                  <a:pt x="44" y="3777"/>
                </a:lnTo>
                <a:lnTo>
                  <a:pt x="1" y="3948"/>
                </a:lnTo>
                <a:lnTo>
                  <a:pt x="44" y="4120"/>
                </a:lnTo>
                <a:lnTo>
                  <a:pt x="129" y="4249"/>
                </a:lnTo>
                <a:lnTo>
                  <a:pt x="215" y="4334"/>
                </a:lnTo>
                <a:lnTo>
                  <a:pt x="301" y="4420"/>
                </a:lnTo>
                <a:lnTo>
                  <a:pt x="515" y="4463"/>
                </a:lnTo>
                <a:lnTo>
                  <a:pt x="12186" y="4463"/>
                </a:lnTo>
                <a:lnTo>
                  <a:pt x="12357" y="4506"/>
                </a:lnTo>
                <a:lnTo>
                  <a:pt x="12529" y="4592"/>
                </a:lnTo>
                <a:lnTo>
                  <a:pt x="12701" y="4721"/>
                </a:lnTo>
                <a:lnTo>
                  <a:pt x="12829" y="4849"/>
                </a:lnTo>
                <a:lnTo>
                  <a:pt x="12915" y="5021"/>
                </a:lnTo>
                <a:lnTo>
                  <a:pt x="13001" y="5192"/>
                </a:lnTo>
                <a:lnTo>
                  <a:pt x="13044" y="5407"/>
                </a:lnTo>
                <a:lnTo>
                  <a:pt x="13044" y="5622"/>
                </a:lnTo>
                <a:lnTo>
                  <a:pt x="12958" y="5793"/>
                </a:lnTo>
                <a:lnTo>
                  <a:pt x="12872" y="6008"/>
                </a:lnTo>
                <a:lnTo>
                  <a:pt x="12744" y="6179"/>
                </a:lnTo>
                <a:lnTo>
                  <a:pt x="12615" y="6308"/>
                </a:lnTo>
                <a:lnTo>
                  <a:pt x="12443" y="6394"/>
                </a:lnTo>
                <a:lnTo>
                  <a:pt x="12229" y="6480"/>
                </a:lnTo>
                <a:lnTo>
                  <a:pt x="5535" y="6480"/>
                </a:lnTo>
                <a:lnTo>
                  <a:pt x="4978" y="6523"/>
                </a:lnTo>
                <a:lnTo>
                  <a:pt x="4420" y="6608"/>
                </a:lnTo>
                <a:lnTo>
                  <a:pt x="3905" y="6737"/>
                </a:lnTo>
                <a:lnTo>
                  <a:pt x="3433" y="6909"/>
                </a:lnTo>
                <a:lnTo>
                  <a:pt x="2918" y="7123"/>
                </a:lnTo>
                <a:lnTo>
                  <a:pt x="2489" y="7381"/>
                </a:lnTo>
                <a:lnTo>
                  <a:pt x="2060" y="7681"/>
                </a:lnTo>
                <a:lnTo>
                  <a:pt x="1674" y="8024"/>
                </a:lnTo>
                <a:lnTo>
                  <a:pt x="1331" y="8410"/>
                </a:lnTo>
                <a:lnTo>
                  <a:pt x="987" y="8839"/>
                </a:lnTo>
                <a:lnTo>
                  <a:pt x="730" y="9269"/>
                </a:lnTo>
                <a:lnTo>
                  <a:pt x="473" y="9740"/>
                </a:lnTo>
                <a:lnTo>
                  <a:pt x="301" y="10212"/>
                </a:lnTo>
                <a:lnTo>
                  <a:pt x="129" y="10727"/>
                </a:lnTo>
                <a:lnTo>
                  <a:pt x="44" y="11285"/>
                </a:lnTo>
                <a:lnTo>
                  <a:pt x="1" y="11800"/>
                </a:lnTo>
                <a:lnTo>
                  <a:pt x="44" y="12401"/>
                </a:lnTo>
                <a:lnTo>
                  <a:pt x="86" y="12958"/>
                </a:lnTo>
                <a:lnTo>
                  <a:pt x="215" y="13473"/>
                </a:lnTo>
                <a:lnTo>
                  <a:pt x="387" y="13988"/>
                </a:lnTo>
                <a:lnTo>
                  <a:pt x="644" y="14460"/>
                </a:lnTo>
                <a:lnTo>
                  <a:pt x="902" y="14932"/>
                </a:lnTo>
                <a:lnTo>
                  <a:pt x="1202" y="15361"/>
                </a:lnTo>
                <a:lnTo>
                  <a:pt x="1588" y="15747"/>
                </a:lnTo>
                <a:lnTo>
                  <a:pt x="1974" y="16133"/>
                </a:lnTo>
                <a:lnTo>
                  <a:pt x="2403" y="16434"/>
                </a:lnTo>
                <a:lnTo>
                  <a:pt x="2832" y="16734"/>
                </a:lnTo>
                <a:lnTo>
                  <a:pt x="3304" y="16949"/>
                </a:lnTo>
                <a:lnTo>
                  <a:pt x="3819" y="17163"/>
                </a:lnTo>
                <a:lnTo>
                  <a:pt x="4334" y="17292"/>
                </a:lnTo>
                <a:lnTo>
                  <a:pt x="4892" y="17378"/>
                </a:lnTo>
                <a:lnTo>
                  <a:pt x="15704" y="17378"/>
                </a:lnTo>
                <a:lnTo>
                  <a:pt x="15833" y="17335"/>
                </a:lnTo>
                <a:lnTo>
                  <a:pt x="15919" y="17292"/>
                </a:lnTo>
                <a:lnTo>
                  <a:pt x="16004" y="17206"/>
                </a:lnTo>
                <a:lnTo>
                  <a:pt x="17334" y="15490"/>
                </a:lnTo>
                <a:lnTo>
                  <a:pt x="17420" y="15361"/>
                </a:lnTo>
                <a:lnTo>
                  <a:pt x="17463" y="15189"/>
                </a:lnTo>
                <a:lnTo>
                  <a:pt x="17420" y="15018"/>
                </a:lnTo>
                <a:lnTo>
                  <a:pt x="17334" y="14846"/>
                </a:lnTo>
                <a:lnTo>
                  <a:pt x="16004" y="13173"/>
                </a:lnTo>
                <a:lnTo>
                  <a:pt x="15919" y="13087"/>
                </a:lnTo>
                <a:lnTo>
                  <a:pt x="15833" y="13001"/>
                </a:lnTo>
                <a:lnTo>
                  <a:pt x="15704" y="12958"/>
                </a:lnTo>
                <a:lnTo>
                  <a:pt x="5278" y="12958"/>
                </a:lnTo>
                <a:lnTo>
                  <a:pt x="5106" y="12915"/>
                </a:lnTo>
                <a:lnTo>
                  <a:pt x="4935" y="12830"/>
                </a:lnTo>
                <a:lnTo>
                  <a:pt x="4763" y="12701"/>
                </a:lnTo>
                <a:lnTo>
                  <a:pt x="4634" y="12572"/>
                </a:lnTo>
                <a:lnTo>
                  <a:pt x="4549" y="12401"/>
                </a:lnTo>
                <a:lnTo>
                  <a:pt x="4463" y="12229"/>
                </a:lnTo>
                <a:lnTo>
                  <a:pt x="4463" y="12014"/>
                </a:lnTo>
                <a:lnTo>
                  <a:pt x="4463" y="11800"/>
                </a:lnTo>
                <a:lnTo>
                  <a:pt x="4506" y="11585"/>
                </a:lnTo>
                <a:lnTo>
                  <a:pt x="4592" y="11414"/>
                </a:lnTo>
                <a:lnTo>
                  <a:pt x="4720" y="11242"/>
                </a:lnTo>
                <a:lnTo>
                  <a:pt x="4892" y="11113"/>
                </a:lnTo>
                <a:lnTo>
                  <a:pt x="5063" y="11028"/>
                </a:lnTo>
                <a:lnTo>
                  <a:pt x="5235" y="10942"/>
                </a:lnTo>
                <a:lnTo>
                  <a:pt x="11971" y="10942"/>
                </a:lnTo>
                <a:lnTo>
                  <a:pt x="12529" y="10899"/>
                </a:lnTo>
                <a:lnTo>
                  <a:pt x="13044" y="10813"/>
                </a:lnTo>
                <a:lnTo>
                  <a:pt x="13559" y="10684"/>
                </a:lnTo>
                <a:lnTo>
                  <a:pt x="14074" y="10513"/>
                </a:lnTo>
                <a:lnTo>
                  <a:pt x="14546" y="10298"/>
                </a:lnTo>
                <a:lnTo>
                  <a:pt x="14975" y="9998"/>
                </a:lnTo>
                <a:lnTo>
                  <a:pt x="15404" y="9698"/>
                </a:lnTo>
                <a:lnTo>
                  <a:pt x="15790" y="9354"/>
                </a:lnTo>
                <a:lnTo>
                  <a:pt x="16176" y="9011"/>
                </a:lnTo>
                <a:lnTo>
                  <a:pt x="16476" y="8582"/>
                </a:lnTo>
                <a:lnTo>
                  <a:pt x="16777" y="8153"/>
                </a:lnTo>
                <a:lnTo>
                  <a:pt x="16991" y="7681"/>
                </a:lnTo>
                <a:lnTo>
                  <a:pt x="17206" y="7209"/>
                </a:lnTo>
                <a:lnTo>
                  <a:pt x="17334" y="6694"/>
                </a:lnTo>
                <a:lnTo>
                  <a:pt x="17420" y="6136"/>
                </a:lnTo>
                <a:lnTo>
                  <a:pt x="17463" y="5579"/>
                </a:lnTo>
                <a:lnTo>
                  <a:pt x="17463" y="5021"/>
                </a:lnTo>
                <a:lnTo>
                  <a:pt x="17377" y="4463"/>
                </a:lnTo>
                <a:lnTo>
                  <a:pt x="17249" y="3948"/>
                </a:lnTo>
                <a:lnTo>
                  <a:pt x="17077" y="3433"/>
                </a:lnTo>
                <a:lnTo>
                  <a:pt x="16862" y="2961"/>
                </a:lnTo>
                <a:lnTo>
                  <a:pt x="16562" y="2489"/>
                </a:lnTo>
                <a:lnTo>
                  <a:pt x="16262" y="2060"/>
                </a:lnTo>
                <a:lnTo>
                  <a:pt x="15919" y="1674"/>
                </a:lnTo>
                <a:lnTo>
                  <a:pt x="15532" y="1288"/>
                </a:lnTo>
                <a:lnTo>
                  <a:pt x="15103" y="988"/>
                </a:lnTo>
                <a:lnTo>
                  <a:pt x="14631" y="687"/>
                </a:lnTo>
                <a:lnTo>
                  <a:pt x="14159" y="473"/>
                </a:lnTo>
                <a:lnTo>
                  <a:pt x="13645" y="258"/>
                </a:lnTo>
                <a:lnTo>
                  <a:pt x="13130" y="130"/>
                </a:lnTo>
                <a:lnTo>
                  <a:pt x="12572" y="44"/>
                </a:lnTo>
                <a:lnTo>
                  <a:pt x="12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2"/>
          <p:cNvSpPr/>
          <p:nvPr/>
        </p:nvSpPr>
        <p:spPr>
          <a:xfrm>
            <a:off x="6733782" y="2047731"/>
            <a:ext cx="345446" cy="395065"/>
          </a:xfrm>
          <a:custGeom>
            <a:rect b="b" l="l" r="r" t="t"/>
            <a:pathLst>
              <a:path extrusionOk="0" h="17421" w="15233">
                <a:moveTo>
                  <a:pt x="7638" y="1074"/>
                </a:moveTo>
                <a:lnTo>
                  <a:pt x="10770" y="2876"/>
                </a:lnTo>
                <a:lnTo>
                  <a:pt x="5192" y="6094"/>
                </a:lnTo>
                <a:lnTo>
                  <a:pt x="5192" y="2489"/>
                </a:lnTo>
                <a:lnTo>
                  <a:pt x="7638" y="1074"/>
                </a:lnTo>
                <a:close/>
                <a:moveTo>
                  <a:pt x="11757" y="3476"/>
                </a:moveTo>
                <a:lnTo>
                  <a:pt x="14203" y="4892"/>
                </a:lnTo>
                <a:lnTo>
                  <a:pt x="14203" y="8496"/>
                </a:lnTo>
                <a:lnTo>
                  <a:pt x="8625" y="5278"/>
                </a:lnTo>
                <a:lnTo>
                  <a:pt x="11757" y="3476"/>
                </a:lnTo>
                <a:close/>
                <a:moveTo>
                  <a:pt x="4163" y="3090"/>
                </a:moveTo>
                <a:lnTo>
                  <a:pt x="4163" y="9526"/>
                </a:lnTo>
                <a:lnTo>
                  <a:pt x="1031" y="7724"/>
                </a:lnTo>
                <a:lnTo>
                  <a:pt x="1031" y="4892"/>
                </a:lnTo>
                <a:lnTo>
                  <a:pt x="4163" y="3090"/>
                </a:lnTo>
                <a:close/>
                <a:moveTo>
                  <a:pt x="7638" y="5879"/>
                </a:moveTo>
                <a:lnTo>
                  <a:pt x="10084" y="7295"/>
                </a:lnTo>
                <a:lnTo>
                  <a:pt x="10084" y="10127"/>
                </a:lnTo>
                <a:lnTo>
                  <a:pt x="7638" y="11542"/>
                </a:lnTo>
                <a:lnTo>
                  <a:pt x="5192" y="10127"/>
                </a:lnTo>
                <a:lnTo>
                  <a:pt x="5192" y="7295"/>
                </a:lnTo>
                <a:lnTo>
                  <a:pt x="7638" y="5879"/>
                </a:lnTo>
                <a:close/>
                <a:moveTo>
                  <a:pt x="1031" y="8925"/>
                </a:moveTo>
                <a:lnTo>
                  <a:pt x="6608" y="12143"/>
                </a:lnTo>
                <a:lnTo>
                  <a:pt x="3476" y="13945"/>
                </a:lnTo>
                <a:lnTo>
                  <a:pt x="1031" y="12529"/>
                </a:lnTo>
                <a:lnTo>
                  <a:pt x="1031" y="8925"/>
                </a:lnTo>
                <a:close/>
                <a:moveTo>
                  <a:pt x="11070" y="7853"/>
                </a:moveTo>
                <a:lnTo>
                  <a:pt x="14203" y="9698"/>
                </a:lnTo>
                <a:lnTo>
                  <a:pt x="14203" y="12529"/>
                </a:lnTo>
                <a:lnTo>
                  <a:pt x="11070" y="14331"/>
                </a:lnTo>
                <a:lnTo>
                  <a:pt x="11070" y="7853"/>
                </a:lnTo>
                <a:close/>
                <a:moveTo>
                  <a:pt x="10041" y="11285"/>
                </a:moveTo>
                <a:lnTo>
                  <a:pt x="10041" y="14932"/>
                </a:lnTo>
                <a:lnTo>
                  <a:pt x="7595" y="16348"/>
                </a:lnTo>
                <a:lnTo>
                  <a:pt x="4463" y="14546"/>
                </a:lnTo>
                <a:lnTo>
                  <a:pt x="10041" y="11285"/>
                </a:lnTo>
                <a:close/>
                <a:moveTo>
                  <a:pt x="7466" y="1"/>
                </a:moveTo>
                <a:lnTo>
                  <a:pt x="7381" y="44"/>
                </a:lnTo>
                <a:lnTo>
                  <a:pt x="258" y="4163"/>
                </a:lnTo>
                <a:lnTo>
                  <a:pt x="130" y="4249"/>
                </a:lnTo>
                <a:lnTo>
                  <a:pt x="87" y="4334"/>
                </a:lnTo>
                <a:lnTo>
                  <a:pt x="1" y="4463"/>
                </a:lnTo>
                <a:lnTo>
                  <a:pt x="1" y="4592"/>
                </a:lnTo>
                <a:lnTo>
                  <a:pt x="1" y="12830"/>
                </a:lnTo>
                <a:lnTo>
                  <a:pt x="1" y="12958"/>
                </a:lnTo>
                <a:lnTo>
                  <a:pt x="87" y="13044"/>
                </a:lnTo>
                <a:lnTo>
                  <a:pt x="130" y="13173"/>
                </a:lnTo>
                <a:lnTo>
                  <a:pt x="258" y="13259"/>
                </a:lnTo>
                <a:lnTo>
                  <a:pt x="7381" y="17335"/>
                </a:lnTo>
                <a:lnTo>
                  <a:pt x="7466" y="17421"/>
                </a:lnTo>
                <a:lnTo>
                  <a:pt x="7767" y="17421"/>
                </a:lnTo>
                <a:lnTo>
                  <a:pt x="7853" y="17335"/>
                </a:lnTo>
                <a:lnTo>
                  <a:pt x="14975" y="13259"/>
                </a:lnTo>
                <a:lnTo>
                  <a:pt x="15104" y="13173"/>
                </a:lnTo>
                <a:lnTo>
                  <a:pt x="15189" y="13044"/>
                </a:lnTo>
                <a:lnTo>
                  <a:pt x="15232" y="12958"/>
                </a:lnTo>
                <a:lnTo>
                  <a:pt x="15232" y="12830"/>
                </a:lnTo>
                <a:lnTo>
                  <a:pt x="15232" y="4592"/>
                </a:lnTo>
                <a:lnTo>
                  <a:pt x="15232" y="4463"/>
                </a:lnTo>
                <a:lnTo>
                  <a:pt x="15189" y="4334"/>
                </a:lnTo>
                <a:lnTo>
                  <a:pt x="15104" y="4249"/>
                </a:lnTo>
                <a:lnTo>
                  <a:pt x="14975" y="4163"/>
                </a:lnTo>
                <a:lnTo>
                  <a:pt x="7853" y="44"/>
                </a:lnTo>
                <a:lnTo>
                  <a:pt x="7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2"/>
          <p:cNvSpPr/>
          <p:nvPr/>
        </p:nvSpPr>
        <p:spPr>
          <a:xfrm>
            <a:off x="7415832" y="2047731"/>
            <a:ext cx="396017" cy="395065"/>
          </a:xfrm>
          <a:custGeom>
            <a:rect b="b" l="l" r="r" t="t"/>
            <a:pathLst>
              <a:path extrusionOk="0" h="17421" w="17463">
                <a:moveTo>
                  <a:pt x="2060" y="3047"/>
                </a:moveTo>
                <a:lnTo>
                  <a:pt x="2060" y="4077"/>
                </a:lnTo>
                <a:lnTo>
                  <a:pt x="1030" y="4077"/>
                </a:lnTo>
                <a:lnTo>
                  <a:pt x="1030" y="3047"/>
                </a:lnTo>
                <a:close/>
                <a:moveTo>
                  <a:pt x="10813" y="988"/>
                </a:moveTo>
                <a:lnTo>
                  <a:pt x="11971" y="1031"/>
                </a:lnTo>
                <a:lnTo>
                  <a:pt x="13087" y="1116"/>
                </a:lnTo>
                <a:lnTo>
                  <a:pt x="14116" y="1331"/>
                </a:lnTo>
                <a:lnTo>
                  <a:pt x="15017" y="1546"/>
                </a:lnTo>
                <a:lnTo>
                  <a:pt x="15404" y="1717"/>
                </a:lnTo>
                <a:lnTo>
                  <a:pt x="15704" y="1846"/>
                </a:lnTo>
                <a:lnTo>
                  <a:pt x="15961" y="1975"/>
                </a:lnTo>
                <a:lnTo>
                  <a:pt x="16133" y="2103"/>
                </a:lnTo>
                <a:lnTo>
                  <a:pt x="16305" y="2232"/>
                </a:lnTo>
                <a:lnTo>
                  <a:pt x="16390" y="2361"/>
                </a:lnTo>
                <a:lnTo>
                  <a:pt x="16433" y="2447"/>
                </a:lnTo>
                <a:lnTo>
                  <a:pt x="16433" y="2532"/>
                </a:lnTo>
                <a:lnTo>
                  <a:pt x="16433" y="2575"/>
                </a:lnTo>
                <a:lnTo>
                  <a:pt x="16390" y="2704"/>
                </a:lnTo>
                <a:lnTo>
                  <a:pt x="16305" y="2790"/>
                </a:lnTo>
                <a:lnTo>
                  <a:pt x="16133" y="2919"/>
                </a:lnTo>
                <a:lnTo>
                  <a:pt x="15961" y="3047"/>
                </a:lnTo>
                <a:lnTo>
                  <a:pt x="15704" y="3176"/>
                </a:lnTo>
                <a:lnTo>
                  <a:pt x="15404" y="3348"/>
                </a:lnTo>
                <a:lnTo>
                  <a:pt x="15017" y="3476"/>
                </a:lnTo>
                <a:lnTo>
                  <a:pt x="14116" y="3734"/>
                </a:lnTo>
                <a:lnTo>
                  <a:pt x="13087" y="3905"/>
                </a:lnTo>
                <a:lnTo>
                  <a:pt x="11971" y="4034"/>
                </a:lnTo>
                <a:lnTo>
                  <a:pt x="10813" y="4077"/>
                </a:lnTo>
                <a:lnTo>
                  <a:pt x="9654" y="4034"/>
                </a:lnTo>
                <a:lnTo>
                  <a:pt x="8539" y="3905"/>
                </a:lnTo>
                <a:lnTo>
                  <a:pt x="7552" y="3734"/>
                </a:lnTo>
                <a:lnTo>
                  <a:pt x="6651" y="3476"/>
                </a:lnTo>
                <a:lnTo>
                  <a:pt x="6265" y="3348"/>
                </a:lnTo>
                <a:lnTo>
                  <a:pt x="5921" y="3176"/>
                </a:lnTo>
                <a:lnTo>
                  <a:pt x="5664" y="3047"/>
                </a:lnTo>
                <a:lnTo>
                  <a:pt x="5492" y="2919"/>
                </a:lnTo>
                <a:lnTo>
                  <a:pt x="5364" y="2790"/>
                </a:lnTo>
                <a:lnTo>
                  <a:pt x="5278" y="2704"/>
                </a:lnTo>
                <a:lnTo>
                  <a:pt x="5235" y="2575"/>
                </a:lnTo>
                <a:lnTo>
                  <a:pt x="5192" y="2532"/>
                </a:lnTo>
                <a:lnTo>
                  <a:pt x="5235" y="2447"/>
                </a:lnTo>
                <a:lnTo>
                  <a:pt x="5278" y="2361"/>
                </a:lnTo>
                <a:lnTo>
                  <a:pt x="5364" y="2232"/>
                </a:lnTo>
                <a:lnTo>
                  <a:pt x="5492" y="2103"/>
                </a:lnTo>
                <a:lnTo>
                  <a:pt x="5664" y="1975"/>
                </a:lnTo>
                <a:lnTo>
                  <a:pt x="5921" y="1846"/>
                </a:lnTo>
                <a:lnTo>
                  <a:pt x="6265" y="1717"/>
                </a:lnTo>
                <a:lnTo>
                  <a:pt x="6651" y="1546"/>
                </a:lnTo>
                <a:lnTo>
                  <a:pt x="7552" y="1331"/>
                </a:lnTo>
                <a:lnTo>
                  <a:pt x="8539" y="1116"/>
                </a:lnTo>
                <a:lnTo>
                  <a:pt x="9654" y="1031"/>
                </a:lnTo>
                <a:lnTo>
                  <a:pt x="10813" y="988"/>
                </a:lnTo>
                <a:close/>
                <a:moveTo>
                  <a:pt x="16433" y="3948"/>
                </a:moveTo>
                <a:lnTo>
                  <a:pt x="16433" y="4549"/>
                </a:lnTo>
                <a:lnTo>
                  <a:pt x="16433" y="4635"/>
                </a:lnTo>
                <a:lnTo>
                  <a:pt x="16390" y="4721"/>
                </a:lnTo>
                <a:lnTo>
                  <a:pt x="16305" y="4849"/>
                </a:lnTo>
                <a:lnTo>
                  <a:pt x="16133" y="4978"/>
                </a:lnTo>
                <a:lnTo>
                  <a:pt x="15961" y="5107"/>
                </a:lnTo>
                <a:lnTo>
                  <a:pt x="15704" y="5235"/>
                </a:lnTo>
                <a:lnTo>
                  <a:pt x="15404" y="5364"/>
                </a:lnTo>
                <a:lnTo>
                  <a:pt x="15017" y="5536"/>
                </a:lnTo>
                <a:lnTo>
                  <a:pt x="14116" y="5793"/>
                </a:lnTo>
                <a:lnTo>
                  <a:pt x="13087" y="5965"/>
                </a:lnTo>
                <a:lnTo>
                  <a:pt x="11971" y="6051"/>
                </a:lnTo>
                <a:lnTo>
                  <a:pt x="10813" y="6094"/>
                </a:lnTo>
                <a:lnTo>
                  <a:pt x="9654" y="6051"/>
                </a:lnTo>
                <a:lnTo>
                  <a:pt x="8539" y="5965"/>
                </a:lnTo>
                <a:lnTo>
                  <a:pt x="7552" y="5793"/>
                </a:lnTo>
                <a:lnTo>
                  <a:pt x="6651" y="5536"/>
                </a:lnTo>
                <a:lnTo>
                  <a:pt x="6265" y="5364"/>
                </a:lnTo>
                <a:lnTo>
                  <a:pt x="5921" y="5235"/>
                </a:lnTo>
                <a:lnTo>
                  <a:pt x="5707" y="5107"/>
                </a:lnTo>
                <a:lnTo>
                  <a:pt x="5492" y="4978"/>
                </a:lnTo>
                <a:lnTo>
                  <a:pt x="5364" y="4849"/>
                </a:lnTo>
                <a:lnTo>
                  <a:pt x="5278" y="4721"/>
                </a:lnTo>
                <a:lnTo>
                  <a:pt x="5235" y="4635"/>
                </a:lnTo>
                <a:lnTo>
                  <a:pt x="5192" y="4549"/>
                </a:lnTo>
                <a:lnTo>
                  <a:pt x="5192" y="3948"/>
                </a:lnTo>
                <a:lnTo>
                  <a:pt x="5707" y="4206"/>
                </a:lnTo>
                <a:lnTo>
                  <a:pt x="6308" y="4463"/>
                </a:lnTo>
                <a:lnTo>
                  <a:pt x="7294" y="4721"/>
                </a:lnTo>
                <a:lnTo>
                  <a:pt x="8410" y="4935"/>
                </a:lnTo>
                <a:lnTo>
                  <a:pt x="9568" y="5021"/>
                </a:lnTo>
                <a:lnTo>
                  <a:pt x="10813" y="5064"/>
                </a:lnTo>
                <a:lnTo>
                  <a:pt x="12057" y="5021"/>
                </a:lnTo>
                <a:lnTo>
                  <a:pt x="13258" y="4935"/>
                </a:lnTo>
                <a:lnTo>
                  <a:pt x="14331" y="4721"/>
                </a:lnTo>
                <a:lnTo>
                  <a:pt x="15318" y="4463"/>
                </a:lnTo>
                <a:lnTo>
                  <a:pt x="15961" y="4206"/>
                </a:lnTo>
                <a:lnTo>
                  <a:pt x="16433" y="3948"/>
                </a:lnTo>
                <a:close/>
                <a:moveTo>
                  <a:pt x="14803" y="6651"/>
                </a:moveTo>
                <a:lnTo>
                  <a:pt x="15232" y="6780"/>
                </a:lnTo>
                <a:lnTo>
                  <a:pt x="15575" y="6952"/>
                </a:lnTo>
                <a:lnTo>
                  <a:pt x="15876" y="7080"/>
                </a:lnTo>
                <a:lnTo>
                  <a:pt x="16090" y="7209"/>
                </a:lnTo>
                <a:lnTo>
                  <a:pt x="16262" y="7338"/>
                </a:lnTo>
                <a:lnTo>
                  <a:pt x="16347" y="7466"/>
                </a:lnTo>
                <a:lnTo>
                  <a:pt x="16433" y="7595"/>
                </a:lnTo>
                <a:lnTo>
                  <a:pt x="16433" y="7681"/>
                </a:lnTo>
                <a:lnTo>
                  <a:pt x="16433" y="7724"/>
                </a:lnTo>
                <a:lnTo>
                  <a:pt x="16390" y="7853"/>
                </a:lnTo>
                <a:lnTo>
                  <a:pt x="16305" y="7938"/>
                </a:lnTo>
                <a:lnTo>
                  <a:pt x="16133" y="8067"/>
                </a:lnTo>
                <a:lnTo>
                  <a:pt x="15961" y="8196"/>
                </a:lnTo>
                <a:lnTo>
                  <a:pt x="15704" y="8325"/>
                </a:lnTo>
                <a:lnTo>
                  <a:pt x="15404" y="8496"/>
                </a:lnTo>
                <a:lnTo>
                  <a:pt x="15017" y="8625"/>
                </a:lnTo>
                <a:lnTo>
                  <a:pt x="14116" y="8882"/>
                </a:lnTo>
                <a:lnTo>
                  <a:pt x="13087" y="9054"/>
                </a:lnTo>
                <a:lnTo>
                  <a:pt x="11971" y="9183"/>
                </a:lnTo>
                <a:lnTo>
                  <a:pt x="9654" y="9183"/>
                </a:lnTo>
                <a:lnTo>
                  <a:pt x="8539" y="9054"/>
                </a:lnTo>
                <a:lnTo>
                  <a:pt x="7552" y="8882"/>
                </a:lnTo>
                <a:lnTo>
                  <a:pt x="6651" y="8625"/>
                </a:lnTo>
                <a:lnTo>
                  <a:pt x="6265" y="8496"/>
                </a:lnTo>
                <a:lnTo>
                  <a:pt x="5921" y="8325"/>
                </a:lnTo>
                <a:lnTo>
                  <a:pt x="5664" y="8196"/>
                </a:lnTo>
                <a:lnTo>
                  <a:pt x="5492" y="8067"/>
                </a:lnTo>
                <a:lnTo>
                  <a:pt x="5364" y="7938"/>
                </a:lnTo>
                <a:lnTo>
                  <a:pt x="5278" y="7853"/>
                </a:lnTo>
                <a:lnTo>
                  <a:pt x="5235" y="7724"/>
                </a:lnTo>
                <a:lnTo>
                  <a:pt x="5192" y="7681"/>
                </a:lnTo>
                <a:lnTo>
                  <a:pt x="5235" y="7595"/>
                </a:lnTo>
                <a:lnTo>
                  <a:pt x="5278" y="7466"/>
                </a:lnTo>
                <a:lnTo>
                  <a:pt x="5407" y="7338"/>
                </a:lnTo>
                <a:lnTo>
                  <a:pt x="5578" y="7209"/>
                </a:lnTo>
                <a:lnTo>
                  <a:pt x="5793" y="7080"/>
                </a:lnTo>
                <a:lnTo>
                  <a:pt x="6050" y="6952"/>
                </a:lnTo>
                <a:lnTo>
                  <a:pt x="6436" y="6780"/>
                </a:lnTo>
                <a:lnTo>
                  <a:pt x="6822" y="6651"/>
                </a:lnTo>
                <a:lnTo>
                  <a:pt x="7723" y="6866"/>
                </a:lnTo>
                <a:lnTo>
                  <a:pt x="8710" y="6995"/>
                </a:lnTo>
                <a:lnTo>
                  <a:pt x="9740" y="7080"/>
                </a:lnTo>
                <a:lnTo>
                  <a:pt x="10813" y="7123"/>
                </a:lnTo>
                <a:lnTo>
                  <a:pt x="11885" y="7080"/>
                </a:lnTo>
                <a:lnTo>
                  <a:pt x="12958" y="6995"/>
                </a:lnTo>
                <a:lnTo>
                  <a:pt x="13902" y="6866"/>
                </a:lnTo>
                <a:lnTo>
                  <a:pt x="14803" y="6651"/>
                </a:lnTo>
                <a:close/>
                <a:moveTo>
                  <a:pt x="2060" y="8196"/>
                </a:moveTo>
                <a:lnTo>
                  <a:pt x="2060" y="9226"/>
                </a:lnTo>
                <a:lnTo>
                  <a:pt x="1030" y="9226"/>
                </a:lnTo>
                <a:lnTo>
                  <a:pt x="1030" y="8196"/>
                </a:lnTo>
                <a:close/>
                <a:moveTo>
                  <a:pt x="16433" y="9097"/>
                </a:moveTo>
                <a:lnTo>
                  <a:pt x="16433" y="9698"/>
                </a:lnTo>
                <a:lnTo>
                  <a:pt x="16433" y="9783"/>
                </a:lnTo>
                <a:lnTo>
                  <a:pt x="16390" y="9869"/>
                </a:lnTo>
                <a:lnTo>
                  <a:pt x="16305" y="9998"/>
                </a:lnTo>
                <a:lnTo>
                  <a:pt x="16133" y="10127"/>
                </a:lnTo>
                <a:lnTo>
                  <a:pt x="15961" y="10255"/>
                </a:lnTo>
                <a:lnTo>
                  <a:pt x="15704" y="10384"/>
                </a:lnTo>
                <a:lnTo>
                  <a:pt x="15404" y="10513"/>
                </a:lnTo>
                <a:lnTo>
                  <a:pt x="15017" y="10684"/>
                </a:lnTo>
                <a:lnTo>
                  <a:pt x="14116" y="10942"/>
                </a:lnTo>
                <a:lnTo>
                  <a:pt x="13087" y="11113"/>
                </a:lnTo>
                <a:lnTo>
                  <a:pt x="11971" y="11199"/>
                </a:lnTo>
                <a:lnTo>
                  <a:pt x="10813" y="11242"/>
                </a:lnTo>
                <a:lnTo>
                  <a:pt x="9654" y="11199"/>
                </a:lnTo>
                <a:lnTo>
                  <a:pt x="8539" y="11113"/>
                </a:lnTo>
                <a:lnTo>
                  <a:pt x="7552" y="10942"/>
                </a:lnTo>
                <a:lnTo>
                  <a:pt x="6651" y="10684"/>
                </a:lnTo>
                <a:lnTo>
                  <a:pt x="6265" y="10513"/>
                </a:lnTo>
                <a:lnTo>
                  <a:pt x="5921" y="10384"/>
                </a:lnTo>
                <a:lnTo>
                  <a:pt x="5707" y="10255"/>
                </a:lnTo>
                <a:lnTo>
                  <a:pt x="5492" y="10127"/>
                </a:lnTo>
                <a:lnTo>
                  <a:pt x="5364" y="9998"/>
                </a:lnTo>
                <a:lnTo>
                  <a:pt x="5278" y="9869"/>
                </a:lnTo>
                <a:lnTo>
                  <a:pt x="5235" y="9783"/>
                </a:lnTo>
                <a:lnTo>
                  <a:pt x="5192" y="9698"/>
                </a:lnTo>
                <a:lnTo>
                  <a:pt x="5192" y="9097"/>
                </a:lnTo>
                <a:lnTo>
                  <a:pt x="5707" y="9354"/>
                </a:lnTo>
                <a:lnTo>
                  <a:pt x="6308" y="9612"/>
                </a:lnTo>
                <a:lnTo>
                  <a:pt x="7294" y="9869"/>
                </a:lnTo>
                <a:lnTo>
                  <a:pt x="8410" y="10084"/>
                </a:lnTo>
                <a:lnTo>
                  <a:pt x="9568" y="10170"/>
                </a:lnTo>
                <a:lnTo>
                  <a:pt x="10813" y="10212"/>
                </a:lnTo>
                <a:lnTo>
                  <a:pt x="12057" y="10170"/>
                </a:lnTo>
                <a:lnTo>
                  <a:pt x="13258" y="10084"/>
                </a:lnTo>
                <a:lnTo>
                  <a:pt x="14331" y="9869"/>
                </a:lnTo>
                <a:lnTo>
                  <a:pt x="15318" y="9612"/>
                </a:lnTo>
                <a:lnTo>
                  <a:pt x="15961" y="9354"/>
                </a:lnTo>
                <a:lnTo>
                  <a:pt x="16433" y="9097"/>
                </a:lnTo>
                <a:close/>
                <a:moveTo>
                  <a:pt x="2060" y="13001"/>
                </a:moveTo>
                <a:lnTo>
                  <a:pt x="2060" y="14031"/>
                </a:lnTo>
                <a:lnTo>
                  <a:pt x="1030" y="14031"/>
                </a:lnTo>
                <a:lnTo>
                  <a:pt x="1030" y="13001"/>
                </a:lnTo>
                <a:close/>
                <a:moveTo>
                  <a:pt x="14803" y="11800"/>
                </a:moveTo>
                <a:lnTo>
                  <a:pt x="15232" y="11929"/>
                </a:lnTo>
                <a:lnTo>
                  <a:pt x="15575" y="12100"/>
                </a:lnTo>
                <a:lnTo>
                  <a:pt x="15876" y="12229"/>
                </a:lnTo>
                <a:lnTo>
                  <a:pt x="16090" y="12358"/>
                </a:lnTo>
                <a:lnTo>
                  <a:pt x="16262" y="12486"/>
                </a:lnTo>
                <a:lnTo>
                  <a:pt x="16347" y="12615"/>
                </a:lnTo>
                <a:lnTo>
                  <a:pt x="16433" y="12744"/>
                </a:lnTo>
                <a:lnTo>
                  <a:pt x="16433" y="12830"/>
                </a:lnTo>
                <a:lnTo>
                  <a:pt x="16433" y="12873"/>
                </a:lnTo>
                <a:lnTo>
                  <a:pt x="16390" y="13001"/>
                </a:lnTo>
                <a:lnTo>
                  <a:pt x="16305" y="13087"/>
                </a:lnTo>
                <a:lnTo>
                  <a:pt x="16133" y="13216"/>
                </a:lnTo>
                <a:lnTo>
                  <a:pt x="15961" y="13345"/>
                </a:lnTo>
                <a:lnTo>
                  <a:pt x="15704" y="13473"/>
                </a:lnTo>
                <a:lnTo>
                  <a:pt x="15404" y="13645"/>
                </a:lnTo>
                <a:lnTo>
                  <a:pt x="15017" y="13774"/>
                </a:lnTo>
                <a:lnTo>
                  <a:pt x="14116" y="14031"/>
                </a:lnTo>
                <a:lnTo>
                  <a:pt x="13087" y="14203"/>
                </a:lnTo>
                <a:lnTo>
                  <a:pt x="11971" y="14331"/>
                </a:lnTo>
                <a:lnTo>
                  <a:pt x="9654" y="14331"/>
                </a:lnTo>
                <a:lnTo>
                  <a:pt x="8539" y="14203"/>
                </a:lnTo>
                <a:lnTo>
                  <a:pt x="7552" y="14031"/>
                </a:lnTo>
                <a:lnTo>
                  <a:pt x="6651" y="13774"/>
                </a:lnTo>
                <a:lnTo>
                  <a:pt x="6265" y="13645"/>
                </a:lnTo>
                <a:lnTo>
                  <a:pt x="5921" y="13473"/>
                </a:lnTo>
                <a:lnTo>
                  <a:pt x="5664" y="13345"/>
                </a:lnTo>
                <a:lnTo>
                  <a:pt x="5492" y="13216"/>
                </a:lnTo>
                <a:lnTo>
                  <a:pt x="5364" y="13087"/>
                </a:lnTo>
                <a:lnTo>
                  <a:pt x="5278" y="13001"/>
                </a:lnTo>
                <a:lnTo>
                  <a:pt x="5235" y="12873"/>
                </a:lnTo>
                <a:lnTo>
                  <a:pt x="5192" y="12830"/>
                </a:lnTo>
                <a:lnTo>
                  <a:pt x="5235" y="12744"/>
                </a:lnTo>
                <a:lnTo>
                  <a:pt x="5278" y="12615"/>
                </a:lnTo>
                <a:lnTo>
                  <a:pt x="5407" y="12486"/>
                </a:lnTo>
                <a:lnTo>
                  <a:pt x="5578" y="12358"/>
                </a:lnTo>
                <a:lnTo>
                  <a:pt x="5793" y="12229"/>
                </a:lnTo>
                <a:lnTo>
                  <a:pt x="6050" y="12100"/>
                </a:lnTo>
                <a:lnTo>
                  <a:pt x="6436" y="11929"/>
                </a:lnTo>
                <a:lnTo>
                  <a:pt x="6822" y="11800"/>
                </a:lnTo>
                <a:lnTo>
                  <a:pt x="7723" y="12014"/>
                </a:lnTo>
                <a:lnTo>
                  <a:pt x="8710" y="12143"/>
                </a:lnTo>
                <a:lnTo>
                  <a:pt x="9740" y="12229"/>
                </a:lnTo>
                <a:lnTo>
                  <a:pt x="10813" y="12272"/>
                </a:lnTo>
                <a:lnTo>
                  <a:pt x="11885" y="12229"/>
                </a:lnTo>
                <a:lnTo>
                  <a:pt x="12958" y="12143"/>
                </a:lnTo>
                <a:lnTo>
                  <a:pt x="13902" y="12014"/>
                </a:lnTo>
                <a:lnTo>
                  <a:pt x="14803" y="11800"/>
                </a:lnTo>
                <a:close/>
                <a:moveTo>
                  <a:pt x="16433" y="14246"/>
                </a:moveTo>
                <a:lnTo>
                  <a:pt x="16433" y="14846"/>
                </a:lnTo>
                <a:lnTo>
                  <a:pt x="16433" y="14932"/>
                </a:lnTo>
                <a:lnTo>
                  <a:pt x="16390" y="15018"/>
                </a:lnTo>
                <a:lnTo>
                  <a:pt x="16305" y="15147"/>
                </a:lnTo>
                <a:lnTo>
                  <a:pt x="16133" y="15275"/>
                </a:lnTo>
                <a:lnTo>
                  <a:pt x="15961" y="15404"/>
                </a:lnTo>
                <a:lnTo>
                  <a:pt x="15704" y="15533"/>
                </a:lnTo>
                <a:lnTo>
                  <a:pt x="15404" y="15661"/>
                </a:lnTo>
                <a:lnTo>
                  <a:pt x="15017" y="15833"/>
                </a:lnTo>
                <a:lnTo>
                  <a:pt x="14116" y="16048"/>
                </a:lnTo>
                <a:lnTo>
                  <a:pt x="13087" y="16262"/>
                </a:lnTo>
                <a:lnTo>
                  <a:pt x="11971" y="16348"/>
                </a:lnTo>
                <a:lnTo>
                  <a:pt x="10813" y="16391"/>
                </a:lnTo>
                <a:lnTo>
                  <a:pt x="9654" y="16348"/>
                </a:lnTo>
                <a:lnTo>
                  <a:pt x="8539" y="16262"/>
                </a:lnTo>
                <a:lnTo>
                  <a:pt x="7552" y="16048"/>
                </a:lnTo>
                <a:lnTo>
                  <a:pt x="6651" y="15833"/>
                </a:lnTo>
                <a:lnTo>
                  <a:pt x="6265" y="15661"/>
                </a:lnTo>
                <a:lnTo>
                  <a:pt x="5921" y="15533"/>
                </a:lnTo>
                <a:lnTo>
                  <a:pt x="5707" y="15404"/>
                </a:lnTo>
                <a:lnTo>
                  <a:pt x="5492" y="15275"/>
                </a:lnTo>
                <a:lnTo>
                  <a:pt x="5364" y="15147"/>
                </a:lnTo>
                <a:lnTo>
                  <a:pt x="5278" y="15018"/>
                </a:lnTo>
                <a:lnTo>
                  <a:pt x="5235" y="14932"/>
                </a:lnTo>
                <a:lnTo>
                  <a:pt x="5192" y="14846"/>
                </a:lnTo>
                <a:lnTo>
                  <a:pt x="5192" y="14246"/>
                </a:lnTo>
                <a:lnTo>
                  <a:pt x="5707" y="14503"/>
                </a:lnTo>
                <a:lnTo>
                  <a:pt x="6308" y="14760"/>
                </a:lnTo>
                <a:lnTo>
                  <a:pt x="7294" y="15018"/>
                </a:lnTo>
                <a:lnTo>
                  <a:pt x="8410" y="15232"/>
                </a:lnTo>
                <a:lnTo>
                  <a:pt x="9568" y="15318"/>
                </a:lnTo>
                <a:lnTo>
                  <a:pt x="10813" y="15361"/>
                </a:lnTo>
                <a:lnTo>
                  <a:pt x="12057" y="15318"/>
                </a:lnTo>
                <a:lnTo>
                  <a:pt x="13258" y="15232"/>
                </a:lnTo>
                <a:lnTo>
                  <a:pt x="14331" y="15018"/>
                </a:lnTo>
                <a:lnTo>
                  <a:pt x="15318" y="14760"/>
                </a:lnTo>
                <a:lnTo>
                  <a:pt x="15961" y="14503"/>
                </a:lnTo>
                <a:lnTo>
                  <a:pt x="16433" y="14246"/>
                </a:lnTo>
                <a:close/>
                <a:moveTo>
                  <a:pt x="9568" y="1"/>
                </a:moveTo>
                <a:lnTo>
                  <a:pt x="8410" y="130"/>
                </a:lnTo>
                <a:lnTo>
                  <a:pt x="7294" y="344"/>
                </a:lnTo>
                <a:lnTo>
                  <a:pt x="6308" y="602"/>
                </a:lnTo>
                <a:lnTo>
                  <a:pt x="5707" y="816"/>
                </a:lnTo>
                <a:lnTo>
                  <a:pt x="5235" y="1074"/>
                </a:lnTo>
                <a:lnTo>
                  <a:pt x="4849" y="1331"/>
                </a:lnTo>
                <a:lnTo>
                  <a:pt x="4591" y="1588"/>
                </a:lnTo>
                <a:lnTo>
                  <a:pt x="4377" y="1846"/>
                </a:lnTo>
                <a:lnTo>
                  <a:pt x="4248" y="2103"/>
                </a:lnTo>
                <a:lnTo>
                  <a:pt x="4205" y="2318"/>
                </a:lnTo>
                <a:lnTo>
                  <a:pt x="4162" y="2532"/>
                </a:lnTo>
                <a:lnTo>
                  <a:pt x="4162" y="3047"/>
                </a:lnTo>
                <a:lnTo>
                  <a:pt x="3090" y="3047"/>
                </a:lnTo>
                <a:lnTo>
                  <a:pt x="3090" y="2532"/>
                </a:lnTo>
                <a:lnTo>
                  <a:pt x="3047" y="2318"/>
                </a:lnTo>
                <a:lnTo>
                  <a:pt x="2918" y="2189"/>
                </a:lnTo>
                <a:lnTo>
                  <a:pt x="2789" y="2060"/>
                </a:lnTo>
                <a:lnTo>
                  <a:pt x="2575" y="2017"/>
                </a:lnTo>
                <a:lnTo>
                  <a:pt x="515" y="2017"/>
                </a:lnTo>
                <a:lnTo>
                  <a:pt x="344" y="2060"/>
                </a:lnTo>
                <a:lnTo>
                  <a:pt x="172" y="2189"/>
                </a:lnTo>
                <a:lnTo>
                  <a:pt x="43" y="2318"/>
                </a:lnTo>
                <a:lnTo>
                  <a:pt x="1" y="2532"/>
                </a:lnTo>
                <a:lnTo>
                  <a:pt x="1" y="4592"/>
                </a:lnTo>
                <a:lnTo>
                  <a:pt x="43" y="4763"/>
                </a:lnTo>
                <a:lnTo>
                  <a:pt x="172" y="4935"/>
                </a:lnTo>
                <a:lnTo>
                  <a:pt x="344" y="5064"/>
                </a:lnTo>
                <a:lnTo>
                  <a:pt x="515" y="5107"/>
                </a:lnTo>
                <a:lnTo>
                  <a:pt x="2575" y="5107"/>
                </a:lnTo>
                <a:lnTo>
                  <a:pt x="2789" y="5064"/>
                </a:lnTo>
                <a:lnTo>
                  <a:pt x="2918" y="4935"/>
                </a:lnTo>
                <a:lnTo>
                  <a:pt x="3047" y="4763"/>
                </a:lnTo>
                <a:lnTo>
                  <a:pt x="3090" y="4592"/>
                </a:lnTo>
                <a:lnTo>
                  <a:pt x="3090" y="4077"/>
                </a:lnTo>
                <a:lnTo>
                  <a:pt x="4162" y="4077"/>
                </a:lnTo>
                <a:lnTo>
                  <a:pt x="4162" y="4592"/>
                </a:lnTo>
                <a:lnTo>
                  <a:pt x="4205" y="4763"/>
                </a:lnTo>
                <a:lnTo>
                  <a:pt x="4248" y="4935"/>
                </a:lnTo>
                <a:lnTo>
                  <a:pt x="4291" y="5150"/>
                </a:lnTo>
                <a:lnTo>
                  <a:pt x="4420" y="5321"/>
                </a:lnTo>
                <a:lnTo>
                  <a:pt x="4591" y="5536"/>
                </a:lnTo>
                <a:lnTo>
                  <a:pt x="4806" y="5750"/>
                </a:lnTo>
                <a:lnTo>
                  <a:pt x="5063" y="5922"/>
                </a:lnTo>
                <a:lnTo>
                  <a:pt x="5407" y="6136"/>
                </a:lnTo>
                <a:lnTo>
                  <a:pt x="5063" y="6308"/>
                </a:lnTo>
                <a:lnTo>
                  <a:pt x="4806" y="6523"/>
                </a:lnTo>
                <a:lnTo>
                  <a:pt x="4591" y="6737"/>
                </a:lnTo>
                <a:lnTo>
                  <a:pt x="4420" y="6952"/>
                </a:lnTo>
                <a:lnTo>
                  <a:pt x="4291" y="7123"/>
                </a:lnTo>
                <a:lnTo>
                  <a:pt x="4248" y="7338"/>
                </a:lnTo>
                <a:lnTo>
                  <a:pt x="4205" y="7509"/>
                </a:lnTo>
                <a:lnTo>
                  <a:pt x="4162" y="7681"/>
                </a:lnTo>
                <a:lnTo>
                  <a:pt x="4162" y="8196"/>
                </a:lnTo>
                <a:lnTo>
                  <a:pt x="3090" y="8196"/>
                </a:lnTo>
                <a:lnTo>
                  <a:pt x="3090" y="7681"/>
                </a:lnTo>
                <a:lnTo>
                  <a:pt x="3047" y="7466"/>
                </a:lnTo>
                <a:lnTo>
                  <a:pt x="2918" y="7338"/>
                </a:lnTo>
                <a:lnTo>
                  <a:pt x="2789" y="7209"/>
                </a:lnTo>
                <a:lnTo>
                  <a:pt x="2575" y="7166"/>
                </a:lnTo>
                <a:lnTo>
                  <a:pt x="515" y="7166"/>
                </a:lnTo>
                <a:lnTo>
                  <a:pt x="344" y="7209"/>
                </a:lnTo>
                <a:lnTo>
                  <a:pt x="172" y="7338"/>
                </a:lnTo>
                <a:lnTo>
                  <a:pt x="43" y="7466"/>
                </a:lnTo>
                <a:lnTo>
                  <a:pt x="1" y="7681"/>
                </a:lnTo>
                <a:lnTo>
                  <a:pt x="1" y="9740"/>
                </a:lnTo>
                <a:lnTo>
                  <a:pt x="43" y="9912"/>
                </a:lnTo>
                <a:lnTo>
                  <a:pt x="172" y="10084"/>
                </a:lnTo>
                <a:lnTo>
                  <a:pt x="344" y="10212"/>
                </a:lnTo>
                <a:lnTo>
                  <a:pt x="515" y="10255"/>
                </a:lnTo>
                <a:lnTo>
                  <a:pt x="2575" y="10255"/>
                </a:lnTo>
                <a:lnTo>
                  <a:pt x="2789" y="10212"/>
                </a:lnTo>
                <a:lnTo>
                  <a:pt x="2918" y="10084"/>
                </a:lnTo>
                <a:lnTo>
                  <a:pt x="3047" y="9912"/>
                </a:lnTo>
                <a:lnTo>
                  <a:pt x="3090" y="9740"/>
                </a:lnTo>
                <a:lnTo>
                  <a:pt x="3090" y="9226"/>
                </a:lnTo>
                <a:lnTo>
                  <a:pt x="4162" y="9226"/>
                </a:lnTo>
                <a:lnTo>
                  <a:pt x="4162" y="9740"/>
                </a:lnTo>
                <a:lnTo>
                  <a:pt x="4205" y="9912"/>
                </a:lnTo>
                <a:lnTo>
                  <a:pt x="4248" y="10084"/>
                </a:lnTo>
                <a:lnTo>
                  <a:pt x="4291" y="10255"/>
                </a:lnTo>
                <a:lnTo>
                  <a:pt x="4420" y="10470"/>
                </a:lnTo>
                <a:lnTo>
                  <a:pt x="4591" y="10684"/>
                </a:lnTo>
                <a:lnTo>
                  <a:pt x="4806" y="10899"/>
                </a:lnTo>
                <a:lnTo>
                  <a:pt x="5063" y="11071"/>
                </a:lnTo>
                <a:lnTo>
                  <a:pt x="5407" y="11285"/>
                </a:lnTo>
                <a:lnTo>
                  <a:pt x="5063" y="11457"/>
                </a:lnTo>
                <a:lnTo>
                  <a:pt x="4806" y="11671"/>
                </a:lnTo>
                <a:lnTo>
                  <a:pt x="4591" y="11886"/>
                </a:lnTo>
                <a:lnTo>
                  <a:pt x="4420" y="12057"/>
                </a:lnTo>
                <a:lnTo>
                  <a:pt x="4291" y="12272"/>
                </a:lnTo>
                <a:lnTo>
                  <a:pt x="4248" y="12486"/>
                </a:lnTo>
                <a:lnTo>
                  <a:pt x="4205" y="12658"/>
                </a:lnTo>
                <a:lnTo>
                  <a:pt x="4162" y="12830"/>
                </a:lnTo>
                <a:lnTo>
                  <a:pt x="4162" y="13001"/>
                </a:lnTo>
                <a:lnTo>
                  <a:pt x="3090" y="13001"/>
                </a:lnTo>
                <a:lnTo>
                  <a:pt x="3090" y="12486"/>
                </a:lnTo>
                <a:lnTo>
                  <a:pt x="3047" y="12272"/>
                </a:lnTo>
                <a:lnTo>
                  <a:pt x="2918" y="12143"/>
                </a:lnTo>
                <a:lnTo>
                  <a:pt x="2789" y="12014"/>
                </a:lnTo>
                <a:lnTo>
                  <a:pt x="2575" y="11972"/>
                </a:lnTo>
                <a:lnTo>
                  <a:pt x="515" y="11972"/>
                </a:lnTo>
                <a:lnTo>
                  <a:pt x="344" y="12014"/>
                </a:lnTo>
                <a:lnTo>
                  <a:pt x="172" y="12143"/>
                </a:lnTo>
                <a:lnTo>
                  <a:pt x="43" y="12272"/>
                </a:lnTo>
                <a:lnTo>
                  <a:pt x="1" y="12486"/>
                </a:lnTo>
                <a:lnTo>
                  <a:pt x="1" y="14546"/>
                </a:lnTo>
                <a:lnTo>
                  <a:pt x="43" y="14717"/>
                </a:lnTo>
                <a:lnTo>
                  <a:pt x="172" y="14889"/>
                </a:lnTo>
                <a:lnTo>
                  <a:pt x="344" y="15018"/>
                </a:lnTo>
                <a:lnTo>
                  <a:pt x="515" y="15061"/>
                </a:lnTo>
                <a:lnTo>
                  <a:pt x="2575" y="15061"/>
                </a:lnTo>
                <a:lnTo>
                  <a:pt x="2789" y="15018"/>
                </a:lnTo>
                <a:lnTo>
                  <a:pt x="2918" y="14889"/>
                </a:lnTo>
                <a:lnTo>
                  <a:pt x="3047" y="14717"/>
                </a:lnTo>
                <a:lnTo>
                  <a:pt x="3090" y="14546"/>
                </a:lnTo>
                <a:lnTo>
                  <a:pt x="3090" y="14031"/>
                </a:lnTo>
                <a:lnTo>
                  <a:pt x="4162" y="14031"/>
                </a:lnTo>
                <a:lnTo>
                  <a:pt x="4162" y="14889"/>
                </a:lnTo>
                <a:lnTo>
                  <a:pt x="4205" y="15104"/>
                </a:lnTo>
                <a:lnTo>
                  <a:pt x="4248" y="15318"/>
                </a:lnTo>
                <a:lnTo>
                  <a:pt x="4377" y="15576"/>
                </a:lnTo>
                <a:lnTo>
                  <a:pt x="4591" y="15833"/>
                </a:lnTo>
                <a:lnTo>
                  <a:pt x="4849" y="16090"/>
                </a:lnTo>
                <a:lnTo>
                  <a:pt x="5235" y="16348"/>
                </a:lnTo>
                <a:lnTo>
                  <a:pt x="5707" y="16562"/>
                </a:lnTo>
                <a:lnTo>
                  <a:pt x="6308" y="16820"/>
                </a:lnTo>
                <a:lnTo>
                  <a:pt x="7294" y="17077"/>
                </a:lnTo>
                <a:lnTo>
                  <a:pt x="8410" y="17292"/>
                </a:lnTo>
                <a:lnTo>
                  <a:pt x="9568" y="17378"/>
                </a:lnTo>
                <a:lnTo>
                  <a:pt x="10813" y="17421"/>
                </a:lnTo>
                <a:lnTo>
                  <a:pt x="12057" y="17378"/>
                </a:lnTo>
                <a:lnTo>
                  <a:pt x="13258" y="17292"/>
                </a:lnTo>
                <a:lnTo>
                  <a:pt x="14331" y="17077"/>
                </a:lnTo>
                <a:lnTo>
                  <a:pt x="15318" y="16820"/>
                </a:lnTo>
                <a:lnTo>
                  <a:pt x="15918" y="16562"/>
                </a:lnTo>
                <a:lnTo>
                  <a:pt x="16390" y="16348"/>
                </a:lnTo>
                <a:lnTo>
                  <a:pt x="16777" y="16090"/>
                </a:lnTo>
                <a:lnTo>
                  <a:pt x="17077" y="15833"/>
                </a:lnTo>
                <a:lnTo>
                  <a:pt x="17248" y="15576"/>
                </a:lnTo>
                <a:lnTo>
                  <a:pt x="17377" y="15318"/>
                </a:lnTo>
                <a:lnTo>
                  <a:pt x="17463" y="15104"/>
                </a:lnTo>
                <a:lnTo>
                  <a:pt x="17463" y="14889"/>
                </a:lnTo>
                <a:lnTo>
                  <a:pt x="17463" y="12830"/>
                </a:lnTo>
                <a:lnTo>
                  <a:pt x="17463" y="12658"/>
                </a:lnTo>
                <a:lnTo>
                  <a:pt x="17420" y="12486"/>
                </a:lnTo>
                <a:lnTo>
                  <a:pt x="17334" y="12272"/>
                </a:lnTo>
                <a:lnTo>
                  <a:pt x="17206" y="12057"/>
                </a:lnTo>
                <a:lnTo>
                  <a:pt x="17077" y="11886"/>
                </a:lnTo>
                <a:lnTo>
                  <a:pt x="16862" y="11671"/>
                </a:lnTo>
                <a:lnTo>
                  <a:pt x="16562" y="11457"/>
                </a:lnTo>
                <a:lnTo>
                  <a:pt x="16262" y="11285"/>
                </a:lnTo>
                <a:lnTo>
                  <a:pt x="16562" y="11071"/>
                </a:lnTo>
                <a:lnTo>
                  <a:pt x="16862" y="10899"/>
                </a:lnTo>
                <a:lnTo>
                  <a:pt x="17077" y="10684"/>
                </a:lnTo>
                <a:lnTo>
                  <a:pt x="17248" y="10470"/>
                </a:lnTo>
                <a:lnTo>
                  <a:pt x="17334" y="10255"/>
                </a:lnTo>
                <a:lnTo>
                  <a:pt x="17420" y="10084"/>
                </a:lnTo>
                <a:lnTo>
                  <a:pt x="17463" y="9912"/>
                </a:lnTo>
                <a:lnTo>
                  <a:pt x="17463" y="9740"/>
                </a:lnTo>
                <a:lnTo>
                  <a:pt x="17463" y="7681"/>
                </a:lnTo>
                <a:lnTo>
                  <a:pt x="17463" y="7509"/>
                </a:lnTo>
                <a:lnTo>
                  <a:pt x="17420" y="7338"/>
                </a:lnTo>
                <a:lnTo>
                  <a:pt x="17334" y="7123"/>
                </a:lnTo>
                <a:lnTo>
                  <a:pt x="17206" y="6952"/>
                </a:lnTo>
                <a:lnTo>
                  <a:pt x="17077" y="6737"/>
                </a:lnTo>
                <a:lnTo>
                  <a:pt x="16862" y="6523"/>
                </a:lnTo>
                <a:lnTo>
                  <a:pt x="16562" y="6308"/>
                </a:lnTo>
                <a:lnTo>
                  <a:pt x="16262" y="6136"/>
                </a:lnTo>
                <a:lnTo>
                  <a:pt x="16562" y="5922"/>
                </a:lnTo>
                <a:lnTo>
                  <a:pt x="16862" y="5750"/>
                </a:lnTo>
                <a:lnTo>
                  <a:pt x="17077" y="5536"/>
                </a:lnTo>
                <a:lnTo>
                  <a:pt x="17248" y="5321"/>
                </a:lnTo>
                <a:lnTo>
                  <a:pt x="17334" y="5150"/>
                </a:lnTo>
                <a:lnTo>
                  <a:pt x="17420" y="4935"/>
                </a:lnTo>
                <a:lnTo>
                  <a:pt x="17463" y="4763"/>
                </a:lnTo>
                <a:lnTo>
                  <a:pt x="17463" y="4592"/>
                </a:lnTo>
                <a:lnTo>
                  <a:pt x="17463" y="2532"/>
                </a:lnTo>
                <a:lnTo>
                  <a:pt x="17463" y="2318"/>
                </a:lnTo>
                <a:lnTo>
                  <a:pt x="17377" y="2103"/>
                </a:lnTo>
                <a:lnTo>
                  <a:pt x="17248" y="1846"/>
                </a:lnTo>
                <a:lnTo>
                  <a:pt x="17077" y="1588"/>
                </a:lnTo>
                <a:lnTo>
                  <a:pt x="16777" y="1331"/>
                </a:lnTo>
                <a:lnTo>
                  <a:pt x="16390" y="1074"/>
                </a:lnTo>
                <a:lnTo>
                  <a:pt x="15918" y="816"/>
                </a:lnTo>
                <a:lnTo>
                  <a:pt x="15318" y="602"/>
                </a:lnTo>
                <a:lnTo>
                  <a:pt x="14331" y="344"/>
                </a:lnTo>
                <a:lnTo>
                  <a:pt x="13258" y="130"/>
                </a:lnTo>
                <a:lnTo>
                  <a:pt x="1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72"/>
          <p:cNvGrpSpPr/>
          <p:nvPr/>
        </p:nvGrpSpPr>
        <p:grpSpPr>
          <a:xfrm>
            <a:off x="1364054" y="2625747"/>
            <a:ext cx="331817" cy="396040"/>
            <a:chOff x="1035500" y="2588250"/>
            <a:chExt cx="365800" cy="436600"/>
          </a:xfrm>
        </p:grpSpPr>
        <p:sp>
          <p:nvSpPr>
            <p:cNvPr id="2077" name="Google Shape;2077;p72"/>
            <p:cNvSpPr/>
            <p:nvPr/>
          </p:nvSpPr>
          <p:spPr>
            <a:xfrm>
              <a:off x="1256475" y="2588250"/>
              <a:ext cx="144825" cy="436600"/>
            </a:xfrm>
            <a:custGeom>
              <a:rect b="b" l="l" r="r" t="t"/>
              <a:pathLst>
                <a:path extrusionOk="0" h="17464" w="5793">
                  <a:moveTo>
                    <a:pt x="3175" y="1030"/>
                  </a:moveTo>
                  <a:lnTo>
                    <a:pt x="3433" y="1116"/>
                  </a:lnTo>
                  <a:lnTo>
                    <a:pt x="3690" y="1245"/>
                  </a:lnTo>
                  <a:lnTo>
                    <a:pt x="3862" y="1417"/>
                  </a:lnTo>
                  <a:lnTo>
                    <a:pt x="4034" y="1631"/>
                  </a:lnTo>
                  <a:lnTo>
                    <a:pt x="4162" y="1846"/>
                  </a:lnTo>
                  <a:lnTo>
                    <a:pt x="4248" y="2103"/>
                  </a:lnTo>
                  <a:lnTo>
                    <a:pt x="4291" y="2361"/>
                  </a:lnTo>
                  <a:lnTo>
                    <a:pt x="4248" y="2661"/>
                  </a:lnTo>
                  <a:lnTo>
                    <a:pt x="4162" y="2918"/>
                  </a:lnTo>
                  <a:lnTo>
                    <a:pt x="4034" y="3133"/>
                  </a:lnTo>
                  <a:lnTo>
                    <a:pt x="3862" y="3347"/>
                  </a:lnTo>
                  <a:lnTo>
                    <a:pt x="3690" y="3519"/>
                  </a:lnTo>
                  <a:lnTo>
                    <a:pt x="3433" y="3648"/>
                  </a:lnTo>
                  <a:lnTo>
                    <a:pt x="3175" y="3691"/>
                  </a:lnTo>
                  <a:lnTo>
                    <a:pt x="2918" y="3734"/>
                  </a:lnTo>
                  <a:lnTo>
                    <a:pt x="2618" y="3691"/>
                  </a:lnTo>
                  <a:lnTo>
                    <a:pt x="2360" y="3648"/>
                  </a:lnTo>
                  <a:lnTo>
                    <a:pt x="2146" y="3519"/>
                  </a:lnTo>
                  <a:lnTo>
                    <a:pt x="1931" y="3347"/>
                  </a:lnTo>
                  <a:lnTo>
                    <a:pt x="1760" y="3133"/>
                  </a:lnTo>
                  <a:lnTo>
                    <a:pt x="1674" y="2918"/>
                  </a:lnTo>
                  <a:lnTo>
                    <a:pt x="1588" y="2661"/>
                  </a:lnTo>
                  <a:lnTo>
                    <a:pt x="1545" y="2361"/>
                  </a:lnTo>
                  <a:lnTo>
                    <a:pt x="1588" y="2103"/>
                  </a:lnTo>
                  <a:lnTo>
                    <a:pt x="1674" y="1846"/>
                  </a:lnTo>
                  <a:lnTo>
                    <a:pt x="1760" y="1631"/>
                  </a:lnTo>
                  <a:lnTo>
                    <a:pt x="1931" y="1417"/>
                  </a:lnTo>
                  <a:lnTo>
                    <a:pt x="2146" y="1245"/>
                  </a:lnTo>
                  <a:lnTo>
                    <a:pt x="2360" y="1116"/>
                  </a:lnTo>
                  <a:lnTo>
                    <a:pt x="2618" y="1030"/>
                  </a:lnTo>
                  <a:close/>
                  <a:moveTo>
                    <a:pt x="2832" y="4763"/>
                  </a:moveTo>
                  <a:lnTo>
                    <a:pt x="3218" y="4806"/>
                  </a:lnTo>
                  <a:lnTo>
                    <a:pt x="3562" y="4892"/>
                  </a:lnTo>
                  <a:lnTo>
                    <a:pt x="3905" y="5064"/>
                  </a:lnTo>
                  <a:lnTo>
                    <a:pt x="4205" y="5278"/>
                  </a:lnTo>
                  <a:lnTo>
                    <a:pt x="4420" y="5578"/>
                  </a:lnTo>
                  <a:lnTo>
                    <a:pt x="4634" y="5879"/>
                  </a:lnTo>
                  <a:lnTo>
                    <a:pt x="4720" y="6265"/>
                  </a:lnTo>
                  <a:lnTo>
                    <a:pt x="4763" y="6651"/>
                  </a:lnTo>
                  <a:lnTo>
                    <a:pt x="4763" y="10555"/>
                  </a:lnTo>
                  <a:lnTo>
                    <a:pt x="1030" y="10555"/>
                  </a:lnTo>
                  <a:lnTo>
                    <a:pt x="1030" y="6694"/>
                  </a:lnTo>
                  <a:lnTo>
                    <a:pt x="1073" y="6308"/>
                  </a:lnTo>
                  <a:lnTo>
                    <a:pt x="1159" y="5965"/>
                  </a:lnTo>
                  <a:lnTo>
                    <a:pt x="1330" y="5664"/>
                  </a:lnTo>
                  <a:lnTo>
                    <a:pt x="1545" y="5364"/>
                  </a:lnTo>
                  <a:lnTo>
                    <a:pt x="1802" y="5149"/>
                  </a:lnTo>
                  <a:lnTo>
                    <a:pt x="2103" y="4935"/>
                  </a:lnTo>
                  <a:lnTo>
                    <a:pt x="2446" y="4849"/>
                  </a:lnTo>
                  <a:lnTo>
                    <a:pt x="2832" y="4763"/>
                  </a:lnTo>
                  <a:close/>
                  <a:moveTo>
                    <a:pt x="3776" y="11585"/>
                  </a:moveTo>
                  <a:lnTo>
                    <a:pt x="3776" y="16434"/>
                  </a:lnTo>
                  <a:lnTo>
                    <a:pt x="2060" y="16434"/>
                  </a:lnTo>
                  <a:lnTo>
                    <a:pt x="2060" y="11585"/>
                  </a:lnTo>
                  <a:close/>
                  <a:moveTo>
                    <a:pt x="2961" y="1"/>
                  </a:moveTo>
                  <a:lnTo>
                    <a:pt x="2489" y="44"/>
                  </a:lnTo>
                  <a:lnTo>
                    <a:pt x="2017" y="172"/>
                  </a:lnTo>
                  <a:lnTo>
                    <a:pt x="1588" y="387"/>
                  </a:lnTo>
                  <a:lnTo>
                    <a:pt x="1245" y="687"/>
                  </a:lnTo>
                  <a:lnTo>
                    <a:pt x="944" y="1030"/>
                  </a:lnTo>
                  <a:lnTo>
                    <a:pt x="730" y="1460"/>
                  </a:lnTo>
                  <a:lnTo>
                    <a:pt x="558" y="1889"/>
                  </a:lnTo>
                  <a:lnTo>
                    <a:pt x="515" y="2403"/>
                  </a:lnTo>
                  <a:lnTo>
                    <a:pt x="515" y="2661"/>
                  </a:lnTo>
                  <a:lnTo>
                    <a:pt x="558" y="2918"/>
                  </a:lnTo>
                  <a:lnTo>
                    <a:pt x="644" y="3176"/>
                  </a:lnTo>
                  <a:lnTo>
                    <a:pt x="730" y="3390"/>
                  </a:lnTo>
                  <a:lnTo>
                    <a:pt x="859" y="3605"/>
                  </a:lnTo>
                  <a:lnTo>
                    <a:pt x="987" y="3819"/>
                  </a:lnTo>
                  <a:lnTo>
                    <a:pt x="1159" y="4034"/>
                  </a:lnTo>
                  <a:lnTo>
                    <a:pt x="1373" y="4205"/>
                  </a:lnTo>
                  <a:lnTo>
                    <a:pt x="1073" y="4420"/>
                  </a:lnTo>
                  <a:lnTo>
                    <a:pt x="816" y="4635"/>
                  </a:lnTo>
                  <a:lnTo>
                    <a:pt x="558" y="4935"/>
                  </a:lnTo>
                  <a:lnTo>
                    <a:pt x="387" y="5235"/>
                  </a:lnTo>
                  <a:lnTo>
                    <a:pt x="215" y="5536"/>
                  </a:lnTo>
                  <a:lnTo>
                    <a:pt x="86" y="5922"/>
                  </a:lnTo>
                  <a:lnTo>
                    <a:pt x="43" y="6265"/>
                  </a:lnTo>
                  <a:lnTo>
                    <a:pt x="0" y="6651"/>
                  </a:lnTo>
                  <a:lnTo>
                    <a:pt x="0" y="11070"/>
                  </a:lnTo>
                  <a:lnTo>
                    <a:pt x="43" y="11285"/>
                  </a:lnTo>
                  <a:lnTo>
                    <a:pt x="172" y="11456"/>
                  </a:lnTo>
                  <a:lnTo>
                    <a:pt x="301" y="11542"/>
                  </a:lnTo>
                  <a:lnTo>
                    <a:pt x="515" y="11585"/>
                  </a:lnTo>
                  <a:lnTo>
                    <a:pt x="1030" y="11585"/>
                  </a:lnTo>
                  <a:lnTo>
                    <a:pt x="1030" y="16948"/>
                  </a:lnTo>
                  <a:lnTo>
                    <a:pt x="1073" y="17120"/>
                  </a:lnTo>
                  <a:lnTo>
                    <a:pt x="1159" y="17292"/>
                  </a:lnTo>
                  <a:lnTo>
                    <a:pt x="1330" y="17420"/>
                  </a:lnTo>
                  <a:lnTo>
                    <a:pt x="1545" y="17463"/>
                  </a:lnTo>
                  <a:lnTo>
                    <a:pt x="4248" y="17463"/>
                  </a:lnTo>
                  <a:lnTo>
                    <a:pt x="4463" y="17420"/>
                  </a:lnTo>
                  <a:lnTo>
                    <a:pt x="4634" y="17292"/>
                  </a:lnTo>
                  <a:lnTo>
                    <a:pt x="4720" y="17120"/>
                  </a:lnTo>
                  <a:lnTo>
                    <a:pt x="4763" y="16948"/>
                  </a:lnTo>
                  <a:lnTo>
                    <a:pt x="4763" y="11585"/>
                  </a:lnTo>
                  <a:lnTo>
                    <a:pt x="5278" y="11585"/>
                  </a:lnTo>
                  <a:lnTo>
                    <a:pt x="5492" y="11542"/>
                  </a:lnTo>
                  <a:lnTo>
                    <a:pt x="5664" y="11456"/>
                  </a:lnTo>
                  <a:lnTo>
                    <a:pt x="5750" y="11285"/>
                  </a:lnTo>
                  <a:lnTo>
                    <a:pt x="5793" y="11070"/>
                  </a:lnTo>
                  <a:lnTo>
                    <a:pt x="5793" y="6651"/>
                  </a:lnTo>
                  <a:lnTo>
                    <a:pt x="5793" y="6265"/>
                  </a:lnTo>
                  <a:lnTo>
                    <a:pt x="5707" y="5922"/>
                  </a:lnTo>
                  <a:lnTo>
                    <a:pt x="5578" y="5536"/>
                  </a:lnTo>
                  <a:lnTo>
                    <a:pt x="5449" y="5235"/>
                  </a:lnTo>
                  <a:lnTo>
                    <a:pt x="5235" y="4935"/>
                  </a:lnTo>
                  <a:lnTo>
                    <a:pt x="5020" y="4635"/>
                  </a:lnTo>
                  <a:lnTo>
                    <a:pt x="4720" y="4420"/>
                  </a:lnTo>
                  <a:lnTo>
                    <a:pt x="4463" y="4205"/>
                  </a:lnTo>
                  <a:lnTo>
                    <a:pt x="4634" y="4034"/>
                  </a:lnTo>
                  <a:lnTo>
                    <a:pt x="4806" y="3819"/>
                  </a:lnTo>
                  <a:lnTo>
                    <a:pt x="4977" y="3605"/>
                  </a:lnTo>
                  <a:lnTo>
                    <a:pt x="5063" y="3347"/>
                  </a:lnTo>
                  <a:lnTo>
                    <a:pt x="5192" y="3090"/>
                  </a:lnTo>
                  <a:lnTo>
                    <a:pt x="5235" y="2833"/>
                  </a:lnTo>
                  <a:lnTo>
                    <a:pt x="5278" y="2575"/>
                  </a:lnTo>
                  <a:lnTo>
                    <a:pt x="5278" y="2275"/>
                  </a:lnTo>
                  <a:lnTo>
                    <a:pt x="5235" y="1846"/>
                  </a:lnTo>
                  <a:lnTo>
                    <a:pt x="5063" y="1417"/>
                  </a:lnTo>
                  <a:lnTo>
                    <a:pt x="4849" y="1030"/>
                  </a:lnTo>
                  <a:lnTo>
                    <a:pt x="4591" y="687"/>
                  </a:lnTo>
                  <a:lnTo>
                    <a:pt x="4248" y="430"/>
                  </a:lnTo>
                  <a:lnTo>
                    <a:pt x="3862" y="215"/>
                  </a:lnTo>
                  <a:lnTo>
                    <a:pt x="3433" y="44"/>
                  </a:lnTo>
                  <a:lnTo>
                    <a:pt x="2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2"/>
            <p:cNvSpPr/>
            <p:nvPr/>
          </p:nvSpPr>
          <p:spPr>
            <a:xfrm>
              <a:off x="1035500" y="2588250"/>
              <a:ext cx="178100" cy="436600"/>
            </a:xfrm>
            <a:custGeom>
              <a:rect b="b" l="l" r="r" t="t"/>
              <a:pathLst>
                <a:path extrusionOk="0" h="17464" w="7124">
                  <a:moveTo>
                    <a:pt x="3862" y="1030"/>
                  </a:moveTo>
                  <a:lnTo>
                    <a:pt x="4077" y="1116"/>
                  </a:lnTo>
                  <a:lnTo>
                    <a:pt x="4334" y="1245"/>
                  </a:lnTo>
                  <a:lnTo>
                    <a:pt x="4549" y="1417"/>
                  </a:lnTo>
                  <a:lnTo>
                    <a:pt x="4678" y="1631"/>
                  </a:lnTo>
                  <a:lnTo>
                    <a:pt x="4806" y="1846"/>
                  </a:lnTo>
                  <a:lnTo>
                    <a:pt x="4892" y="2103"/>
                  </a:lnTo>
                  <a:lnTo>
                    <a:pt x="4935" y="2361"/>
                  </a:lnTo>
                  <a:lnTo>
                    <a:pt x="4892" y="2661"/>
                  </a:lnTo>
                  <a:lnTo>
                    <a:pt x="4806" y="2918"/>
                  </a:lnTo>
                  <a:lnTo>
                    <a:pt x="4678" y="3133"/>
                  </a:lnTo>
                  <a:lnTo>
                    <a:pt x="4549" y="3347"/>
                  </a:lnTo>
                  <a:lnTo>
                    <a:pt x="4334" y="3519"/>
                  </a:lnTo>
                  <a:lnTo>
                    <a:pt x="4077" y="3648"/>
                  </a:lnTo>
                  <a:lnTo>
                    <a:pt x="3862" y="3691"/>
                  </a:lnTo>
                  <a:lnTo>
                    <a:pt x="3562" y="3734"/>
                  </a:lnTo>
                  <a:lnTo>
                    <a:pt x="3305" y="3691"/>
                  </a:lnTo>
                  <a:lnTo>
                    <a:pt x="3047" y="3648"/>
                  </a:lnTo>
                  <a:lnTo>
                    <a:pt x="2790" y="3519"/>
                  </a:lnTo>
                  <a:lnTo>
                    <a:pt x="2618" y="3347"/>
                  </a:lnTo>
                  <a:lnTo>
                    <a:pt x="2446" y="3133"/>
                  </a:lnTo>
                  <a:lnTo>
                    <a:pt x="2318" y="2918"/>
                  </a:lnTo>
                  <a:lnTo>
                    <a:pt x="2232" y="2661"/>
                  </a:lnTo>
                  <a:lnTo>
                    <a:pt x="2189" y="2361"/>
                  </a:lnTo>
                  <a:lnTo>
                    <a:pt x="2232" y="2103"/>
                  </a:lnTo>
                  <a:lnTo>
                    <a:pt x="2318" y="1846"/>
                  </a:lnTo>
                  <a:lnTo>
                    <a:pt x="2446" y="1631"/>
                  </a:lnTo>
                  <a:lnTo>
                    <a:pt x="2618" y="1417"/>
                  </a:lnTo>
                  <a:lnTo>
                    <a:pt x="2790" y="1245"/>
                  </a:lnTo>
                  <a:lnTo>
                    <a:pt x="3047" y="1116"/>
                  </a:lnTo>
                  <a:lnTo>
                    <a:pt x="3305" y="1030"/>
                  </a:lnTo>
                  <a:close/>
                  <a:moveTo>
                    <a:pt x="4463" y="4763"/>
                  </a:moveTo>
                  <a:lnTo>
                    <a:pt x="4635" y="4806"/>
                  </a:lnTo>
                  <a:lnTo>
                    <a:pt x="4806" y="4849"/>
                  </a:lnTo>
                  <a:lnTo>
                    <a:pt x="4978" y="4892"/>
                  </a:lnTo>
                  <a:lnTo>
                    <a:pt x="5107" y="5021"/>
                  </a:lnTo>
                  <a:lnTo>
                    <a:pt x="5235" y="5149"/>
                  </a:lnTo>
                  <a:lnTo>
                    <a:pt x="5321" y="5278"/>
                  </a:lnTo>
                  <a:lnTo>
                    <a:pt x="5407" y="5450"/>
                  </a:lnTo>
                  <a:lnTo>
                    <a:pt x="5450" y="5621"/>
                  </a:lnTo>
                  <a:lnTo>
                    <a:pt x="5450" y="5836"/>
                  </a:lnTo>
                  <a:lnTo>
                    <a:pt x="5407" y="6050"/>
                  </a:lnTo>
                  <a:lnTo>
                    <a:pt x="4806" y="7852"/>
                  </a:lnTo>
                  <a:lnTo>
                    <a:pt x="4763" y="8024"/>
                  </a:lnTo>
                  <a:lnTo>
                    <a:pt x="4806" y="8153"/>
                  </a:lnTo>
                  <a:lnTo>
                    <a:pt x="5922" y="11585"/>
                  </a:lnTo>
                  <a:lnTo>
                    <a:pt x="1202" y="11585"/>
                  </a:lnTo>
                  <a:lnTo>
                    <a:pt x="2361" y="8153"/>
                  </a:lnTo>
                  <a:lnTo>
                    <a:pt x="2361" y="8024"/>
                  </a:lnTo>
                  <a:lnTo>
                    <a:pt x="2361" y="7852"/>
                  </a:lnTo>
                  <a:lnTo>
                    <a:pt x="1760" y="6050"/>
                  </a:lnTo>
                  <a:lnTo>
                    <a:pt x="1674" y="5793"/>
                  </a:lnTo>
                  <a:lnTo>
                    <a:pt x="1717" y="5578"/>
                  </a:lnTo>
                  <a:lnTo>
                    <a:pt x="1760" y="5407"/>
                  </a:lnTo>
                  <a:lnTo>
                    <a:pt x="1846" y="5235"/>
                  </a:lnTo>
                  <a:lnTo>
                    <a:pt x="1932" y="5106"/>
                  </a:lnTo>
                  <a:lnTo>
                    <a:pt x="2060" y="4978"/>
                  </a:lnTo>
                  <a:lnTo>
                    <a:pt x="2189" y="4892"/>
                  </a:lnTo>
                  <a:lnTo>
                    <a:pt x="2318" y="4849"/>
                  </a:lnTo>
                  <a:lnTo>
                    <a:pt x="2489" y="4806"/>
                  </a:lnTo>
                  <a:lnTo>
                    <a:pt x="2661" y="4763"/>
                  </a:lnTo>
                  <a:close/>
                  <a:moveTo>
                    <a:pt x="4420" y="12615"/>
                  </a:moveTo>
                  <a:lnTo>
                    <a:pt x="4420" y="16434"/>
                  </a:lnTo>
                  <a:lnTo>
                    <a:pt x="2704" y="16434"/>
                  </a:lnTo>
                  <a:lnTo>
                    <a:pt x="2704" y="12615"/>
                  </a:lnTo>
                  <a:close/>
                  <a:moveTo>
                    <a:pt x="3433" y="1"/>
                  </a:moveTo>
                  <a:lnTo>
                    <a:pt x="3176" y="44"/>
                  </a:lnTo>
                  <a:lnTo>
                    <a:pt x="2704" y="172"/>
                  </a:lnTo>
                  <a:lnTo>
                    <a:pt x="2275" y="387"/>
                  </a:lnTo>
                  <a:lnTo>
                    <a:pt x="1932" y="644"/>
                  </a:lnTo>
                  <a:lnTo>
                    <a:pt x="1588" y="1030"/>
                  </a:lnTo>
                  <a:lnTo>
                    <a:pt x="1374" y="1417"/>
                  </a:lnTo>
                  <a:lnTo>
                    <a:pt x="1245" y="1889"/>
                  </a:lnTo>
                  <a:lnTo>
                    <a:pt x="1202" y="2146"/>
                  </a:lnTo>
                  <a:lnTo>
                    <a:pt x="1159" y="2403"/>
                  </a:lnTo>
                  <a:lnTo>
                    <a:pt x="1202" y="2833"/>
                  </a:lnTo>
                  <a:lnTo>
                    <a:pt x="1331" y="3219"/>
                  </a:lnTo>
                  <a:lnTo>
                    <a:pt x="1503" y="3605"/>
                  </a:lnTo>
                  <a:lnTo>
                    <a:pt x="1760" y="3948"/>
                  </a:lnTo>
                  <a:lnTo>
                    <a:pt x="1545" y="4077"/>
                  </a:lnTo>
                  <a:lnTo>
                    <a:pt x="1331" y="4248"/>
                  </a:lnTo>
                  <a:lnTo>
                    <a:pt x="1116" y="4463"/>
                  </a:lnTo>
                  <a:lnTo>
                    <a:pt x="988" y="4677"/>
                  </a:lnTo>
                  <a:lnTo>
                    <a:pt x="859" y="4892"/>
                  </a:lnTo>
                  <a:lnTo>
                    <a:pt x="730" y="5149"/>
                  </a:lnTo>
                  <a:lnTo>
                    <a:pt x="687" y="5450"/>
                  </a:lnTo>
                  <a:lnTo>
                    <a:pt x="644" y="5707"/>
                  </a:lnTo>
                  <a:lnTo>
                    <a:pt x="687" y="6050"/>
                  </a:lnTo>
                  <a:lnTo>
                    <a:pt x="773" y="6351"/>
                  </a:lnTo>
                  <a:lnTo>
                    <a:pt x="1331" y="8024"/>
                  </a:lnTo>
                  <a:lnTo>
                    <a:pt x="1" y="11928"/>
                  </a:lnTo>
                  <a:lnTo>
                    <a:pt x="1" y="12100"/>
                  </a:lnTo>
                  <a:lnTo>
                    <a:pt x="1" y="12272"/>
                  </a:lnTo>
                  <a:lnTo>
                    <a:pt x="87" y="12400"/>
                  </a:lnTo>
                  <a:lnTo>
                    <a:pt x="215" y="12529"/>
                  </a:lnTo>
                  <a:lnTo>
                    <a:pt x="344" y="12572"/>
                  </a:lnTo>
                  <a:lnTo>
                    <a:pt x="516" y="12615"/>
                  </a:lnTo>
                  <a:lnTo>
                    <a:pt x="1674" y="12615"/>
                  </a:lnTo>
                  <a:lnTo>
                    <a:pt x="1674" y="16948"/>
                  </a:lnTo>
                  <a:lnTo>
                    <a:pt x="1717" y="17120"/>
                  </a:lnTo>
                  <a:lnTo>
                    <a:pt x="1846" y="17292"/>
                  </a:lnTo>
                  <a:lnTo>
                    <a:pt x="2017" y="17420"/>
                  </a:lnTo>
                  <a:lnTo>
                    <a:pt x="2189" y="17463"/>
                  </a:lnTo>
                  <a:lnTo>
                    <a:pt x="4935" y="17463"/>
                  </a:lnTo>
                  <a:lnTo>
                    <a:pt x="5107" y="17420"/>
                  </a:lnTo>
                  <a:lnTo>
                    <a:pt x="5278" y="17292"/>
                  </a:lnTo>
                  <a:lnTo>
                    <a:pt x="5407" y="17120"/>
                  </a:lnTo>
                  <a:lnTo>
                    <a:pt x="5450" y="16948"/>
                  </a:lnTo>
                  <a:lnTo>
                    <a:pt x="5450" y="12615"/>
                  </a:lnTo>
                  <a:lnTo>
                    <a:pt x="6608" y="12615"/>
                  </a:lnTo>
                  <a:lnTo>
                    <a:pt x="6780" y="12572"/>
                  </a:lnTo>
                  <a:lnTo>
                    <a:pt x="6909" y="12529"/>
                  </a:lnTo>
                  <a:lnTo>
                    <a:pt x="7037" y="12400"/>
                  </a:lnTo>
                  <a:lnTo>
                    <a:pt x="7123" y="12272"/>
                  </a:lnTo>
                  <a:lnTo>
                    <a:pt x="7123" y="12100"/>
                  </a:lnTo>
                  <a:lnTo>
                    <a:pt x="7123" y="11928"/>
                  </a:lnTo>
                  <a:lnTo>
                    <a:pt x="5793" y="8024"/>
                  </a:lnTo>
                  <a:lnTo>
                    <a:pt x="6351" y="6351"/>
                  </a:lnTo>
                  <a:lnTo>
                    <a:pt x="6437" y="6050"/>
                  </a:lnTo>
                  <a:lnTo>
                    <a:pt x="6480" y="5707"/>
                  </a:lnTo>
                  <a:lnTo>
                    <a:pt x="6437" y="5450"/>
                  </a:lnTo>
                  <a:lnTo>
                    <a:pt x="6394" y="5149"/>
                  </a:lnTo>
                  <a:lnTo>
                    <a:pt x="6265" y="4892"/>
                  </a:lnTo>
                  <a:lnTo>
                    <a:pt x="6136" y="4677"/>
                  </a:lnTo>
                  <a:lnTo>
                    <a:pt x="6008" y="4463"/>
                  </a:lnTo>
                  <a:lnTo>
                    <a:pt x="5793" y="4248"/>
                  </a:lnTo>
                  <a:lnTo>
                    <a:pt x="5579" y="4077"/>
                  </a:lnTo>
                  <a:lnTo>
                    <a:pt x="5364" y="3948"/>
                  </a:lnTo>
                  <a:lnTo>
                    <a:pt x="5621" y="3605"/>
                  </a:lnTo>
                  <a:lnTo>
                    <a:pt x="5836" y="3176"/>
                  </a:lnTo>
                  <a:lnTo>
                    <a:pt x="5922" y="2704"/>
                  </a:lnTo>
                  <a:lnTo>
                    <a:pt x="5922" y="2232"/>
                  </a:lnTo>
                  <a:lnTo>
                    <a:pt x="5879" y="1803"/>
                  </a:lnTo>
                  <a:lnTo>
                    <a:pt x="5707" y="1374"/>
                  </a:lnTo>
                  <a:lnTo>
                    <a:pt x="5493" y="1030"/>
                  </a:lnTo>
                  <a:lnTo>
                    <a:pt x="5235" y="687"/>
                  </a:lnTo>
                  <a:lnTo>
                    <a:pt x="4892" y="430"/>
                  </a:lnTo>
                  <a:lnTo>
                    <a:pt x="4549" y="215"/>
                  </a:lnTo>
                  <a:lnTo>
                    <a:pt x="4120" y="87"/>
                  </a:lnTo>
                  <a:lnTo>
                    <a:pt x="36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72"/>
          <p:cNvSpPr/>
          <p:nvPr/>
        </p:nvSpPr>
        <p:spPr>
          <a:xfrm>
            <a:off x="1998409" y="2626646"/>
            <a:ext cx="396017" cy="394090"/>
          </a:xfrm>
          <a:custGeom>
            <a:rect b="b" l="l" r="r" t="t"/>
            <a:pathLst>
              <a:path extrusionOk="0" h="17378" w="17463">
                <a:moveTo>
                  <a:pt x="16433" y="1030"/>
                </a:moveTo>
                <a:lnTo>
                  <a:pt x="16433" y="4077"/>
                </a:lnTo>
                <a:lnTo>
                  <a:pt x="13558" y="4077"/>
                </a:lnTo>
                <a:lnTo>
                  <a:pt x="13344" y="4120"/>
                </a:lnTo>
                <a:lnTo>
                  <a:pt x="13172" y="4248"/>
                </a:lnTo>
                <a:lnTo>
                  <a:pt x="11842" y="5578"/>
                </a:lnTo>
                <a:lnTo>
                  <a:pt x="10512" y="4248"/>
                </a:lnTo>
                <a:lnTo>
                  <a:pt x="10340" y="4120"/>
                </a:lnTo>
                <a:lnTo>
                  <a:pt x="10126" y="4077"/>
                </a:lnTo>
                <a:lnTo>
                  <a:pt x="2446" y="4077"/>
                </a:lnTo>
                <a:lnTo>
                  <a:pt x="2446" y="1030"/>
                </a:lnTo>
                <a:close/>
                <a:moveTo>
                  <a:pt x="15017" y="5106"/>
                </a:moveTo>
                <a:lnTo>
                  <a:pt x="15017" y="8153"/>
                </a:lnTo>
                <a:lnTo>
                  <a:pt x="7337" y="8153"/>
                </a:lnTo>
                <a:lnTo>
                  <a:pt x="7123" y="8196"/>
                </a:lnTo>
                <a:lnTo>
                  <a:pt x="6994" y="8324"/>
                </a:lnTo>
                <a:lnTo>
                  <a:pt x="5621" y="9654"/>
                </a:lnTo>
                <a:lnTo>
                  <a:pt x="4291" y="8324"/>
                </a:lnTo>
                <a:lnTo>
                  <a:pt x="4119" y="8196"/>
                </a:lnTo>
                <a:lnTo>
                  <a:pt x="3948" y="8153"/>
                </a:lnTo>
                <a:lnTo>
                  <a:pt x="1030" y="8153"/>
                </a:lnTo>
                <a:lnTo>
                  <a:pt x="1030" y="5106"/>
                </a:lnTo>
                <a:lnTo>
                  <a:pt x="9911" y="5106"/>
                </a:lnTo>
                <a:lnTo>
                  <a:pt x="11456" y="6651"/>
                </a:lnTo>
                <a:lnTo>
                  <a:pt x="11628" y="6780"/>
                </a:lnTo>
                <a:lnTo>
                  <a:pt x="11842" y="6823"/>
                </a:lnTo>
                <a:lnTo>
                  <a:pt x="12014" y="6780"/>
                </a:lnTo>
                <a:lnTo>
                  <a:pt x="12185" y="6651"/>
                </a:lnTo>
                <a:lnTo>
                  <a:pt x="13773" y="5106"/>
                </a:lnTo>
                <a:close/>
                <a:moveTo>
                  <a:pt x="16433" y="9182"/>
                </a:moveTo>
                <a:lnTo>
                  <a:pt x="16433" y="12272"/>
                </a:lnTo>
                <a:lnTo>
                  <a:pt x="13558" y="12272"/>
                </a:lnTo>
                <a:lnTo>
                  <a:pt x="13344" y="12315"/>
                </a:lnTo>
                <a:lnTo>
                  <a:pt x="13172" y="12400"/>
                </a:lnTo>
                <a:lnTo>
                  <a:pt x="11842" y="13773"/>
                </a:lnTo>
                <a:lnTo>
                  <a:pt x="10512" y="12400"/>
                </a:lnTo>
                <a:lnTo>
                  <a:pt x="10340" y="12315"/>
                </a:lnTo>
                <a:lnTo>
                  <a:pt x="10126" y="12272"/>
                </a:lnTo>
                <a:lnTo>
                  <a:pt x="2446" y="12272"/>
                </a:lnTo>
                <a:lnTo>
                  <a:pt x="2446" y="9182"/>
                </a:lnTo>
                <a:lnTo>
                  <a:pt x="3733" y="9182"/>
                </a:lnTo>
                <a:lnTo>
                  <a:pt x="5278" y="10770"/>
                </a:lnTo>
                <a:lnTo>
                  <a:pt x="5449" y="10856"/>
                </a:lnTo>
                <a:lnTo>
                  <a:pt x="5621" y="10899"/>
                </a:lnTo>
                <a:lnTo>
                  <a:pt x="5835" y="10856"/>
                </a:lnTo>
                <a:lnTo>
                  <a:pt x="6007" y="10770"/>
                </a:lnTo>
                <a:lnTo>
                  <a:pt x="7552" y="9182"/>
                </a:lnTo>
                <a:close/>
                <a:moveTo>
                  <a:pt x="15017" y="13301"/>
                </a:moveTo>
                <a:lnTo>
                  <a:pt x="15017" y="16348"/>
                </a:lnTo>
                <a:lnTo>
                  <a:pt x="1030" y="16348"/>
                </a:lnTo>
                <a:lnTo>
                  <a:pt x="1030" y="13301"/>
                </a:lnTo>
                <a:lnTo>
                  <a:pt x="9911" y="13301"/>
                </a:lnTo>
                <a:lnTo>
                  <a:pt x="11456" y="14846"/>
                </a:lnTo>
                <a:lnTo>
                  <a:pt x="11628" y="14932"/>
                </a:lnTo>
                <a:lnTo>
                  <a:pt x="11842" y="14975"/>
                </a:lnTo>
                <a:lnTo>
                  <a:pt x="12014" y="14932"/>
                </a:lnTo>
                <a:lnTo>
                  <a:pt x="12185" y="14846"/>
                </a:lnTo>
                <a:lnTo>
                  <a:pt x="13773" y="13301"/>
                </a:lnTo>
                <a:close/>
                <a:moveTo>
                  <a:pt x="1931" y="1"/>
                </a:moveTo>
                <a:lnTo>
                  <a:pt x="1759" y="44"/>
                </a:lnTo>
                <a:lnTo>
                  <a:pt x="1588" y="129"/>
                </a:lnTo>
                <a:lnTo>
                  <a:pt x="1459" y="301"/>
                </a:lnTo>
                <a:lnTo>
                  <a:pt x="1459" y="516"/>
                </a:lnTo>
                <a:lnTo>
                  <a:pt x="1459" y="4077"/>
                </a:lnTo>
                <a:lnTo>
                  <a:pt x="515" y="4077"/>
                </a:lnTo>
                <a:lnTo>
                  <a:pt x="301" y="4120"/>
                </a:lnTo>
                <a:lnTo>
                  <a:pt x="172" y="4248"/>
                </a:lnTo>
                <a:lnTo>
                  <a:pt x="43" y="4377"/>
                </a:lnTo>
                <a:lnTo>
                  <a:pt x="0" y="4592"/>
                </a:lnTo>
                <a:lnTo>
                  <a:pt x="0" y="8668"/>
                </a:lnTo>
                <a:lnTo>
                  <a:pt x="43" y="8882"/>
                </a:lnTo>
                <a:lnTo>
                  <a:pt x="172" y="9054"/>
                </a:lnTo>
                <a:lnTo>
                  <a:pt x="301" y="9140"/>
                </a:lnTo>
                <a:lnTo>
                  <a:pt x="515" y="9182"/>
                </a:lnTo>
                <a:lnTo>
                  <a:pt x="1459" y="9182"/>
                </a:lnTo>
                <a:lnTo>
                  <a:pt x="1459" y="12272"/>
                </a:lnTo>
                <a:lnTo>
                  <a:pt x="515" y="12272"/>
                </a:lnTo>
                <a:lnTo>
                  <a:pt x="301" y="12315"/>
                </a:lnTo>
                <a:lnTo>
                  <a:pt x="172" y="12400"/>
                </a:lnTo>
                <a:lnTo>
                  <a:pt x="43" y="12572"/>
                </a:lnTo>
                <a:lnTo>
                  <a:pt x="0" y="12786"/>
                </a:lnTo>
                <a:lnTo>
                  <a:pt x="0" y="16862"/>
                </a:lnTo>
                <a:lnTo>
                  <a:pt x="43" y="17077"/>
                </a:lnTo>
                <a:lnTo>
                  <a:pt x="172" y="17206"/>
                </a:lnTo>
                <a:lnTo>
                  <a:pt x="301" y="17334"/>
                </a:lnTo>
                <a:lnTo>
                  <a:pt x="515" y="17377"/>
                </a:lnTo>
                <a:lnTo>
                  <a:pt x="15532" y="17377"/>
                </a:lnTo>
                <a:lnTo>
                  <a:pt x="15704" y="17334"/>
                </a:lnTo>
                <a:lnTo>
                  <a:pt x="15875" y="17206"/>
                </a:lnTo>
                <a:lnTo>
                  <a:pt x="16004" y="17077"/>
                </a:lnTo>
                <a:lnTo>
                  <a:pt x="16047" y="16862"/>
                </a:lnTo>
                <a:lnTo>
                  <a:pt x="16047" y="13301"/>
                </a:lnTo>
                <a:lnTo>
                  <a:pt x="16948" y="13301"/>
                </a:lnTo>
                <a:lnTo>
                  <a:pt x="17162" y="13258"/>
                </a:lnTo>
                <a:lnTo>
                  <a:pt x="17291" y="13130"/>
                </a:lnTo>
                <a:lnTo>
                  <a:pt x="17420" y="12958"/>
                </a:lnTo>
                <a:lnTo>
                  <a:pt x="17463" y="12786"/>
                </a:lnTo>
                <a:lnTo>
                  <a:pt x="17463" y="8668"/>
                </a:lnTo>
                <a:lnTo>
                  <a:pt x="17420" y="8496"/>
                </a:lnTo>
                <a:lnTo>
                  <a:pt x="17291" y="8324"/>
                </a:lnTo>
                <a:lnTo>
                  <a:pt x="17162" y="8196"/>
                </a:lnTo>
                <a:lnTo>
                  <a:pt x="16948" y="8153"/>
                </a:lnTo>
                <a:lnTo>
                  <a:pt x="16047" y="8153"/>
                </a:lnTo>
                <a:lnTo>
                  <a:pt x="16047" y="5106"/>
                </a:lnTo>
                <a:lnTo>
                  <a:pt x="16948" y="5106"/>
                </a:lnTo>
                <a:lnTo>
                  <a:pt x="17162" y="5063"/>
                </a:lnTo>
                <a:lnTo>
                  <a:pt x="17291" y="4935"/>
                </a:lnTo>
                <a:lnTo>
                  <a:pt x="17420" y="4806"/>
                </a:lnTo>
                <a:lnTo>
                  <a:pt x="17463" y="4592"/>
                </a:lnTo>
                <a:lnTo>
                  <a:pt x="17463" y="516"/>
                </a:lnTo>
                <a:lnTo>
                  <a:pt x="17420" y="301"/>
                </a:lnTo>
                <a:lnTo>
                  <a:pt x="17291" y="129"/>
                </a:lnTo>
                <a:lnTo>
                  <a:pt x="17162" y="44"/>
                </a:lnTo>
                <a:lnTo>
                  <a:pt x="169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0" name="Google Shape;2080;p72"/>
          <p:cNvGrpSpPr/>
          <p:nvPr/>
        </p:nvGrpSpPr>
        <p:grpSpPr>
          <a:xfrm>
            <a:off x="2709714" y="2626722"/>
            <a:ext cx="396017" cy="394090"/>
            <a:chOff x="2518975" y="2589325"/>
            <a:chExt cx="436575" cy="434450"/>
          </a:xfrm>
        </p:grpSpPr>
        <p:sp>
          <p:nvSpPr>
            <p:cNvPr id="2081" name="Google Shape;2081;p72"/>
            <p:cNvSpPr/>
            <p:nvPr/>
          </p:nvSpPr>
          <p:spPr>
            <a:xfrm>
              <a:off x="2673425" y="2589325"/>
              <a:ext cx="127675" cy="89050"/>
            </a:xfrm>
            <a:custGeom>
              <a:rect b="b" l="l" r="r" t="t"/>
              <a:pathLst>
                <a:path extrusionOk="0" h="3562" w="5107">
                  <a:moveTo>
                    <a:pt x="4076" y="1030"/>
                  </a:moveTo>
                  <a:lnTo>
                    <a:pt x="4076" y="2532"/>
                  </a:lnTo>
                  <a:lnTo>
                    <a:pt x="1030" y="2532"/>
                  </a:lnTo>
                  <a:lnTo>
                    <a:pt x="1030" y="1030"/>
                  </a:lnTo>
                  <a:close/>
                  <a:moveTo>
                    <a:pt x="515" y="1"/>
                  </a:moveTo>
                  <a:lnTo>
                    <a:pt x="301" y="44"/>
                  </a:lnTo>
                  <a:lnTo>
                    <a:pt x="172" y="129"/>
                  </a:lnTo>
                  <a:lnTo>
                    <a:pt x="43" y="301"/>
                  </a:lnTo>
                  <a:lnTo>
                    <a:pt x="0" y="516"/>
                  </a:lnTo>
                  <a:lnTo>
                    <a:pt x="0" y="3047"/>
                  </a:lnTo>
                  <a:lnTo>
                    <a:pt x="43" y="3261"/>
                  </a:lnTo>
                  <a:lnTo>
                    <a:pt x="172" y="3433"/>
                  </a:lnTo>
                  <a:lnTo>
                    <a:pt x="301" y="3519"/>
                  </a:lnTo>
                  <a:lnTo>
                    <a:pt x="515" y="3562"/>
                  </a:lnTo>
                  <a:lnTo>
                    <a:pt x="4591" y="3562"/>
                  </a:lnTo>
                  <a:lnTo>
                    <a:pt x="4806" y="3519"/>
                  </a:lnTo>
                  <a:lnTo>
                    <a:pt x="4977" y="3433"/>
                  </a:lnTo>
                  <a:lnTo>
                    <a:pt x="5063" y="3261"/>
                  </a:lnTo>
                  <a:lnTo>
                    <a:pt x="5106" y="3047"/>
                  </a:lnTo>
                  <a:lnTo>
                    <a:pt x="5106" y="516"/>
                  </a:lnTo>
                  <a:lnTo>
                    <a:pt x="5063" y="301"/>
                  </a:lnTo>
                  <a:lnTo>
                    <a:pt x="4977" y="129"/>
                  </a:lnTo>
                  <a:lnTo>
                    <a:pt x="4806" y="44"/>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2"/>
            <p:cNvSpPr/>
            <p:nvPr/>
          </p:nvSpPr>
          <p:spPr>
            <a:xfrm>
              <a:off x="2827875" y="2704100"/>
              <a:ext cx="127675" cy="89050"/>
            </a:xfrm>
            <a:custGeom>
              <a:rect b="b" l="l" r="r" t="t"/>
              <a:pathLst>
                <a:path extrusionOk="0" h="3562" w="5107">
                  <a:moveTo>
                    <a:pt x="4077" y="1030"/>
                  </a:moveTo>
                  <a:lnTo>
                    <a:pt x="4077" y="2575"/>
                  </a:lnTo>
                  <a:lnTo>
                    <a:pt x="1031" y="2575"/>
                  </a:lnTo>
                  <a:lnTo>
                    <a:pt x="1031" y="1030"/>
                  </a:lnTo>
                  <a:close/>
                  <a:moveTo>
                    <a:pt x="516" y="1"/>
                  </a:moveTo>
                  <a:lnTo>
                    <a:pt x="301" y="43"/>
                  </a:lnTo>
                  <a:lnTo>
                    <a:pt x="130" y="172"/>
                  </a:lnTo>
                  <a:lnTo>
                    <a:pt x="44" y="301"/>
                  </a:lnTo>
                  <a:lnTo>
                    <a:pt x="1" y="515"/>
                  </a:lnTo>
                  <a:lnTo>
                    <a:pt x="1" y="3090"/>
                  </a:lnTo>
                  <a:lnTo>
                    <a:pt x="44" y="3261"/>
                  </a:lnTo>
                  <a:lnTo>
                    <a:pt x="130" y="3433"/>
                  </a:lnTo>
                  <a:lnTo>
                    <a:pt x="301" y="3562"/>
                  </a:lnTo>
                  <a:lnTo>
                    <a:pt x="4806" y="3562"/>
                  </a:lnTo>
                  <a:lnTo>
                    <a:pt x="4978" y="3433"/>
                  </a:lnTo>
                  <a:lnTo>
                    <a:pt x="5064" y="3261"/>
                  </a:lnTo>
                  <a:lnTo>
                    <a:pt x="5107" y="3090"/>
                  </a:lnTo>
                  <a:lnTo>
                    <a:pt x="5107" y="515"/>
                  </a:lnTo>
                  <a:lnTo>
                    <a:pt x="5064" y="301"/>
                  </a:lnTo>
                  <a:lnTo>
                    <a:pt x="4978" y="172"/>
                  </a:lnTo>
                  <a:lnTo>
                    <a:pt x="4806" y="43"/>
                  </a:lnTo>
                  <a:lnTo>
                    <a:pt x="45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2"/>
            <p:cNvSpPr/>
            <p:nvPr/>
          </p:nvSpPr>
          <p:spPr>
            <a:xfrm>
              <a:off x="2673425" y="2704100"/>
              <a:ext cx="127675" cy="89050"/>
            </a:xfrm>
            <a:custGeom>
              <a:rect b="b" l="l" r="r" t="t"/>
              <a:pathLst>
                <a:path extrusionOk="0" h="3562" w="5107">
                  <a:moveTo>
                    <a:pt x="4076" y="1030"/>
                  </a:moveTo>
                  <a:lnTo>
                    <a:pt x="4076" y="2575"/>
                  </a:lnTo>
                  <a:lnTo>
                    <a:pt x="1030" y="2575"/>
                  </a:lnTo>
                  <a:lnTo>
                    <a:pt x="1030" y="1030"/>
                  </a:lnTo>
                  <a:close/>
                  <a:moveTo>
                    <a:pt x="515" y="1"/>
                  </a:moveTo>
                  <a:lnTo>
                    <a:pt x="301" y="43"/>
                  </a:lnTo>
                  <a:lnTo>
                    <a:pt x="172" y="172"/>
                  </a:lnTo>
                  <a:lnTo>
                    <a:pt x="43" y="301"/>
                  </a:lnTo>
                  <a:lnTo>
                    <a:pt x="0" y="515"/>
                  </a:lnTo>
                  <a:lnTo>
                    <a:pt x="0" y="3090"/>
                  </a:lnTo>
                  <a:lnTo>
                    <a:pt x="43" y="3261"/>
                  </a:lnTo>
                  <a:lnTo>
                    <a:pt x="172" y="3433"/>
                  </a:lnTo>
                  <a:lnTo>
                    <a:pt x="301" y="3562"/>
                  </a:lnTo>
                  <a:lnTo>
                    <a:pt x="4806" y="3562"/>
                  </a:lnTo>
                  <a:lnTo>
                    <a:pt x="4977" y="3433"/>
                  </a:lnTo>
                  <a:lnTo>
                    <a:pt x="5063" y="3261"/>
                  </a:lnTo>
                  <a:lnTo>
                    <a:pt x="5106" y="3090"/>
                  </a:lnTo>
                  <a:lnTo>
                    <a:pt x="5106" y="515"/>
                  </a:lnTo>
                  <a:lnTo>
                    <a:pt x="5063" y="301"/>
                  </a:lnTo>
                  <a:lnTo>
                    <a:pt x="4977" y="172"/>
                  </a:lnTo>
                  <a:lnTo>
                    <a:pt x="4806" y="43"/>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2"/>
            <p:cNvSpPr/>
            <p:nvPr/>
          </p:nvSpPr>
          <p:spPr>
            <a:xfrm>
              <a:off x="2673425" y="2818875"/>
              <a:ext cx="127675" cy="90125"/>
            </a:xfrm>
            <a:custGeom>
              <a:rect b="b" l="l" r="r" t="t"/>
              <a:pathLst>
                <a:path extrusionOk="0" h="3605" w="5107">
                  <a:moveTo>
                    <a:pt x="4076" y="1030"/>
                  </a:moveTo>
                  <a:lnTo>
                    <a:pt x="4076" y="2575"/>
                  </a:lnTo>
                  <a:lnTo>
                    <a:pt x="1030" y="2575"/>
                  </a:lnTo>
                  <a:lnTo>
                    <a:pt x="1030" y="1030"/>
                  </a:lnTo>
                  <a:close/>
                  <a:moveTo>
                    <a:pt x="515" y="0"/>
                  </a:moveTo>
                  <a:lnTo>
                    <a:pt x="301" y="43"/>
                  </a:lnTo>
                  <a:lnTo>
                    <a:pt x="172" y="172"/>
                  </a:lnTo>
                  <a:lnTo>
                    <a:pt x="43" y="344"/>
                  </a:lnTo>
                  <a:lnTo>
                    <a:pt x="0" y="515"/>
                  </a:lnTo>
                  <a:lnTo>
                    <a:pt x="0" y="3090"/>
                  </a:lnTo>
                  <a:lnTo>
                    <a:pt x="43" y="3261"/>
                  </a:lnTo>
                  <a:lnTo>
                    <a:pt x="172" y="3433"/>
                  </a:lnTo>
                  <a:lnTo>
                    <a:pt x="301" y="3562"/>
                  </a:lnTo>
                  <a:lnTo>
                    <a:pt x="515" y="3604"/>
                  </a:lnTo>
                  <a:lnTo>
                    <a:pt x="4591" y="3604"/>
                  </a:lnTo>
                  <a:lnTo>
                    <a:pt x="4806" y="3562"/>
                  </a:lnTo>
                  <a:lnTo>
                    <a:pt x="4977" y="3433"/>
                  </a:lnTo>
                  <a:lnTo>
                    <a:pt x="5063" y="3261"/>
                  </a:lnTo>
                  <a:lnTo>
                    <a:pt x="5106" y="3090"/>
                  </a:lnTo>
                  <a:lnTo>
                    <a:pt x="5106" y="515"/>
                  </a:lnTo>
                  <a:lnTo>
                    <a:pt x="5063" y="344"/>
                  </a:lnTo>
                  <a:lnTo>
                    <a:pt x="4977" y="172"/>
                  </a:lnTo>
                  <a:lnTo>
                    <a:pt x="4806" y="43"/>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2"/>
            <p:cNvSpPr/>
            <p:nvPr/>
          </p:nvSpPr>
          <p:spPr>
            <a:xfrm>
              <a:off x="2518975" y="2818875"/>
              <a:ext cx="127650" cy="90125"/>
            </a:xfrm>
            <a:custGeom>
              <a:rect b="b" l="l" r="r" t="t"/>
              <a:pathLst>
                <a:path extrusionOk="0" h="3605" w="5106">
                  <a:moveTo>
                    <a:pt x="4119" y="1030"/>
                  </a:moveTo>
                  <a:lnTo>
                    <a:pt x="4119" y="2575"/>
                  </a:lnTo>
                  <a:lnTo>
                    <a:pt x="1030" y="2575"/>
                  </a:lnTo>
                  <a:lnTo>
                    <a:pt x="1030" y="1030"/>
                  </a:lnTo>
                  <a:close/>
                  <a:moveTo>
                    <a:pt x="515" y="0"/>
                  </a:moveTo>
                  <a:lnTo>
                    <a:pt x="343" y="43"/>
                  </a:lnTo>
                  <a:lnTo>
                    <a:pt x="172" y="172"/>
                  </a:lnTo>
                  <a:lnTo>
                    <a:pt x="43" y="344"/>
                  </a:lnTo>
                  <a:lnTo>
                    <a:pt x="0" y="515"/>
                  </a:lnTo>
                  <a:lnTo>
                    <a:pt x="0" y="3090"/>
                  </a:lnTo>
                  <a:lnTo>
                    <a:pt x="43" y="3261"/>
                  </a:lnTo>
                  <a:lnTo>
                    <a:pt x="172" y="3433"/>
                  </a:lnTo>
                  <a:lnTo>
                    <a:pt x="343" y="3562"/>
                  </a:lnTo>
                  <a:lnTo>
                    <a:pt x="515" y="3604"/>
                  </a:lnTo>
                  <a:lnTo>
                    <a:pt x="4634" y="3604"/>
                  </a:lnTo>
                  <a:lnTo>
                    <a:pt x="4805" y="3562"/>
                  </a:lnTo>
                  <a:lnTo>
                    <a:pt x="4977" y="3433"/>
                  </a:lnTo>
                  <a:lnTo>
                    <a:pt x="5106" y="3261"/>
                  </a:lnTo>
                  <a:lnTo>
                    <a:pt x="5106" y="3090"/>
                  </a:lnTo>
                  <a:lnTo>
                    <a:pt x="5106" y="515"/>
                  </a:lnTo>
                  <a:lnTo>
                    <a:pt x="5106" y="344"/>
                  </a:lnTo>
                  <a:lnTo>
                    <a:pt x="4977" y="172"/>
                  </a:lnTo>
                  <a:lnTo>
                    <a:pt x="4805" y="43"/>
                  </a:lnTo>
                  <a:lnTo>
                    <a:pt x="4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2"/>
            <p:cNvSpPr/>
            <p:nvPr/>
          </p:nvSpPr>
          <p:spPr>
            <a:xfrm>
              <a:off x="2827875" y="2818875"/>
              <a:ext cx="127675" cy="90125"/>
            </a:xfrm>
            <a:custGeom>
              <a:rect b="b" l="l" r="r" t="t"/>
              <a:pathLst>
                <a:path extrusionOk="0" h="3605" w="5107">
                  <a:moveTo>
                    <a:pt x="4077" y="1030"/>
                  </a:moveTo>
                  <a:lnTo>
                    <a:pt x="4077" y="2575"/>
                  </a:lnTo>
                  <a:lnTo>
                    <a:pt x="1031" y="2575"/>
                  </a:lnTo>
                  <a:lnTo>
                    <a:pt x="1031" y="1030"/>
                  </a:lnTo>
                  <a:close/>
                  <a:moveTo>
                    <a:pt x="516" y="0"/>
                  </a:moveTo>
                  <a:lnTo>
                    <a:pt x="301" y="43"/>
                  </a:lnTo>
                  <a:lnTo>
                    <a:pt x="130" y="172"/>
                  </a:lnTo>
                  <a:lnTo>
                    <a:pt x="44" y="344"/>
                  </a:lnTo>
                  <a:lnTo>
                    <a:pt x="1" y="515"/>
                  </a:lnTo>
                  <a:lnTo>
                    <a:pt x="1" y="3090"/>
                  </a:lnTo>
                  <a:lnTo>
                    <a:pt x="44" y="3261"/>
                  </a:lnTo>
                  <a:lnTo>
                    <a:pt x="130" y="3433"/>
                  </a:lnTo>
                  <a:lnTo>
                    <a:pt x="301" y="3562"/>
                  </a:lnTo>
                  <a:lnTo>
                    <a:pt x="516" y="3604"/>
                  </a:lnTo>
                  <a:lnTo>
                    <a:pt x="4592" y="3604"/>
                  </a:lnTo>
                  <a:lnTo>
                    <a:pt x="4806" y="3562"/>
                  </a:lnTo>
                  <a:lnTo>
                    <a:pt x="4978" y="3433"/>
                  </a:lnTo>
                  <a:lnTo>
                    <a:pt x="5064" y="3261"/>
                  </a:lnTo>
                  <a:lnTo>
                    <a:pt x="5107" y="3090"/>
                  </a:lnTo>
                  <a:lnTo>
                    <a:pt x="5107" y="515"/>
                  </a:lnTo>
                  <a:lnTo>
                    <a:pt x="5064" y="344"/>
                  </a:lnTo>
                  <a:lnTo>
                    <a:pt x="4978" y="172"/>
                  </a:lnTo>
                  <a:lnTo>
                    <a:pt x="4806" y="43"/>
                  </a:lnTo>
                  <a:lnTo>
                    <a:pt x="4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2"/>
            <p:cNvSpPr/>
            <p:nvPr/>
          </p:nvSpPr>
          <p:spPr>
            <a:xfrm>
              <a:off x="2518975" y="2934725"/>
              <a:ext cx="127650" cy="89050"/>
            </a:xfrm>
            <a:custGeom>
              <a:rect b="b" l="l" r="r" t="t"/>
              <a:pathLst>
                <a:path extrusionOk="0" h="3562" w="5106">
                  <a:moveTo>
                    <a:pt x="4119" y="987"/>
                  </a:moveTo>
                  <a:lnTo>
                    <a:pt x="4119" y="2532"/>
                  </a:lnTo>
                  <a:lnTo>
                    <a:pt x="1030" y="2532"/>
                  </a:lnTo>
                  <a:lnTo>
                    <a:pt x="1030" y="987"/>
                  </a:lnTo>
                  <a:close/>
                  <a:moveTo>
                    <a:pt x="343" y="0"/>
                  </a:moveTo>
                  <a:lnTo>
                    <a:pt x="172" y="129"/>
                  </a:lnTo>
                  <a:lnTo>
                    <a:pt x="43" y="301"/>
                  </a:lnTo>
                  <a:lnTo>
                    <a:pt x="0" y="472"/>
                  </a:lnTo>
                  <a:lnTo>
                    <a:pt x="0" y="3046"/>
                  </a:lnTo>
                  <a:lnTo>
                    <a:pt x="43" y="3261"/>
                  </a:lnTo>
                  <a:lnTo>
                    <a:pt x="172" y="3390"/>
                  </a:lnTo>
                  <a:lnTo>
                    <a:pt x="343" y="3518"/>
                  </a:lnTo>
                  <a:lnTo>
                    <a:pt x="515" y="3561"/>
                  </a:lnTo>
                  <a:lnTo>
                    <a:pt x="4634" y="3561"/>
                  </a:lnTo>
                  <a:lnTo>
                    <a:pt x="4805" y="3518"/>
                  </a:lnTo>
                  <a:lnTo>
                    <a:pt x="4977" y="3390"/>
                  </a:lnTo>
                  <a:lnTo>
                    <a:pt x="5106" y="3261"/>
                  </a:lnTo>
                  <a:lnTo>
                    <a:pt x="5106" y="3046"/>
                  </a:lnTo>
                  <a:lnTo>
                    <a:pt x="5106" y="472"/>
                  </a:lnTo>
                  <a:lnTo>
                    <a:pt x="5106" y="301"/>
                  </a:lnTo>
                  <a:lnTo>
                    <a:pt x="4977" y="129"/>
                  </a:lnTo>
                  <a:lnTo>
                    <a:pt x="4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2"/>
            <p:cNvSpPr/>
            <p:nvPr/>
          </p:nvSpPr>
          <p:spPr>
            <a:xfrm>
              <a:off x="2673425" y="2934725"/>
              <a:ext cx="127675" cy="89050"/>
            </a:xfrm>
            <a:custGeom>
              <a:rect b="b" l="l" r="r" t="t"/>
              <a:pathLst>
                <a:path extrusionOk="0" h="3562" w="5107">
                  <a:moveTo>
                    <a:pt x="4076" y="987"/>
                  </a:moveTo>
                  <a:lnTo>
                    <a:pt x="4076" y="2532"/>
                  </a:lnTo>
                  <a:lnTo>
                    <a:pt x="1030" y="2532"/>
                  </a:lnTo>
                  <a:lnTo>
                    <a:pt x="1030" y="987"/>
                  </a:lnTo>
                  <a:close/>
                  <a:moveTo>
                    <a:pt x="301" y="0"/>
                  </a:moveTo>
                  <a:lnTo>
                    <a:pt x="172" y="129"/>
                  </a:lnTo>
                  <a:lnTo>
                    <a:pt x="43" y="301"/>
                  </a:lnTo>
                  <a:lnTo>
                    <a:pt x="0" y="472"/>
                  </a:lnTo>
                  <a:lnTo>
                    <a:pt x="0" y="3046"/>
                  </a:lnTo>
                  <a:lnTo>
                    <a:pt x="43" y="3261"/>
                  </a:lnTo>
                  <a:lnTo>
                    <a:pt x="172" y="3390"/>
                  </a:lnTo>
                  <a:lnTo>
                    <a:pt x="301" y="3518"/>
                  </a:lnTo>
                  <a:lnTo>
                    <a:pt x="515" y="3561"/>
                  </a:lnTo>
                  <a:lnTo>
                    <a:pt x="4591" y="3561"/>
                  </a:lnTo>
                  <a:lnTo>
                    <a:pt x="4806" y="3518"/>
                  </a:lnTo>
                  <a:lnTo>
                    <a:pt x="4977" y="3390"/>
                  </a:lnTo>
                  <a:lnTo>
                    <a:pt x="5063" y="3261"/>
                  </a:lnTo>
                  <a:lnTo>
                    <a:pt x="5106" y="3046"/>
                  </a:lnTo>
                  <a:lnTo>
                    <a:pt x="5106" y="472"/>
                  </a:lnTo>
                  <a:lnTo>
                    <a:pt x="5063" y="301"/>
                  </a:lnTo>
                  <a:lnTo>
                    <a:pt x="4977" y="129"/>
                  </a:lnTo>
                  <a:lnTo>
                    <a:pt x="48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2"/>
            <p:cNvSpPr/>
            <p:nvPr/>
          </p:nvSpPr>
          <p:spPr>
            <a:xfrm>
              <a:off x="2827875" y="2934725"/>
              <a:ext cx="127675" cy="89050"/>
            </a:xfrm>
            <a:custGeom>
              <a:rect b="b" l="l" r="r" t="t"/>
              <a:pathLst>
                <a:path extrusionOk="0" h="3562" w="5107">
                  <a:moveTo>
                    <a:pt x="4077" y="987"/>
                  </a:moveTo>
                  <a:lnTo>
                    <a:pt x="4077" y="2532"/>
                  </a:lnTo>
                  <a:lnTo>
                    <a:pt x="1031" y="2532"/>
                  </a:lnTo>
                  <a:lnTo>
                    <a:pt x="1031" y="987"/>
                  </a:lnTo>
                  <a:close/>
                  <a:moveTo>
                    <a:pt x="301" y="0"/>
                  </a:moveTo>
                  <a:lnTo>
                    <a:pt x="130" y="129"/>
                  </a:lnTo>
                  <a:lnTo>
                    <a:pt x="44" y="301"/>
                  </a:lnTo>
                  <a:lnTo>
                    <a:pt x="1" y="472"/>
                  </a:lnTo>
                  <a:lnTo>
                    <a:pt x="1" y="3046"/>
                  </a:lnTo>
                  <a:lnTo>
                    <a:pt x="44" y="3261"/>
                  </a:lnTo>
                  <a:lnTo>
                    <a:pt x="130" y="3390"/>
                  </a:lnTo>
                  <a:lnTo>
                    <a:pt x="301" y="3518"/>
                  </a:lnTo>
                  <a:lnTo>
                    <a:pt x="516" y="3561"/>
                  </a:lnTo>
                  <a:lnTo>
                    <a:pt x="4592" y="3561"/>
                  </a:lnTo>
                  <a:lnTo>
                    <a:pt x="4806" y="3518"/>
                  </a:lnTo>
                  <a:lnTo>
                    <a:pt x="4978" y="3390"/>
                  </a:lnTo>
                  <a:lnTo>
                    <a:pt x="5064" y="3261"/>
                  </a:lnTo>
                  <a:lnTo>
                    <a:pt x="5107" y="3046"/>
                  </a:lnTo>
                  <a:lnTo>
                    <a:pt x="5107" y="472"/>
                  </a:lnTo>
                  <a:lnTo>
                    <a:pt x="5064" y="301"/>
                  </a:lnTo>
                  <a:lnTo>
                    <a:pt x="4978" y="129"/>
                  </a:lnTo>
                  <a:lnTo>
                    <a:pt x="48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72"/>
          <p:cNvGrpSpPr/>
          <p:nvPr/>
        </p:nvGrpSpPr>
        <p:grpSpPr>
          <a:xfrm>
            <a:off x="3389812" y="2625747"/>
            <a:ext cx="396040" cy="396040"/>
            <a:chOff x="3268725" y="2588250"/>
            <a:chExt cx="436600" cy="436600"/>
          </a:xfrm>
        </p:grpSpPr>
        <p:sp>
          <p:nvSpPr>
            <p:cNvPr id="2091" name="Google Shape;2091;p72"/>
            <p:cNvSpPr/>
            <p:nvPr/>
          </p:nvSpPr>
          <p:spPr>
            <a:xfrm>
              <a:off x="3268725" y="2742725"/>
              <a:ext cx="436600" cy="127650"/>
            </a:xfrm>
            <a:custGeom>
              <a:rect b="b" l="l" r="r" t="t"/>
              <a:pathLst>
                <a:path extrusionOk="0" h="5106" w="17464">
                  <a:moveTo>
                    <a:pt x="11843" y="1030"/>
                  </a:moveTo>
                  <a:lnTo>
                    <a:pt x="12873" y="2532"/>
                  </a:lnTo>
                  <a:lnTo>
                    <a:pt x="11843" y="4076"/>
                  </a:lnTo>
                  <a:lnTo>
                    <a:pt x="1031" y="4076"/>
                  </a:lnTo>
                  <a:lnTo>
                    <a:pt x="1031" y="1030"/>
                  </a:lnTo>
                  <a:close/>
                  <a:moveTo>
                    <a:pt x="16434" y="1030"/>
                  </a:moveTo>
                  <a:lnTo>
                    <a:pt x="16434" y="4076"/>
                  </a:lnTo>
                  <a:lnTo>
                    <a:pt x="13087" y="4076"/>
                  </a:lnTo>
                  <a:lnTo>
                    <a:pt x="13902" y="2832"/>
                  </a:lnTo>
                  <a:lnTo>
                    <a:pt x="13988" y="2703"/>
                  </a:lnTo>
                  <a:lnTo>
                    <a:pt x="13988" y="2532"/>
                  </a:lnTo>
                  <a:lnTo>
                    <a:pt x="13988" y="2403"/>
                  </a:lnTo>
                  <a:lnTo>
                    <a:pt x="13902" y="2274"/>
                  </a:lnTo>
                  <a:lnTo>
                    <a:pt x="13087" y="1030"/>
                  </a:lnTo>
                  <a:close/>
                  <a:moveTo>
                    <a:pt x="516" y="0"/>
                  </a:moveTo>
                  <a:lnTo>
                    <a:pt x="344" y="43"/>
                  </a:lnTo>
                  <a:lnTo>
                    <a:pt x="173" y="129"/>
                  </a:lnTo>
                  <a:lnTo>
                    <a:pt x="44" y="300"/>
                  </a:lnTo>
                  <a:lnTo>
                    <a:pt x="1" y="515"/>
                  </a:lnTo>
                  <a:lnTo>
                    <a:pt x="1" y="4591"/>
                  </a:lnTo>
                  <a:lnTo>
                    <a:pt x="44" y="4806"/>
                  </a:lnTo>
                  <a:lnTo>
                    <a:pt x="173" y="4934"/>
                  </a:lnTo>
                  <a:lnTo>
                    <a:pt x="344" y="5063"/>
                  </a:lnTo>
                  <a:lnTo>
                    <a:pt x="516" y="5106"/>
                  </a:lnTo>
                  <a:lnTo>
                    <a:pt x="16949" y="5106"/>
                  </a:lnTo>
                  <a:lnTo>
                    <a:pt x="17163" y="5063"/>
                  </a:lnTo>
                  <a:lnTo>
                    <a:pt x="17335" y="4934"/>
                  </a:lnTo>
                  <a:lnTo>
                    <a:pt x="17421" y="4806"/>
                  </a:lnTo>
                  <a:lnTo>
                    <a:pt x="17463" y="4591"/>
                  </a:lnTo>
                  <a:lnTo>
                    <a:pt x="17463" y="515"/>
                  </a:lnTo>
                  <a:lnTo>
                    <a:pt x="17421" y="300"/>
                  </a:lnTo>
                  <a:lnTo>
                    <a:pt x="17335" y="129"/>
                  </a:lnTo>
                  <a:lnTo>
                    <a:pt x="17163" y="43"/>
                  </a:lnTo>
                  <a:lnTo>
                    <a:pt x="169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2"/>
            <p:cNvSpPr/>
            <p:nvPr/>
          </p:nvSpPr>
          <p:spPr>
            <a:xfrm>
              <a:off x="3268725" y="2588250"/>
              <a:ext cx="436600" cy="127675"/>
            </a:xfrm>
            <a:custGeom>
              <a:rect b="b" l="l" r="r" t="t"/>
              <a:pathLst>
                <a:path extrusionOk="0" h="5107" w="17464">
                  <a:moveTo>
                    <a:pt x="5021" y="1030"/>
                  </a:moveTo>
                  <a:lnTo>
                    <a:pt x="6051" y="2575"/>
                  </a:lnTo>
                  <a:lnTo>
                    <a:pt x="5021" y="4077"/>
                  </a:lnTo>
                  <a:lnTo>
                    <a:pt x="1031" y="4077"/>
                  </a:lnTo>
                  <a:lnTo>
                    <a:pt x="1031" y="1030"/>
                  </a:lnTo>
                  <a:close/>
                  <a:moveTo>
                    <a:pt x="16434" y="1030"/>
                  </a:moveTo>
                  <a:lnTo>
                    <a:pt x="16434" y="4077"/>
                  </a:lnTo>
                  <a:lnTo>
                    <a:pt x="6265" y="4077"/>
                  </a:lnTo>
                  <a:lnTo>
                    <a:pt x="7080" y="2833"/>
                  </a:lnTo>
                  <a:lnTo>
                    <a:pt x="7166" y="2704"/>
                  </a:lnTo>
                  <a:lnTo>
                    <a:pt x="7166" y="2575"/>
                  </a:lnTo>
                  <a:lnTo>
                    <a:pt x="7166" y="2403"/>
                  </a:lnTo>
                  <a:lnTo>
                    <a:pt x="7080" y="2275"/>
                  </a:lnTo>
                  <a:lnTo>
                    <a:pt x="6265" y="1030"/>
                  </a:lnTo>
                  <a:close/>
                  <a:moveTo>
                    <a:pt x="516" y="1"/>
                  </a:moveTo>
                  <a:lnTo>
                    <a:pt x="344" y="44"/>
                  </a:lnTo>
                  <a:lnTo>
                    <a:pt x="173" y="129"/>
                  </a:lnTo>
                  <a:lnTo>
                    <a:pt x="44" y="301"/>
                  </a:lnTo>
                  <a:lnTo>
                    <a:pt x="1" y="516"/>
                  </a:lnTo>
                  <a:lnTo>
                    <a:pt x="1" y="4592"/>
                  </a:lnTo>
                  <a:lnTo>
                    <a:pt x="44" y="4806"/>
                  </a:lnTo>
                  <a:lnTo>
                    <a:pt x="173" y="4978"/>
                  </a:lnTo>
                  <a:lnTo>
                    <a:pt x="344" y="5064"/>
                  </a:lnTo>
                  <a:lnTo>
                    <a:pt x="516" y="5106"/>
                  </a:lnTo>
                  <a:lnTo>
                    <a:pt x="16949" y="5106"/>
                  </a:lnTo>
                  <a:lnTo>
                    <a:pt x="17163" y="5064"/>
                  </a:lnTo>
                  <a:lnTo>
                    <a:pt x="17335" y="4978"/>
                  </a:lnTo>
                  <a:lnTo>
                    <a:pt x="17421" y="4806"/>
                  </a:lnTo>
                  <a:lnTo>
                    <a:pt x="17463" y="4592"/>
                  </a:lnTo>
                  <a:lnTo>
                    <a:pt x="17463" y="516"/>
                  </a:lnTo>
                  <a:lnTo>
                    <a:pt x="17421" y="301"/>
                  </a:lnTo>
                  <a:lnTo>
                    <a:pt x="17335" y="129"/>
                  </a:lnTo>
                  <a:lnTo>
                    <a:pt x="17163" y="44"/>
                  </a:lnTo>
                  <a:lnTo>
                    <a:pt x="169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2"/>
            <p:cNvSpPr/>
            <p:nvPr/>
          </p:nvSpPr>
          <p:spPr>
            <a:xfrm>
              <a:off x="3268725" y="2897175"/>
              <a:ext cx="436600" cy="127675"/>
            </a:xfrm>
            <a:custGeom>
              <a:rect b="b" l="l" r="r" t="t"/>
              <a:pathLst>
                <a:path extrusionOk="0" h="5107" w="17464">
                  <a:moveTo>
                    <a:pt x="8453" y="987"/>
                  </a:moveTo>
                  <a:lnTo>
                    <a:pt x="9440" y="2532"/>
                  </a:lnTo>
                  <a:lnTo>
                    <a:pt x="8453" y="4077"/>
                  </a:lnTo>
                  <a:lnTo>
                    <a:pt x="1031" y="4077"/>
                  </a:lnTo>
                  <a:lnTo>
                    <a:pt x="1031" y="987"/>
                  </a:lnTo>
                  <a:close/>
                  <a:moveTo>
                    <a:pt x="16434" y="987"/>
                  </a:moveTo>
                  <a:lnTo>
                    <a:pt x="16434" y="4077"/>
                  </a:lnTo>
                  <a:lnTo>
                    <a:pt x="9655" y="4077"/>
                  </a:lnTo>
                  <a:lnTo>
                    <a:pt x="10513" y="2832"/>
                  </a:lnTo>
                  <a:lnTo>
                    <a:pt x="10556" y="2704"/>
                  </a:lnTo>
                  <a:lnTo>
                    <a:pt x="10599" y="2532"/>
                  </a:lnTo>
                  <a:lnTo>
                    <a:pt x="10556" y="2403"/>
                  </a:lnTo>
                  <a:lnTo>
                    <a:pt x="10513" y="2274"/>
                  </a:lnTo>
                  <a:lnTo>
                    <a:pt x="9655" y="987"/>
                  </a:lnTo>
                  <a:close/>
                  <a:moveTo>
                    <a:pt x="516" y="1"/>
                  </a:moveTo>
                  <a:lnTo>
                    <a:pt x="344" y="43"/>
                  </a:lnTo>
                  <a:lnTo>
                    <a:pt x="173" y="129"/>
                  </a:lnTo>
                  <a:lnTo>
                    <a:pt x="44" y="301"/>
                  </a:lnTo>
                  <a:lnTo>
                    <a:pt x="1" y="515"/>
                  </a:lnTo>
                  <a:lnTo>
                    <a:pt x="1" y="4591"/>
                  </a:lnTo>
                  <a:lnTo>
                    <a:pt x="44" y="4763"/>
                  </a:lnTo>
                  <a:lnTo>
                    <a:pt x="173" y="4935"/>
                  </a:lnTo>
                  <a:lnTo>
                    <a:pt x="344" y="5063"/>
                  </a:lnTo>
                  <a:lnTo>
                    <a:pt x="516" y="5106"/>
                  </a:lnTo>
                  <a:lnTo>
                    <a:pt x="16949" y="5106"/>
                  </a:lnTo>
                  <a:lnTo>
                    <a:pt x="17163" y="5063"/>
                  </a:lnTo>
                  <a:lnTo>
                    <a:pt x="17335" y="4935"/>
                  </a:lnTo>
                  <a:lnTo>
                    <a:pt x="17421" y="4763"/>
                  </a:lnTo>
                  <a:lnTo>
                    <a:pt x="17463" y="4591"/>
                  </a:lnTo>
                  <a:lnTo>
                    <a:pt x="17463" y="515"/>
                  </a:lnTo>
                  <a:lnTo>
                    <a:pt x="17421" y="301"/>
                  </a:lnTo>
                  <a:lnTo>
                    <a:pt x="17335" y="129"/>
                  </a:lnTo>
                  <a:lnTo>
                    <a:pt x="17163" y="43"/>
                  </a:lnTo>
                  <a:lnTo>
                    <a:pt x="169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 name="Google Shape;2094;p72"/>
          <p:cNvGrpSpPr/>
          <p:nvPr/>
        </p:nvGrpSpPr>
        <p:grpSpPr>
          <a:xfrm>
            <a:off x="4042697" y="2625747"/>
            <a:ext cx="395065" cy="396040"/>
            <a:chOff x="3988475" y="2588250"/>
            <a:chExt cx="435525" cy="436600"/>
          </a:xfrm>
        </p:grpSpPr>
        <p:sp>
          <p:nvSpPr>
            <p:cNvPr id="2095" name="Google Shape;2095;p72"/>
            <p:cNvSpPr/>
            <p:nvPr/>
          </p:nvSpPr>
          <p:spPr>
            <a:xfrm>
              <a:off x="3988475" y="2588250"/>
              <a:ext cx="435525" cy="436600"/>
            </a:xfrm>
            <a:custGeom>
              <a:rect b="b" l="l" r="r" t="t"/>
              <a:pathLst>
                <a:path extrusionOk="0" h="17464" w="17421">
                  <a:moveTo>
                    <a:pt x="2746" y="5106"/>
                  </a:moveTo>
                  <a:lnTo>
                    <a:pt x="2746" y="8196"/>
                  </a:lnTo>
                  <a:lnTo>
                    <a:pt x="1717" y="8196"/>
                  </a:lnTo>
                  <a:lnTo>
                    <a:pt x="1717" y="5106"/>
                  </a:lnTo>
                  <a:close/>
                  <a:moveTo>
                    <a:pt x="6822" y="3047"/>
                  </a:moveTo>
                  <a:lnTo>
                    <a:pt x="6822" y="8196"/>
                  </a:lnTo>
                  <a:lnTo>
                    <a:pt x="5836" y="8196"/>
                  </a:lnTo>
                  <a:lnTo>
                    <a:pt x="5836" y="3047"/>
                  </a:lnTo>
                  <a:close/>
                  <a:moveTo>
                    <a:pt x="10941" y="1030"/>
                  </a:moveTo>
                  <a:lnTo>
                    <a:pt x="10941" y="8196"/>
                  </a:lnTo>
                  <a:lnTo>
                    <a:pt x="9912" y="8196"/>
                  </a:lnTo>
                  <a:lnTo>
                    <a:pt x="9912" y="1030"/>
                  </a:lnTo>
                  <a:close/>
                  <a:moveTo>
                    <a:pt x="15704" y="9225"/>
                  </a:moveTo>
                  <a:lnTo>
                    <a:pt x="15704" y="12358"/>
                  </a:lnTo>
                  <a:lnTo>
                    <a:pt x="14674" y="12358"/>
                  </a:lnTo>
                  <a:lnTo>
                    <a:pt x="14674" y="9225"/>
                  </a:lnTo>
                  <a:close/>
                  <a:moveTo>
                    <a:pt x="11628" y="9225"/>
                  </a:moveTo>
                  <a:lnTo>
                    <a:pt x="11628" y="14374"/>
                  </a:lnTo>
                  <a:lnTo>
                    <a:pt x="10598" y="14374"/>
                  </a:lnTo>
                  <a:lnTo>
                    <a:pt x="10598" y="9225"/>
                  </a:lnTo>
                  <a:close/>
                  <a:moveTo>
                    <a:pt x="7509" y="9225"/>
                  </a:moveTo>
                  <a:lnTo>
                    <a:pt x="7509" y="16434"/>
                  </a:lnTo>
                  <a:lnTo>
                    <a:pt x="6522" y="16434"/>
                  </a:lnTo>
                  <a:lnTo>
                    <a:pt x="6522" y="9225"/>
                  </a:lnTo>
                  <a:close/>
                  <a:moveTo>
                    <a:pt x="9397" y="1"/>
                  </a:moveTo>
                  <a:lnTo>
                    <a:pt x="9182" y="44"/>
                  </a:lnTo>
                  <a:lnTo>
                    <a:pt x="9054" y="129"/>
                  </a:lnTo>
                  <a:lnTo>
                    <a:pt x="8925" y="301"/>
                  </a:lnTo>
                  <a:lnTo>
                    <a:pt x="8882" y="516"/>
                  </a:lnTo>
                  <a:lnTo>
                    <a:pt x="8882" y="8196"/>
                  </a:lnTo>
                  <a:lnTo>
                    <a:pt x="7852" y="8196"/>
                  </a:lnTo>
                  <a:lnTo>
                    <a:pt x="7852" y="2575"/>
                  </a:lnTo>
                  <a:lnTo>
                    <a:pt x="7809" y="2361"/>
                  </a:lnTo>
                  <a:lnTo>
                    <a:pt x="7723" y="2189"/>
                  </a:lnTo>
                  <a:lnTo>
                    <a:pt x="7552" y="2103"/>
                  </a:lnTo>
                  <a:lnTo>
                    <a:pt x="7337" y="2060"/>
                  </a:lnTo>
                  <a:lnTo>
                    <a:pt x="5321" y="2060"/>
                  </a:lnTo>
                  <a:lnTo>
                    <a:pt x="5106" y="2103"/>
                  </a:lnTo>
                  <a:lnTo>
                    <a:pt x="4935" y="2189"/>
                  </a:lnTo>
                  <a:lnTo>
                    <a:pt x="4849" y="2361"/>
                  </a:lnTo>
                  <a:lnTo>
                    <a:pt x="4806" y="2575"/>
                  </a:lnTo>
                  <a:lnTo>
                    <a:pt x="4806" y="8196"/>
                  </a:lnTo>
                  <a:lnTo>
                    <a:pt x="3776" y="8196"/>
                  </a:lnTo>
                  <a:lnTo>
                    <a:pt x="3776" y="4592"/>
                  </a:lnTo>
                  <a:lnTo>
                    <a:pt x="3733" y="4420"/>
                  </a:lnTo>
                  <a:lnTo>
                    <a:pt x="3605" y="4248"/>
                  </a:lnTo>
                  <a:lnTo>
                    <a:pt x="3476" y="4120"/>
                  </a:lnTo>
                  <a:lnTo>
                    <a:pt x="3261" y="4077"/>
                  </a:lnTo>
                  <a:lnTo>
                    <a:pt x="1202" y="4077"/>
                  </a:lnTo>
                  <a:lnTo>
                    <a:pt x="1030" y="4120"/>
                  </a:lnTo>
                  <a:lnTo>
                    <a:pt x="859" y="4248"/>
                  </a:lnTo>
                  <a:lnTo>
                    <a:pt x="730" y="4420"/>
                  </a:lnTo>
                  <a:lnTo>
                    <a:pt x="687" y="4592"/>
                  </a:lnTo>
                  <a:lnTo>
                    <a:pt x="687" y="8196"/>
                  </a:lnTo>
                  <a:lnTo>
                    <a:pt x="515" y="8196"/>
                  </a:lnTo>
                  <a:lnTo>
                    <a:pt x="344" y="8239"/>
                  </a:lnTo>
                  <a:lnTo>
                    <a:pt x="172" y="8324"/>
                  </a:lnTo>
                  <a:lnTo>
                    <a:pt x="43" y="8496"/>
                  </a:lnTo>
                  <a:lnTo>
                    <a:pt x="0" y="8668"/>
                  </a:lnTo>
                  <a:lnTo>
                    <a:pt x="0" y="8882"/>
                  </a:lnTo>
                  <a:lnTo>
                    <a:pt x="129" y="9054"/>
                  </a:lnTo>
                  <a:lnTo>
                    <a:pt x="301" y="9183"/>
                  </a:lnTo>
                  <a:lnTo>
                    <a:pt x="515" y="9225"/>
                  </a:lnTo>
                  <a:lnTo>
                    <a:pt x="5492" y="9225"/>
                  </a:lnTo>
                  <a:lnTo>
                    <a:pt x="5492" y="16948"/>
                  </a:lnTo>
                  <a:lnTo>
                    <a:pt x="5535" y="17120"/>
                  </a:lnTo>
                  <a:lnTo>
                    <a:pt x="5621" y="17292"/>
                  </a:lnTo>
                  <a:lnTo>
                    <a:pt x="5793" y="17420"/>
                  </a:lnTo>
                  <a:lnTo>
                    <a:pt x="6007" y="17463"/>
                  </a:lnTo>
                  <a:lnTo>
                    <a:pt x="8024" y="17463"/>
                  </a:lnTo>
                  <a:lnTo>
                    <a:pt x="8238" y="17420"/>
                  </a:lnTo>
                  <a:lnTo>
                    <a:pt x="8410" y="17292"/>
                  </a:lnTo>
                  <a:lnTo>
                    <a:pt x="8496" y="17120"/>
                  </a:lnTo>
                  <a:lnTo>
                    <a:pt x="8539" y="16948"/>
                  </a:lnTo>
                  <a:lnTo>
                    <a:pt x="8539" y="9225"/>
                  </a:lnTo>
                  <a:lnTo>
                    <a:pt x="9568" y="9225"/>
                  </a:lnTo>
                  <a:lnTo>
                    <a:pt x="9568" y="14889"/>
                  </a:lnTo>
                  <a:lnTo>
                    <a:pt x="9611" y="15103"/>
                  </a:lnTo>
                  <a:lnTo>
                    <a:pt x="9740" y="15275"/>
                  </a:lnTo>
                  <a:lnTo>
                    <a:pt x="9869" y="15361"/>
                  </a:lnTo>
                  <a:lnTo>
                    <a:pt x="10083" y="15404"/>
                  </a:lnTo>
                  <a:lnTo>
                    <a:pt x="12143" y="15404"/>
                  </a:lnTo>
                  <a:lnTo>
                    <a:pt x="12314" y="15361"/>
                  </a:lnTo>
                  <a:lnTo>
                    <a:pt x="12486" y="15275"/>
                  </a:lnTo>
                  <a:lnTo>
                    <a:pt x="12615" y="15103"/>
                  </a:lnTo>
                  <a:lnTo>
                    <a:pt x="12658" y="14889"/>
                  </a:lnTo>
                  <a:lnTo>
                    <a:pt x="12658" y="9225"/>
                  </a:lnTo>
                  <a:lnTo>
                    <a:pt x="13644" y="9225"/>
                  </a:lnTo>
                  <a:lnTo>
                    <a:pt x="13644" y="12872"/>
                  </a:lnTo>
                  <a:lnTo>
                    <a:pt x="13687" y="13044"/>
                  </a:lnTo>
                  <a:lnTo>
                    <a:pt x="13816" y="13216"/>
                  </a:lnTo>
                  <a:lnTo>
                    <a:pt x="13988" y="13301"/>
                  </a:lnTo>
                  <a:lnTo>
                    <a:pt x="14159" y="13344"/>
                  </a:lnTo>
                  <a:lnTo>
                    <a:pt x="16219" y="13344"/>
                  </a:lnTo>
                  <a:lnTo>
                    <a:pt x="16433" y="13301"/>
                  </a:lnTo>
                  <a:lnTo>
                    <a:pt x="16562" y="13216"/>
                  </a:lnTo>
                  <a:lnTo>
                    <a:pt x="16691" y="13044"/>
                  </a:lnTo>
                  <a:lnTo>
                    <a:pt x="16734" y="12872"/>
                  </a:lnTo>
                  <a:lnTo>
                    <a:pt x="16734" y="9225"/>
                  </a:lnTo>
                  <a:lnTo>
                    <a:pt x="16905" y="9225"/>
                  </a:lnTo>
                  <a:lnTo>
                    <a:pt x="17120" y="9183"/>
                  </a:lnTo>
                  <a:lnTo>
                    <a:pt x="17248" y="9097"/>
                  </a:lnTo>
                  <a:lnTo>
                    <a:pt x="17377" y="8968"/>
                  </a:lnTo>
                  <a:lnTo>
                    <a:pt x="17420" y="8796"/>
                  </a:lnTo>
                  <a:lnTo>
                    <a:pt x="17420" y="8582"/>
                  </a:lnTo>
                  <a:lnTo>
                    <a:pt x="17291" y="8367"/>
                  </a:lnTo>
                  <a:lnTo>
                    <a:pt x="17163" y="8281"/>
                  </a:lnTo>
                  <a:lnTo>
                    <a:pt x="16948" y="8196"/>
                  </a:lnTo>
                  <a:lnTo>
                    <a:pt x="11971" y="8196"/>
                  </a:lnTo>
                  <a:lnTo>
                    <a:pt x="11971" y="516"/>
                  </a:lnTo>
                  <a:lnTo>
                    <a:pt x="11928" y="301"/>
                  </a:lnTo>
                  <a:lnTo>
                    <a:pt x="11799" y="129"/>
                  </a:lnTo>
                  <a:lnTo>
                    <a:pt x="11628" y="44"/>
                  </a:lnTo>
                  <a:lnTo>
                    <a:pt x="11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2"/>
            <p:cNvSpPr/>
            <p:nvPr/>
          </p:nvSpPr>
          <p:spPr>
            <a:xfrm>
              <a:off x="4313475" y="2606500"/>
              <a:ext cx="93350" cy="160900"/>
            </a:xfrm>
            <a:custGeom>
              <a:rect b="b" l="l" r="r" t="t"/>
              <a:pathLst>
                <a:path extrusionOk="0" h="6436" w="3734">
                  <a:moveTo>
                    <a:pt x="1674" y="0"/>
                  </a:moveTo>
                  <a:lnTo>
                    <a:pt x="1502" y="129"/>
                  </a:lnTo>
                  <a:lnTo>
                    <a:pt x="130" y="1502"/>
                  </a:lnTo>
                  <a:lnTo>
                    <a:pt x="44" y="1631"/>
                  </a:lnTo>
                  <a:lnTo>
                    <a:pt x="1" y="1802"/>
                  </a:lnTo>
                  <a:lnTo>
                    <a:pt x="1" y="2017"/>
                  </a:lnTo>
                  <a:lnTo>
                    <a:pt x="87" y="2188"/>
                  </a:lnTo>
                  <a:lnTo>
                    <a:pt x="258" y="2317"/>
                  </a:lnTo>
                  <a:lnTo>
                    <a:pt x="473" y="2360"/>
                  </a:lnTo>
                  <a:lnTo>
                    <a:pt x="687" y="2317"/>
                  </a:lnTo>
                  <a:lnTo>
                    <a:pt x="859" y="2231"/>
                  </a:lnTo>
                  <a:lnTo>
                    <a:pt x="1331" y="1716"/>
                  </a:lnTo>
                  <a:lnTo>
                    <a:pt x="1331" y="5921"/>
                  </a:lnTo>
                  <a:lnTo>
                    <a:pt x="1374" y="6136"/>
                  </a:lnTo>
                  <a:lnTo>
                    <a:pt x="1460" y="6264"/>
                  </a:lnTo>
                  <a:lnTo>
                    <a:pt x="1631" y="6393"/>
                  </a:lnTo>
                  <a:lnTo>
                    <a:pt x="1803" y="6436"/>
                  </a:lnTo>
                  <a:lnTo>
                    <a:pt x="2017" y="6436"/>
                  </a:lnTo>
                  <a:lnTo>
                    <a:pt x="2189" y="6307"/>
                  </a:lnTo>
                  <a:lnTo>
                    <a:pt x="2318" y="6136"/>
                  </a:lnTo>
                  <a:lnTo>
                    <a:pt x="2361" y="5964"/>
                  </a:lnTo>
                  <a:lnTo>
                    <a:pt x="2361" y="1716"/>
                  </a:lnTo>
                  <a:lnTo>
                    <a:pt x="2875" y="2231"/>
                  </a:lnTo>
                  <a:lnTo>
                    <a:pt x="3004" y="2317"/>
                  </a:lnTo>
                  <a:lnTo>
                    <a:pt x="3219" y="2360"/>
                  </a:lnTo>
                  <a:lnTo>
                    <a:pt x="3390" y="2317"/>
                  </a:lnTo>
                  <a:lnTo>
                    <a:pt x="3562" y="2231"/>
                  </a:lnTo>
                  <a:lnTo>
                    <a:pt x="3691" y="2060"/>
                  </a:lnTo>
                  <a:lnTo>
                    <a:pt x="3734" y="1845"/>
                  </a:lnTo>
                  <a:lnTo>
                    <a:pt x="3691" y="1673"/>
                  </a:lnTo>
                  <a:lnTo>
                    <a:pt x="3562" y="1502"/>
                  </a:lnTo>
                  <a:lnTo>
                    <a:pt x="2232" y="129"/>
                  </a:lnTo>
                  <a:lnTo>
                    <a:pt x="2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2"/>
            <p:cNvSpPr/>
            <p:nvPr/>
          </p:nvSpPr>
          <p:spPr>
            <a:xfrm>
              <a:off x="4005625" y="2844625"/>
              <a:ext cx="94425" cy="161975"/>
            </a:xfrm>
            <a:custGeom>
              <a:rect b="b" l="l" r="r" t="t"/>
              <a:pathLst>
                <a:path extrusionOk="0" h="6479" w="3777">
                  <a:moveTo>
                    <a:pt x="1846" y="0"/>
                  </a:moveTo>
                  <a:lnTo>
                    <a:pt x="1674" y="43"/>
                  </a:lnTo>
                  <a:lnTo>
                    <a:pt x="1546" y="129"/>
                  </a:lnTo>
                  <a:lnTo>
                    <a:pt x="1460" y="215"/>
                  </a:lnTo>
                  <a:lnTo>
                    <a:pt x="1417" y="343"/>
                  </a:lnTo>
                  <a:lnTo>
                    <a:pt x="1374" y="515"/>
                  </a:lnTo>
                  <a:lnTo>
                    <a:pt x="1374" y="4720"/>
                  </a:lnTo>
                  <a:lnTo>
                    <a:pt x="902" y="4248"/>
                  </a:lnTo>
                  <a:lnTo>
                    <a:pt x="773" y="4162"/>
                  </a:lnTo>
                  <a:lnTo>
                    <a:pt x="645" y="4119"/>
                  </a:lnTo>
                  <a:lnTo>
                    <a:pt x="473" y="4076"/>
                  </a:lnTo>
                  <a:lnTo>
                    <a:pt x="344" y="4119"/>
                  </a:lnTo>
                  <a:lnTo>
                    <a:pt x="215" y="4205"/>
                  </a:lnTo>
                  <a:lnTo>
                    <a:pt x="130" y="4291"/>
                  </a:lnTo>
                  <a:lnTo>
                    <a:pt x="44" y="4462"/>
                  </a:lnTo>
                  <a:lnTo>
                    <a:pt x="1" y="4634"/>
                  </a:lnTo>
                  <a:lnTo>
                    <a:pt x="1" y="4763"/>
                  </a:lnTo>
                  <a:lnTo>
                    <a:pt x="87" y="4891"/>
                  </a:lnTo>
                  <a:lnTo>
                    <a:pt x="1546" y="6307"/>
                  </a:lnTo>
                  <a:lnTo>
                    <a:pt x="1717" y="6436"/>
                  </a:lnTo>
                  <a:lnTo>
                    <a:pt x="1889" y="6479"/>
                  </a:lnTo>
                  <a:lnTo>
                    <a:pt x="2103" y="6436"/>
                  </a:lnTo>
                  <a:lnTo>
                    <a:pt x="2275" y="6307"/>
                  </a:lnTo>
                  <a:lnTo>
                    <a:pt x="3691" y="4891"/>
                  </a:lnTo>
                  <a:lnTo>
                    <a:pt x="3777" y="4763"/>
                  </a:lnTo>
                  <a:lnTo>
                    <a:pt x="3777" y="4634"/>
                  </a:lnTo>
                  <a:lnTo>
                    <a:pt x="3734" y="4462"/>
                  </a:lnTo>
                  <a:lnTo>
                    <a:pt x="3691" y="4291"/>
                  </a:lnTo>
                  <a:lnTo>
                    <a:pt x="3562" y="4205"/>
                  </a:lnTo>
                  <a:lnTo>
                    <a:pt x="3433" y="4119"/>
                  </a:lnTo>
                  <a:lnTo>
                    <a:pt x="3305" y="4076"/>
                  </a:lnTo>
                  <a:lnTo>
                    <a:pt x="3176" y="4119"/>
                  </a:lnTo>
                  <a:lnTo>
                    <a:pt x="3004" y="4162"/>
                  </a:lnTo>
                  <a:lnTo>
                    <a:pt x="2919" y="4248"/>
                  </a:lnTo>
                  <a:lnTo>
                    <a:pt x="2404" y="4720"/>
                  </a:lnTo>
                  <a:lnTo>
                    <a:pt x="2404" y="386"/>
                  </a:lnTo>
                  <a:lnTo>
                    <a:pt x="2361" y="258"/>
                  </a:lnTo>
                  <a:lnTo>
                    <a:pt x="2318" y="172"/>
                  </a:lnTo>
                  <a:lnTo>
                    <a:pt x="2146" y="43"/>
                  </a:lnTo>
                  <a:lnTo>
                    <a:pt x="19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8" name="Google Shape;2098;p72"/>
          <p:cNvSpPr/>
          <p:nvPr/>
        </p:nvSpPr>
        <p:spPr>
          <a:xfrm>
            <a:off x="4695431" y="2625671"/>
            <a:ext cx="396040" cy="396040"/>
          </a:xfrm>
          <a:custGeom>
            <a:rect b="b" l="l" r="r" t="t"/>
            <a:pathLst>
              <a:path extrusionOk="0" h="17464" w="17464">
                <a:moveTo>
                  <a:pt x="8711" y="1288"/>
                </a:moveTo>
                <a:lnTo>
                  <a:pt x="9998" y="2747"/>
                </a:lnTo>
                <a:lnTo>
                  <a:pt x="9569" y="2747"/>
                </a:lnTo>
                <a:lnTo>
                  <a:pt x="9397" y="2875"/>
                </a:lnTo>
                <a:lnTo>
                  <a:pt x="9269" y="3047"/>
                </a:lnTo>
                <a:lnTo>
                  <a:pt x="9226" y="3219"/>
                </a:lnTo>
                <a:lnTo>
                  <a:pt x="9226" y="6651"/>
                </a:lnTo>
                <a:lnTo>
                  <a:pt x="9011" y="6479"/>
                </a:lnTo>
                <a:lnTo>
                  <a:pt x="8754" y="6351"/>
                </a:lnTo>
                <a:lnTo>
                  <a:pt x="8496" y="6265"/>
                </a:lnTo>
                <a:lnTo>
                  <a:pt x="8196" y="6179"/>
                </a:lnTo>
                <a:lnTo>
                  <a:pt x="8196" y="3219"/>
                </a:lnTo>
                <a:lnTo>
                  <a:pt x="8153" y="3047"/>
                </a:lnTo>
                <a:lnTo>
                  <a:pt x="8067" y="2875"/>
                </a:lnTo>
                <a:lnTo>
                  <a:pt x="7896" y="2747"/>
                </a:lnTo>
                <a:lnTo>
                  <a:pt x="7467" y="2747"/>
                </a:lnTo>
                <a:lnTo>
                  <a:pt x="8711" y="1288"/>
                </a:lnTo>
                <a:close/>
                <a:moveTo>
                  <a:pt x="2747" y="6394"/>
                </a:moveTo>
                <a:lnTo>
                  <a:pt x="2747" y="6909"/>
                </a:lnTo>
                <a:lnTo>
                  <a:pt x="2747" y="7037"/>
                </a:lnTo>
                <a:lnTo>
                  <a:pt x="2790" y="7080"/>
                </a:lnTo>
                <a:lnTo>
                  <a:pt x="2876" y="7123"/>
                </a:lnTo>
                <a:lnTo>
                  <a:pt x="2961" y="7166"/>
                </a:lnTo>
                <a:lnTo>
                  <a:pt x="7681" y="7166"/>
                </a:lnTo>
                <a:lnTo>
                  <a:pt x="8024" y="7209"/>
                </a:lnTo>
                <a:lnTo>
                  <a:pt x="8282" y="7295"/>
                </a:lnTo>
                <a:lnTo>
                  <a:pt x="8539" y="7423"/>
                </a:lnTo>
                <a:lnTo>
                  <a:pt x="8797" y="7595"/>
                </a:lnTo>
                <a:lnTo>
                  <a:pt x="8968" y="7852"/>
                </a:lnTo>
                <a:lnTo>
                  <a:pt x="9097" y="8110"/>
                </a:lnTo>
                <a:lnTo>
                  <a:pt x="9226" y="8367"/>
                </a:lnTo>
                <a:lnTo>
                  <a:pt x="9226" y="8711"/>
                </a:lnTo>
                <a:lnTo>
                  <a:pt x="9226" y="10298"/>
                </a:lnTo>
                <a:lnTo>
                  <a:pt x="8968" y="10341"/>
                </a:lnTo>
                <a:lnTo>
                  <a:pt x="8711" y="10470"/>
                </a:lnTo>
                <a:lnTo>
                  <a:pt x="8453" y="10598"/>
                </a:lnTo>
                <a:lnTo>
                  <a:pt x="8196" y="10727"/>
                </a:lnTo>
                <a:lnTo>
                  <a:pt x="8196" y="8410"/>
                </a:lnTo>
                <a:lnTo>
                  <a:pt x="8196" y="8324"/>
                </a:lnTo>
                <a:lnTo>
                  <a:pt x="8153" y="8239"/>
                </a:lnTo>
                <a:lnTo>
                  <a:pt x="8067" y="8196"/>
                </a:lnTo>
                <a:lnTo>
                  <a:pt x="2876" y="8196"/>
                </a:lnTo>
                <a:lnTo>
                  <a:pt x="2790" y="8239"/>
                </a:lnTo>
                <a:lnTo>
                  <a:pt x="2747" y="8324"/>
                </a:lnTo>
                <a:lnTo>
                  <a:pt x="2747" y="8410"/>
                </a:lnTo>
                <a:lnTo>
                  <a:pt x="2747" y="8925"/>
                </a:lnTo>
                <a:lnTo>
                  <a:pt x="1288" y="7681"/>
                </a:lnTo>
                <a:lnTo>
                  <a:pt x="2747" y="6394"/>
                </a:lnTo>
                <a:close/>
                <a:moveTo>
                  <a:pt x="14718" y="10513"/>
                </a:moveTo>
                <a:lnTo>
                  <a:pt x="16176" y="11757"/>
                </a:lnTo>
                <a:lnTo>
                  <a:pt x="14718" y="13001"/>
                </a:lnTo>
                <a:lnTo>
                  <a:pt x="14718" y="12787"/>
                </a:lnTo>
                <a:lnTo>
                  <a:pt x="14675" y="12572"/>
                </a:lnTo>
                <a:lnTo>
                  <a:pt x="14589" y="12400"/>
                </a:lnTo>
                <a:lnTo>
                  <a:pt x="14417" y="12315"/>
                </a:lnTo>
                <a:lnTo>
                  <a:pt x="14203" y="12272"/>
                </a:lnTo>
                <a:lnTo>
                  <a:pt x="9741" y="12272"/>
                </a:lnTo>
                <a:lnTo>
                  <a:pt x="9569" y="12315"/>
                </a:lnTo>
                <a:lnTo>
                  <a:pt x="9397" y="12400"/>
                </a:lnTo>
                <a:lnTo>
                  <a:pt x="9269" y="12572"/>
                </a:lnTo>
                <a:lnTo>
                  <a:pt x="9226" y="12787"/>
                </a:lnTo>
                <a:lnTo>
                  <a:pt x="9226" y="16434"/>
                </a:lnTo>
                <a:lnTo>
                  <a:pt x="8196" y="16434"/>
                </a:lnTo>
                <a:lnTo>
                  <a:pt x="8196" y="12014"/>
                </a:lnTo>
                <a:lnTo>
                  <a:pt x="8239" y="11843"/>
                </a:lnTo>
                <a:lnTo>
                  <a:pt x="8282" y="11714"/>
                </a:lnTo>
                <a:lnTo>
                  <a:pt x="8325" y="11585"/>
                </a:lnTo>
                <a:lnTo>
                  <a:pt x="8453" y="11456"/>
                </a:lnTo>
                <a:lnTo>
                  <a:pt x="8539" y="11371"/>
                </a:lnTo>
                <a:lnTo>
                  <a:pt x="8668" y="11328"/>
                </a:lnTo>
                <a:lnTo>
                  <a:pt x="8797" y="11285"/>
                </a:lnTo>
                <a:lnTo>
                  <a:pt x="8968" y="11242"/>
                </a:lnTo>
                <a:lnTo>
                  <a:pt x="14589" y="11242"/>
                </a:lnTo>
                <a:lnTo>
                  <a:pt x="14632" y="11156"/>
                </a:lnTo>
                <a:lnTo>
                  <a:pt x="14718" y="11113"/>
                </a:lnTo>
                <a:lnTo>
                  <a:pt x="14718" y="10985"/>
                </a:lnTo>
                <a:lnTo>
                  <a:pt x="14718" y="10513"/>
                </a:lnTo>
                <a:close/>
                <a:moveTo>
                  <a:pt x="8711" y="1"/>
                </a:moveTo>
                <a:lnTo>
                  <a:pt x="8496" y="44"/>
                </a:lnTo>
                <a:lnTo>
                  <a:pt x="8325" y="172"/>
                </a:lnTo>
                <a:lnTo>
                  <a:pt x="5965" y="2918"/>
                </a:lnTo>
                <a:lnTo>
                  <a:pt x="5879" y="3047"/>
                </a:lnTo>
                <a:lnTo>
                  <a:pt x="5836" y="3176"/>
                </a:lnTo>
                <a:lnTo>
                  <a:pt x="5836" y="3304"/>
                </a:lnTo>
                <a:lnTo>
                  <a:pt x="5879" y="3433"/>
                </a:lnTo>
                <a:lnTo>
                  <a:pt x="5965" y="3562"/>
                </a:lnTo>
                <a:lnTo>
                  <a:pt x="6051" y="3648"/>
                </a:lnTo>
                <a:lnTo>
                  <a:pt x="6179" y="3734"/>
                </a:lnTo>
                <a:lnTo>
                  <a:pt x="7209" y="3734"/>
                </a:lnTo>
                <a:lnTo>
                  <a:pt x="7209" y="6136"/>
                </a:lnTo>
                <a:lnTo>
                  <a:pt x="3734" y="6136"/>
                </a:lnTo>
                <a:lnTo>
                  <a:pt x="3734" y="5278"/>
                </a:lnTo>
                <a:lnTo>
                  <a:pt x="3734" y="5149"/>
                </a:lnTo>
                <a:lnTo>
                  <a:pt x="3648" y="5021"/>
                </a:lnTo>
                <a:lnTo>
                  <a:pt x="3562" y="4892"/>
                </a:lnTo>
                <a:lnTo>
                  <a:pt x="3433" y="4806"/>
                </a:lnTo>
                <a:lnTo>
                  <a:pt x="3305" y="4763"/>
                </a:lnTo>
                <a:lnTo>
                  <a:pt x="3176" y="4763"/>
                </a:lnTo>
                <a:lnTo>
                  <a:pt x="3004" y="4806"/>
                </a:lnTo>
                <a:lnTo>
                  <a:pt x="2919" y="4892"/>
                </a:lnTo>
                <a:lnTo>
                  <a:pt x="173" y="7295"/>
                </a:lnTo>
                <a:lnTo>
                  <a:pt x="44" y="7466"/>
                </a:lnTo>
                <a:lnTo>
                  <a:pt x="1" y="7681"/>
                </a:lnTo>
                <a:lnTo>
                  <a:pt x="44" y="7895"/>
                </a:lnTo>
                <a:lnTo>
                  <a:pt x="173" y="8067"/>
                </a:lnTo>
                <a:lnTo>
                  <a:pt x="2919" y="10427"/>
                </a:lnTo>
                <a:lnTo>
                  <a:pt x="3004" y="10513"/>
                </a:lnTo>
                <a:lnTo>
                  <a:pt x="3176" y="10555"/>
                </a:lnTo>
                <a:lnTo>
                  <a:pt x="3305" y="10555"/>
                </a:lnTo>
                <a:lnTo>
                  <a:pt x="3433" y="10513"/>
                </a:lnTo>
                <a:lnTo>
                  <a:pt x="3562" y="10427"/>
                </a:lnTo>
                <a:lnTo>
                  <a:pt x="3648" y="10341"/>
                </a:lnTo>
                <a:lnTo>
                  <a:pt x="3734" y="10212"/>
                </a:lnTo>
                <a:lnTo>
                  <a:pt x="3734" y="10041"/>
                </a:lnTo>
                <a:lnTo>
                  <a:pt x="3734" y="9183"/>
                </a:lnTo>
                <a:lnTo>
                  <a:pt x="7209" y="9183"/>
                </a:lnTo>
                <a:lnTo>
                  <a:pt x="7209" y="16948"/>
                </a:lnTo>
                <a:lnTo>
                  <a:pt x="7252" y="17120"/>
                </a:lnTo>
                <a:lnTo>
                  <a:pt x="7338" y="17292"/>
                </a:lnTo>
                <a:lnTo>
                  <a:pt x="7509" y="17420"/>
                </a:lnTo>
                <a:lnTo>
                  <a:pt x="7681" y="17463"/>
                </a:lnTo>
                <a:lnTo>
                  <a:pt x="9741" y="17463"/>
                </a:lnTo>
                <a:lnTo>
                  <a:pt x="9955" y="17420"/>
                </a:lnTo>
                <a:lnTo>
                  <a:pt x="10127" y="17292"/>
                </a:lnTo>
                <a:lnTo>
                  <a:pt x="10212" y="17120"/>
                </a:lnTo>
                <a:lnTo>
                  <a:pt x="10255" y="16948"/>
                </a:lnTo>
                <a:lnTo>
                  <a:pt x="10255" y="13301"/>
                </a:lnTo>
                <a:lnTo>
                  <a:pt x="13688" y="13301"/>
                </a:lnTo>
                <a:lnTo>
                  <a:pt x="13688" y="14160"/>
                </a:lnTo>
                <a:lnTo>
                  <a:pt x="13731" y="14288"/>
                </a:lnTo>
                <a:lnTo>
                  <a:pt x="13774" y="14417"/>
                </a:lnTo>
                <a:lnTo>
                  <a:pt x="13859" y="14546"/>
                </a:lnTo>
                <a:lnTo>
                  <a:pt x="13988" y="14631"/>
                </a:lnTo>
                <a:lnTo>
                  <a:pt x="14417" y="14631"/>
                </a:lnTo>
                <a:lnTo>
                  <a:pt x="14546" y="14546"/>
                </a:lnTo>
                <a:lnTo>
                  <a:pt x="17292" y="12143"/>
                </a:lnTo>
                <a:lnTo>
                  <a:pt x="17421" y="11971"/>
                </a:lnTo>
                <a:lnTo>
                  <a:pt x="17463" y="11757"/>
                </a:lnTo>
                <a:lnTo>
                  <a:pt x="17421" y="11542"/>
                </a:lnTo>
                <a:lnTo>
                  <a:pt x="17292" y="11371"/>
                </a:lnTo>
                <a:lnTo>
                  <a:pt x="14546" y="9011"/>
                </a:lnTo>
                <a:lnTo>
                  <a:pt x="14417" y="8925"/>
                </a:lnTo>
                <a:lnTo>
                  <a:pt x="14288" y="8882"/>
                </a:lnTo>
                <a:lnTo>
                  <a:pt x="14160" y="8882"/>
                </a:lnTo>
                <a:lnTo>
                  <a:pt x="13988" y="8925"/>
                </a:lnTo>
                <a:lnTo>
                  <a:pt x="13859" y="8968"/>
                </a:lnTo>
                <a:lnTo>
                  <a:pt x="13774" y="9097"/>
                </a:lnTo>
                <a:lnTo>
                  <a:pt x="13731" y="9225"/>
                </a:lnTo>
                <a:lnTo>
                  <a:pt x="13688" y="9354"/>
                </a:lnTo>
                <a:lnTo>
                  <a:pt x="13688" y="10212"/>
                </a:lnTo>
                <a:lnTo>
                  <a:pt x="10255" y="10212"/>
                </a:lnTo>
                <a:lnTo>
                  <a:pt x="10255" y="3734"/>
                </a:lnTo>
                <a:lnTo>
                  <a:pt x="11242" y="3734"/>
                </a:lnTo>
                <a:lnTo>
                  <a:pt x="11371" y="3648"/>
                </a:lnTo>
                <a:lnTo>
                  <a:pt x="11500" y="3562"/>
                </a:lnTo>
                <a:lnTo>
                  <a:pt x="11585" y="3433"/>
                </a:lnTo>
                <a:lnTo>
                  <a:pt x="11628" y="3304"/>
                </a:lnTo>
                <a:lnTo>
                  <a:pt x="11628" y="3176"/>
                </a:lnTo>
                <a:lnTo>
                  <a:pt x="11585" y="3047"/>
                </a:lnTo>
                <a:lnTo>
                  <a:pt x="11500" y="2918"/>
                </a:lnTo>
                <a:lnTo>
                  <a:pt x="9097" y="172"/>
                </a:lnTo>
                <a:lnTo>
                  <a:pt x="8925" y="44"/>
                </a:lnTo>
                <a:lnTo>
                  <a:pt x="87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9" name="Google Shape;2099;p72"/>
          <p:cNvGrpSpPr/>
          <p:nvPr/>
        </p:nvGrpSpPr>
        <p:grpSpPr>
          <a:xfrm>
            <a:off x="5313408" y="2625747"/>
            <a:ext cx="395065" cy="396040"/>
            <a:chOff x="5389325" y="2588250"/>
            <a:chExt cx="435525" cy="436600"/>
          </a:xfrm>
        </p:grpSpPr>
        <p:sp>
          <p:nvSpPr>
            <p:cNvPr id="2100" name="Google Shape;2100;p72"/>
            <p:cNvSpPr/>
            <p:nvPr/>
          </p:nvSpPr>
          <p:spPr>
            <a:xfrm>
              <a:off x="5389325" y="2588250"/>
              <a:ext cx="435525" cy="436600"/>
            </a:xfrm>
            <a:custGeom>
              <a:rect b="b" l="l" r="r" t="t"/>
              <a:pathLst>
                <a:path extrusionOk="0" h="17464" w="17421">
                  <a:moveTo>
                    <a:pt x="5579" y="2103"/>
                  </a:moveTo>
                  <a:lnTo>
                    <a:pt x="5879" y="2189"/>
                  </a:lnTo>
                  <a:lnTo>
                    <a:pt x="6136" y="2275"/>
                  </a:lnTo>
                  <a:lnTo>
                    <a:pt x="6437" y="2361"/>
                  </a:lnTo>
                  <a:lnTo>
                    <a:pt x="6694" y="2489"/>
                  </a:lnTo>
                  <a:lnTo>
                    <a:pt x="6909" y="2661"/>
                  </a:lnTo>
                  <a:lnTo>
                    <a:pt x="7123" y="2833"/>
                  </a:lnTo>
                  <a:lnTo>
                    <a:pt x="7338" y="3047"/>
                  </a:lnTo>
                  <a:lnTo>
                    <a:pt x="7552" y="3262"/>
                  </a:lnTo>
                  <a:lnTo>
                    <a:pt x="7724" y="3519"/>
                  </a:lnTo>
                  <a:lnTo>
                    <a:pt x="7853" y="3734"/>
                  </a:lnTo>
                  <a:lnTo>
                    <a:pt x="7981" y="4034"/>
                  </a:lnTo>
                  <a:lnTo>
                    <a:pt x="8067" y="4291"/>
                  </a:lnTo>
                  <a:lnTo>
                    <a:pt x="8153" y="4592"/>
                  </a:lnTo>
                  <a:lnTo>
                    <a:pt x="8196" y="4892"/>
                  </a:lnTo>
                  <a:lnTo>
                    <a:pt x="8196" y="5192"/>
                  </a:lnTo>
                  <a:lnTo>
                    <a:pt x="8196" y="8239"/>
                  </a:lnTo>
                  <a:lnTo>
                    <a:pt x="5192" y="8239"/>
                  </a:lnTo>
                  <a:lnTo>
                    <a:pt x="4849" y="8196"/>
                  </a:lnTo>
                  <a:lnTo>
                    <a:pt x="4549" y="8153"/>
                  </a:lnTo>
                  <a:lnTo>
                    <a:pt x="4291" y="8110"/>
                  </a:lnTo>
                  <a:lnTo>
                    <a:pt x="3991" y="7981"/>
                  </a:lnTo>
                  <a:lnTo>
                    <a:pt x="3734" y="7852"/>
                  </a:lnTo>
                  <a:lnTo>
                    <a:pt x="3476" y="7724"/>
                  </a:lnTo>
                  <a:lnTo>
                    <a:pt x="3262" y="7552"/>
                  </a:lnTo>
                  <a:lnTo>
                    <a:pt x="3047" y="7380"/>
                  </a:lnTo>
                  <a:lnTo>
                    <a:pt x="2833" y="7166"/>
                  </a:lnTo>
                  <a:lnTo>
                    <a:pt x="2661" y="6951"/>
                  </a:lnTo>
                  <a:lnTo>
                    <a:pt x="2489" y="6694"/>
                  </a:lnTo>
                  <a:lnTo>
                    <a:pt x="2361" y="6437"/>
                  </a:lnTo>
                  <a:lnTo>
                    <a:pt x="2232" y="6179"/>
                  </a:lnTo>
                  <a:lnTo>
                    <a:pt x="2146" y="5879"/>
                  </a:lnTo>
                  <a:lnTo>
                    <a:pt x="2103" y="5578"/>
                  </a:lnTo>
                  <a:lnTo>
                    <a:pt x="2060" y="5278"/>
                  </a:lnTo>
                  <a:lnTo>
                    <a:pt x="2060" y="4935"/>
                  </a:lnTo>
                  <a:lnTo>
                    <a:pt x="2103" y="4635"/>
                  </a:lnTo>
                  <a:lnTo>
                    <a:pt x="2189" y="4334"/>
                  </a:lnTo>
                  <a:lnTo>
                    <a:pt x="2275" y="4034"/>
                  </a:lnTo>
                  <a:lnTo>
                    <a:pt x="2404" y="3734"/>
                  </a:lnTo>
                  <a:lnTo>
                    <a:pt x="2575" y="3476"/>
                  </a:lnTo>
                  <a:lnTo>
                    <a:pt x="2747" y="3219"/>
                  </a:lnTo>
                  <a:lnTo>
                    <a:pt x="2961" y="3004"/>
                  </a:lnTo>
                  <a:lnTo>
                    <a:pt x="3176" y="2790"/>
                  </a:lnTo>
                  <a:lnTo>
                    <a:pt x="3433" y="2575"/>
                  </a:lnTo>
                  <a:lnTo>
                    <a:pt x="3734" y="2446"/>
                  </a:lnTo>
                  <a:lnTo>
                    <a:pt x="3991" y="2318"/>
                  </a:lnTo>
                  <a:lnTo>
                    <a:pt x="4291" y="2189"/>
                  </a:lnTo>
                  <a:lnTo>
                    <a:pt x="4592" y="2146"/>
                  </a:lnTo>
                  <a:lnTo>
                    <a:pt x="4935" y="2103"/>
                  </a:lnTo>
                  <a:close/>
                  <a:moveTo>
                    <a:pt x="12958" y="1030"/>
                  </a:moveTo>
                  <a:lnTo>
                    <a:pt x="13302" y="1073"/>
                  </a:lnTo>
                  <a:lnTo>
                    <a:pt x="13645" y="1116"/>
                  </a:lnTo>
                  <a:lnTo>
                    <a:pt x="13988" y="1202"/>
                  </a:lnTo>
                  <a:lnTo>
                    <a:pt x="14288" y="1331"/>
                  </a:lnTo>
                  <a:lnTo>
                    <a:pt x="14589" y="1502"/>
                  </a:lnTo>
                  <a:lnTo>
                    <a:pt x="14846" y="1674"/>
                  </a:lnTo>
                  <a:lnTo>
                    <a:pt x="15104" y="1846"/>
                  </a:lnTo>
                  <a:lnTo>
                    <a:pt x="15361" y="2103"/>
                  </a:lnTo>
                  <a:lnTo>
                    <a:pt x="15576" y="2318"/>
                  </a:lnTo>
                  <a:lnTo>
                    <a:pt x="15790" y="2575"/>
                  </a:lnTo>
                  <a:lnTo>
                    <a:pt x="15962" y="2875"/>
                  </a:lnTo>
                  <a:lnTo>
                    <a:pt x="16090" y="3176"/>
                  </a:lnTo>
                  <a:lnTo>
                    <a:pt x="16219" y="3476"/>
                  </a:lnTo>
                  <a:lnTo>
                    <a:pt x="16305" y="3819"/>
                  </a:lnTo>
                  <a:lnTo>
                    <a:pt x="16391" y="4120"/>
                  </a:lnTo>
                  <a:lnTo>
                    <a:pt x="16434" y="4463"/>
                  </a:lnTo>
                  <a:lnTo>
                    <a:pt x="16391" y="4849"/>
                  </a:lnTo>
                  <a:lnTo>
                    <a:pt x="16348" y="5235"/>
                  </a:lnTo>
                  <a:lnTo>
                    <a:pt x="16305" y="5578"/>
                  </a:lnTo>
                  <a:lnTo>
                    <a:pt x="16176" y="5922"/>
                  </a:lnTo>
                  <a:lnTo>
                    <a:pt x="16048" y="6265"/>
                  </a:lnTo>
                  <a:lnTo>
                    <a:pt x="15833" y="6565"/>
                  </a:lnTo>
                  <a:lnTo>
                    <a:pt x="15661" y="6866"/>
                  </a:lnTo>
                  <a:lnTo>
                    <a:pt x="15404" y="7123"/>
                  </a:lnTo>
                  <a:lnTo>
                    <a:pt x="15147" y="7380"/>
                  </a:lnTo>
                  <a:lnTo>
                    <a:pt x="14889" y="7595"/>
                  </a:lnTo>
                  <a:lnTo>
                    <a:pt x="14589" y="7767"/>
                  </a:lnTo>
                  <a:lnTo>
                    <a:pt x="14246" y="7938"/>
                  </a:lnTo>
                  <a:lnTo>
                    <a:pt x="13902" y="8067"/>
                  </a:lnTo>
                  <a:lnTo>
                    <a:pt x="13559" y="8153"/>
                  </a:lnTo>
                  <a:lnTo>
                    <a:pt x="13216" y="8196"/>
                  </a:lnTo>
                  <a:lnTo>
                    <a:pt x="12830" y="8239"/>
                  </a:lnTo>
                  <a:lnTo>
                    <a:pt x="9226" y="8239"/>
                  </a:lnTo>
                  <a:lnTo>
                    <a:pt x="9226" y="4635"/>
                  </a:lnTo>
                  <a:lnTo>
                    <a:pt x="9226" y="4248"/>
                  </a:lnTo>
                  <a:lnTo>
                    <a:pt x="9311" y="3905"/>
                  </a:lnTo>
                  <a:lnTo>
                    <a:pt x="9397" y="3519"/>
                  </a:lnTo>
                  <a:lnTo>
                    <a:pt x="9526" y="3176"/>
                  </a:lnTo>
                  <a:lnTo>
                    <a:pt x="9698" y="2875"/>
                  </a:lnTo>
                  <a:lnTo>
                    <a:pt x="9869" y="2575"/>
                  </a:lnTo>
                  <a:lnTo>
                    <a:pt x="10084" y="2275"/>
                  </a:lnTo>
                  <a:lnTo>
                    <a:pt x="10341" y="2017"/>
                  </a:lnTo>
                  <a:lnTo>
                    <a:pt x="10599" y="1803"/>
                  </a:lnTo>
                  <a:lnTo>
                    <a:pt x="10899" y="1588"/>
                  </a:lnTo>
                  <a:lnTo>
                    <a:pt x="11199" y="1417"/>
                  </a:lnTo>
                  <a:lnTo>
                    <a:pt x="11500" y="1288"/>
                  </a:lnTo>
                  <a:lnTo>
                    <a:pt x="11843" y="1159"/>
                  </a:lnTo>
                  <a:lnTo>
                    <a:pt x="12229" y="1073"/>
                  </a:lnTo>
                  <a:lnTo>
                    <a:pt x="12572" y="1030"/>
                  </a:lnTo>
                  <a:close/>
                  <a:moveTo>
                    <a:pt x="12272" y="9225"/>
                  </a:moveTo>
                  <a:lnTo>
                    <a:pt x="12572" y="9268"/>
                  </a:lnTo>
                  <a:lnTo>
                    <a:pt x="12873" y="9311"/>
                  </a:lnTo>
                  <a:lnTo>
                    <a:pt x="13130" y="9354"/>
                  </a:lnTo>
                  <a:lnTo>
                    <a:pt x="13430" y="9483"/>
                  </a:lnTo>
                  <a:lnTo>
                    <a:pt x="13688" y="9612"/>
                  </a:lnTo>
                  <a:lnTo>
                    <a:pt x="13945" y="9740"/>
                  </a:lnTo>
                  <a:lnTo>
                    <a:pt x="14203" y="9912"/>
                  </a:lnTo>
                  <a:lnTo>
                    <a:pt x="14417" y="10084"/>
                  </a:lnTo>
                  <a:lnTo>
                    <a:pt x="14589" y="10298"/>
                  </a:lnTo>
                  <a:lnTo>
                    <a:pt x="14803" y="10513"/>
                  </a:lnTo>
                  <a:lnTo>
                    <a:pt x="14932" y="10770"/>
                  </a:lnTo>
                  <a:lnTo>
                    <a:pt x="15061" y="11027"/>
                  </a:lnTo>
                  <a:lnTo>
                    <a:pt x="15189" y="11285"/>
                  </a:lnTo>
                  <a:lnTo>
                    <a:pt x="15275" y="11585"/>
                  </a:lnTo>
                  <a:lnTo>
                    <a:pt x="15318" y="11886"/>
                  </a:lnTo>
                  <a:lnTo>
                    <a:pt x="15361" y="12186"/>
                  </a:lnTo>
                  <a:lnTo>
                    <a:pt x="15361" y="12529"/>
                  </a:lnTo>
                  <a:lnTo>
                    <a:pt x="15318" y="12829"/>
                  </a:lnTo>
                  <a:lnTo>
                    <a:pt x="15232" y="13173"/>
                  </a:lnTo>
                  <a:lnTo>
                    <a:pt x="15147" y="13430"/>
                  </a:lnTo>
                  <a:lnTo>
                    <a:pt x="15018" y="13730"/>
                  </a:lnTo>
                  <a:lnTo>
                    <a:pt x="14846" y="13988"/>
                  </a:lnTo>
                  <a:lnTo>
                    <a:pt x="14675" y="14245"/>
                  </a:lnTo>
                  <a:lnTo>
                    <a:pt x="14460" y="14460"/>
                  </a:lnTo>
                  <a:lnTo>
                    <a:pt x="14246" y="14674"/>
                  </a:lnTo>
                  <a:lnTo>
                    <a:pt x="13988" y="14889"/>
                  </a:lnTo>
                  <a:lnTo>
                    <a:pt x="13731" y="15018"/>
                  </a:lnTo>
                  <a:lnTo>
                    <a:pt x="13430" y="15146"/>
                  </a:lnTo>
                  <a:lnTo>
                    <a:pt x="13130" y="15275"/>
                  </a:lnTo>
                  <a:lnTo>
                    <a:pt x="12830" y="15318"/>
                  </a:lnTo>
                  <a:lnTo>
                    <a:pt x="12486" y="15361"/>
                  </a:lnTo>
                  <a:lnTo>
                    <a:pt x="11843" y="15361"/>
                  </a:lnTo>
                  <a:lnTo>
                    <a:pt x="11585" y="15275"/>
                  </a:lnTo>
                  <a:lnTo>
                    <a:pt x="11285" y="15189"/>
                  </a:lnTo>
                  <a:lnTo>
                    <a:pt x="11028" y="15103"/>
                  </a:lnTo>
                  <a:lnTo>
                    <a:pt x="10770" y="14975"/>
                  </a:lnTo>
                  <a:lnTo>
                    <a:pt x="10513" y="14803"/>
                  </a:lnTo>
                  <a:lnTo>
                    <a:pt x="10298" y="14631"/>
                  </a:lnTo>
                  <a:lnTo>
                    <a:pt x="10084" y="14417"/>
                  </a:lnTo>
                  <a:lnTo>
                    <a:pt x="9869" y="14202"/>
                  </a:lnTo>
                  <a:lnTo>
                    <a:pt x="9740" y="13945"/>
                  </a:lnTo>
                  <a:lnTo>
                    <a:pt x="9569" y="13730"/>
                  </a:lnTo>
                  <a:lnTo>
                    <a:pt x="9440" y="13430"/>
                  </a:lnTo>
                  <a:lnTo>
                    <a:pt x="9354" y="13173"/>
                  </a:lnTo>
                  <a:lnTo>
                    <a:pt x="9268" y="12872"/>
                  </a:lnTo>
                  <a:lnTo>
                    <a:pt x="9226" y="12572"/>
                  </a:lnTo>
                  <a:lnTo>
                    <a:pt x="9226" y="12272"/>
                  </a:lnTo>
                  <a:lnTo>
                    <a:pt x="9226" y="9225"/>
                  </a:lnTo>
                  <a:close/>
                  <a:moveTo>
                    <a:pt x="8196" y="9225"/>
                  </a:moveTo>
                  <a:lnTo>
                    <a:pt x="8196" y="12829"/>
                  </a:lnTo>
                  <a:lnTo>
                    <a:pt x="8196" y="13216"/>
                  </a:lnTo>
                  <a:lnTo>
                    <a:pt x="8110" y="13602"/>
                  </a:lnTo>
                  <a:lnTo>
                    <a:pt x="8024" y="13945"/>
                  </a:lnTo>
                  <a:lnTo>
                    <a:pt x="7896" y="14288"/>
                  </a:lnTo>
                  <a:lnTo>
                    <a:pt x="7767" y="14589"/>
                  </a:lnTo>
                  <a:lnTo>
                    <a:pt x="7552" y="14889"/>
                  </a:lnTo>
                  <a:lnTo>
                    <a:pt x="7338" y="15189"/>
                  </a:lnTo>
                  <a:lnTo>
                    <a:pt x="7123" y="15447"/>
                  </a:lnTo>
                  <a:lnTo>
                    <a:pt x="6823" y="15661"/>
                  </a:lnTo>
                  <a:lnTo>
                    <a:pt x="6565" y="15876"/>
                  </a:lnTo>
                  <a:lnTo>
                    <a:pt x="6222" y="16047"/>
                  </a:lnTo>
                  <a:lnTo>
                    <a:pt x="5922" y="16176"/>
                  </a:lnTo>
                  <a:lnTo>
                    <a:pt x="5579" y="16305"/>
                  </a:lnTo>
                  <a:lnTo>
                    <a:pt x="5192" y="16391"/>
                  </a:lnTo>
                  <a:lnTo>
                    <a:pt x="4849" y="16434"/>
                  </a:lnTo>
                  <a:lnTo>
                    <a:pt x="4463" y="16434"/>
                  </a:lnTo>
                  <a:lnTo>
                    <a:pt x="4120" y="16391"/>
                  </a:lnTo>
                  <a:lnTo>
                    <a:pt x="3777" y="16348"/>
                  </a:lnTo>
                  <a:lnTo>
                    <a:pt x="3476" y="16262"/>
                  </a:lnTo>
                  <a:lnTo>
                    <a:pt x="3133" y="16133"/>
                  </a:lnTo>
                  <a:lnTo>
                    <a:pt x="2833" y="15962"/>
                  </a:lnTo>
                  <a:lnTo>
                    <a:pt x="2575" y="15790"/>
                  </a:lnTo>
                  <a:lnTo>
                    <a:pt x="2318" y="15618"/>
                  </a:lnTo>
                  <a:lnTo>
                    <a:pt x="2060" y="15361"/>
                  </a:lnTo>
                  <a:lnTo>
                    <a:pt x="1846" y="15146"/>
                  </a:lnTo>
                  <a:lnTo>
                    <a:pt x="1631" y="14889"/>
                  </a:lnTo>
                  <a:lnTo>
                    <a:pt x="1460" y="14589"/>
                  </a:lnTo>
                  <a:lnTo>
                    <a:pt x="1331" y="14288"/>
                  </a:lnTo>
                  <a:lnTo>
                    <a:pt x="1202" y="13988"/>
                  </a:lnTo>
                  <a:lnTo>
                    <a:pt x="1116" y="13645"/>
                  </a:lnTo>
                  <a:lnTo>
                    <a:pt x="1031" y="13344"/>
                  </a:lnTo>
                  <a:lnTo>
                    <a:pt x="1031" y="13001"/>
                  </a:lnTo>
                  <a:lnTo>
                    <a:pt x="1031" y="12615"/>
                  </a:lnTo>
                  <a:lnTo>
                    <a:pt x="1074" y="12229"/>
                  </a:lnTo>
                  <a:lnTo>
                    <a:pt x="1159" y="11886"/>
                  </a:lnTo>
                  <a:lnTo>
                    <a:pt x="1245" y="11542"/>
                  </a:lnTo>
                  <a:lnTo>
                    <a:pt x="1417" y="11199"/>
                  </a:lnTo>
                  <a:lnTo>
                    <a:pt x="1588" y="10899"/>
                  </a:lnTo>
                  <a:lnTo>
                    <a:pt x="1803" y="10598"/>
                  </a:lnTo>
                  <a:lnTo>
                    <a:pt x="2017" y="10341"/>
                  </a:lnTo>
                  <a:lnTo>
                    <a:pt x="2275" y="10084"/>
                  </a:lnTo>
                  <a:lnTo>
                    <a:pt x="2575" y="9869"/>
                  </a:lnTo>
                  <a:lnTo>
                    <a:pt x="2876" y="9697"/>
                  </a:lnTo>
                  <a:lnTo>
                    <a:pt x="3176" y="9526"/>
                  </a:lnTo>
                  <a:lnTo>
                    <a:pt x="3519" y="9397"/>
                  </a:lnTo>
                  <a:lnTo>
                    <a:pt x="3862" y="9311"/>
                  </a:lnTo>
                  <a:lnTo>
                    <a:pt x="4249" y="9268"/>
                  </a:lnTo>
                  <a:lnTo>
                    <a:pt x="4592" y="9225"/>
                  </a:lnTo>
                  <a:close/>
                  <a:moveTo>
                    <a:pt x="12443" y="1"/>
                  </a:moveTo>
                  <a:lnTo>
                    <a:pt x="12100" y="44"/>
                  </a:lnTo>
                  <a:lnTo>
                    <a:pt x="11757" y="129"/>
                  </a:lnTo>
                  <a:lnTo>
                    <a:pt x="11414" y="215"/>
                  </a:lnTo>
                  <a:lnTo>
                    <a:pt x="10813" y="473"/>
                  </a:lnTo>
                  <a:lnTo>
                    <a:pt x="10212" y="816"/>
                  </a:lnTo>
                  <a:lnTo>
                    <a:pt x="9698" y="1245"/>
                  </a:lnTo>
                  <a:lnTo>
                    <a:pt x="9226" y="1717"/>
                  </a:lnTo>
                  <a:lnTo>
                    <a:pt x="8839" y="2275"/>
                  </a:lnTo>
                  <a:lnTo>
                    <a:pt x="8539" y="2875"/>
                  </a:lnTo>
                  <a:lnTo>
                    <a:pt x="8239" y="2489"/>
                  </a:lnTo>
                  <a:lnTo>
                    <a:pt x="7896" y="2146"/>
                  </a:lnTo>
                  <a:lnTo>
                    <a:pt x="7509" y="1803"/>
                  </a:lnTo>
                  <a:lnTo>
                    <a:pt x="7080" y="1545"/>
                  </a:lnTo>
                  <a:lnTo>
                    <a:pt x="6651" y="1331"/>
                  </a:lnTo>
                  <a:lnTo>
                    <a:pt x="6179" y="1202"/>
                  </a:lnTo>
                  <a:lnTo>
                    <a:pt x="5664" y="1073"/>
                  </a:lnTo>
                  <a:lnTo>
                    <a:pt x="4721" y="1073"/>
                  </a:lnTo>
                  <a:lnTo>
                    <a:pt x="4334" y="1159"/>
                  </a:lnTo>
                  <a:lnTo>
                    <a:pt x="3905" y="1245"/>
                  </a:lnTo>
                  <a:lnTo>
                    <a:pt x="3562" y="1374"/>
                  </a:lnTo>
                  <a:lnTo>
                    <a:pt x="3176" y="1545"/>
                  </a:lnTo>
                  <a:lnTo>
                    <a:pt x="2833" y="1760"/>
                  </a:lnTo>
                  <a:lnTo>
                    <a:pt x="2532" y="1974"/>
                  </a:lnTo>
                  <a:lnTo>
                    <a:pt x="2232" y="2275"/>
                  </a:lnTo>
                  <a:lnTo>
                    <a:pt x="1975" y="2532"/>
                  </a:lnTo>
                  <a:lnTo>
                    <a:pt x="1760" y="2875"/>
                  </a:lnTo>
                  <a:lnTo>
                    <a:pt x="1546" y="3219"/>
                  </a:lnTo>
                  <a:lnTo>
                    <a:pt x="1374" y="3562"/>
                  </a:lnTo>
                  <a:lnTo>
                    <a:pt x="1245" y="3948"/>
                  </a:lnTo>
                  <a:lnTo>
                    <a:pt x="1116" y="4334"/>
                  </a:lnTo>
                  <a:lnTo>
                    <a:pt x="1074" y="4720"/>
                  </a:lnTo>
                  <a:lnTo>
                    <a:pt x="1031" y="5149"/>
                  </a:lnTo>
                  <a:lnTo>
                    <a:pt x="1074" y="5664"/>
                  </a:lnTo>
                  <a:lnTo>
                    <a:pt x="1159" y="6179"/>
                  </a:lnTo>
                  <a:lnTo>
                    <a:pt x="1331" y="6651"/>
                  </a:lnTo>
                  <a:lnTo>
                    <a:pt x="1546" y="7123"/>
                  </a:lnTo>
                  <a:lnTo>
                    <a:pt x="1803" y="7509"/>
                  </a:lnTo>
                  <a:lnTo>
                    <a:pt x="2103" y="7895"/>
                  </a:lnTo>
                  <a:lnTo>
                    <a:pt x="2489" y="8239"/>
                  </a:lnTo>
                  <a:lnTo>
                    <a:pt x="2876" y="8539"/>
                  </a:lnTo>
                  <a:lnTo>
                    <a:pt x="2275" y="8839"/>
                  </a:lnTo>
                  <a:lnTo>
                    <a:pt x="1717" y="9225"/>
                  </a:lnTo>
                  <a:lnTo>
                    <a:pt x="1202" y="9697"/>
                  </a:lnTo>
                  <a:lnTo>
                    <a:pt x="816" y="10212"/>
                  </a:lnTo>
                  <a:lnTo>
                    <a:pt x="473" y="10813"/>
                  </a:lnTo>
                  <a:lnTo>
                    <a:pt x="215" y="11456"/>
                  </a:lnTo>
                  <a:lnTo>
                    <a:pt x="130" y="11800"/>
                  </a:lnTo>
                  <a:lnTo>
                    <a:pt x="44" y="12143"/>
                  </a:lnTo>
                  <a:lnTo>
                    <a:pt x="1" y="12486"/>
                  </a:lnTo>
                  <a:lnTo>
                    <a:pt x="1" y="12829"/>
                  </a:lnTo>
                  <a:lnTo>
                    <a:pt x="1" y="13301"/>
                  </a:lnTo>
                  <a:lnTo>
                    <a:pt x="87" y="13773"/>
                  </a:lnTo>
                  <a:lnTo>
                    <a:pt x="215" y="14202"/>
                  </a:lnTo>
                  <a:lnTo>
                    <a:pt x="344" y="14631"/>
                  </a:lnTo>
                  <a:lnTo>
                    <a:pt x="559" y="15018"/>
                  </a:lnTo>
                  <a:lnTo>
                    <a:pt x="773" y="15404"/>
                  </a:lnTo>
                  <a:lnTo>
                    <a:pt x="1031" y="15790"/>
                  </a:lnTo>
                  <a:lnTo>
                    <a:pt x="1331" y="16090"/>
                  </a:lnTo>
                  <a:lnTo>
                    <a:pt x="1674" y="16391"/>
                  </a:lnTo>
                  <a:lnTo>
                    <a:pt x="2017" y="16648"/>
                  </a:lnTo>
                  <a:lnTo>
                    <a:pt x="2404" y="16905"/>
                  </a:lnTo>
                  <a:lnTo>
                    <a:pt x="2833" y="17077"/>
                  </a:lnTo>
                  <a:lnTo>
                    <a:pt x="3219" y="17249"/>
                  </a:lnTo>
                  <a:lnTo>
                    <a:pt x="3691" y="17377"/>
                  </a:lnTo>
                  <a:lnTo>
                    <a:pt x="4120" y="17420"/>
                  </a:lnTo>
                  <a:lnTo>
                    <a:pt x="4592" y="17463"/>
                  </a:lnTo>
                  <a:lnTo>
                    <a:pt x="4978" y="17420"/>
                  </a:lnTo>
                  <a:lnTo>
                    <a:pt x="5321" y="17377"/>
                  </a:lnTo>
                  <a:lnTo>
                    <a:pt x="5664" y="17335"/>
                  </a:lnTo>
                  <a:lnTo>
                    <a:pt x="6008" y="17249"/>
                  </a:lnTo>
                  <a:lnTo>
                    <a:pt x="6651" y="16991"/>
                  </a:lnTo>
                  <a:lnTo>
                    <a:pt x="7209" y="16648"/>
                  </a:lnTo>
                  <a:lnTo>
                    <a:pt x="7724" y="16219"/>
                  </a:lnTo>
                  <a:lnTo>
                    <a:pt x="8196" y="15747"/>
                  </a:lnTo>
                  <a:lnTo>
                    <a:pt x="8582" y="15189"/>
                  </a:lnTo>
                  <a:lnTo>
                    <a:pt x="8882" y="14589"/>
                  </a:lnTo>
                  <a:lnTo>
                    <a:pt x="9183" y="14975"/>
                  </a:lnTo>
                  <a:lnTo>
                    <a:pt x="9526" y="15318"/>
                  </a:lnTo>
                  <a:lnTo>
                    <a:pt x="9912" y="15618"/>
                  </a:lnTo>
                  <a:lnTo>
                    <a:pt x="10341" y="15876"/>
                  </a:lnTo>
                  <a:lnTo>
                    <a:pt x="10770" y="16090"/>
                  </a:lnTo>
                  <a:lnTo>
                    <a:pt x="11285" y="16262"/>
                  </a:lnTo>
                  <a:lnTo>
                    <a:pt x="11757" y="16348"/>
                  </a:lnTo>
                  <a:lnTo>
                    <a:pt x="12315" y="16391"/>
                  </a:lnTo>
                  <a:lnTo>
                    <a:pt x="12701" y="16391"/>
                  </a:lnTo>
                  <a:lnTo>
                    <a:pt x="13130" y="16305"/>
                  </a:lnTo>
                  <a:lnTo>
                    <a:pt x="13516" y="16219"/>
                  </a:lnTo>
                  <a:lnTo>
                    <a:pt x="13902" y="16090"/>
                  </a:lnTo>
                  <a:lnTo>
                    <a:pt x="14246" y="15919"/>
                  </a:lnTo>
                  <a:lnTo>
                    <a:pt x="14589" y="15704"/>
                  </a:lnTo>
                  <a:lnTo>
                    <a:pt x="14889" y="15447"/>
                  </a:lnTo>
                  <a:lnTo>
                    <a:pt x="15189" y="15189"/>
                  </a:lnTo>
                  <a:lnTo>
                    <a:pt x="15447" y="14889"/>
                  </a:lnTo>
                  <a:lnTo>
                    <a:pt x="15704" y="14589"/>
                  </a:lnTo>
                  <a:lnTo>
                    <a:pt x="15876" y="14245"/>
                  </a:lnTo>
                  <a:lnTo>
                    <a:pt x="16048" y="13902"/>
                  </a:lnTo>
                  <a:lnTo>
                    <a:pt x="16219" y="13516"/>
                  </a:lnTo>
                  <a:lnTo>
                    <a:pt x="16305" y="13130"/>
                  </a:lnTo>
                  <a:lnTo>
                    <a:pt x="16348" y="12744"/>
                  </a:lnTo>
                  <a:lnTo>
                    <a:pt x="16391" y="12315"/>
                  </a:lnTo>
                  <a:lnTo>
                    <a:pt x="16348" y="11800"/>
                  </a:lnTo>
                  <a:lnTo>
                    <a:pt x="16262" y="11285"/>
                  </a:lnTo>
                  <a:lnTo>
                    <a:pt x="16090" y="10813"/>
                  </a:lnTo>
                  <a:lnTo>
                    <a:pt x="15876" y="10341"/>
                  </a:lnTo>
                  <a:lnTo>
                    <a:pt x="15618" y="9912"/>
                  </a:lnTo>
                  <a:lnTo>
                    <a:pt x="15318" y="9526"/>
                  </a:lnTo>
                  <a:lnTo>
                    <a:pt x="14932" y="9183"/>
                  </a:lnTo>
                  <a:lnTo>
                    <a:pt x="14546" y="8882"/>
                  </a:lnTo>
                  <a:lnTo>
                    <a:pt x="15147" y="8582"/>
                  </a:lnTo>
                  <a:lnTo>
                    <a:pt x="15704" y="8196"/>
                  </a:lnTo>
                  <a:lnTo>
                    <a:pt x="16219" y="7767"/>
                  </a:lnTo>
                  <a:lnTo>
                    <a:pt x="16648" y="7209"/>
                  </a:lnTo>
                  <a:lnTo>
                    <a:pt x="16991" y="6651"/>
                  </a:lnTo>
                  <a:lnTo>
                    <a:pt x="17249" y="6008"/>
                  </a:lnTo>
                  <a:lnTo>
                    <a:pt x="17335" y="5664"/>
                  </a:lnTo>
                  <a:lnTo>
                    <a:pt x="17378" y="5321"/>
                  </a:lnTo>
                  <a:lnTo>
                    <a:pt x="17421" y="4978"/>
                  </a:lnTo>
                  <a:lnTo>
                    <a:pt x="17421" y="4635"/>
                  </a:lnTo>
                  <a:lnTo>
                    <a:pt x="17421" y="4163"/>
                  </a:lnTo>
                  <a:lnTo>
                    <a:pt x="17335" y="3691"/>
                  </a:lnTo>
                  <a:lnTo>
                    <a:pt x="17249" y="3262"/>
                  </a:lnTo>
                  <a:lnTo>
                    <a:pt x="17077" y="2833"/>
                  </a:lnTo>
                  <a:lnTo>
                    <a:pt x="16863" y="2403"/>
                  </a:lnTo>
                  <a:lnTo>
                    <a:pt x="16648" y="2017"/>
                  </a:lnTo>
                  <a:lnTo>
                    <a:pt x="16391" y="1674"/>
                  </a:lnTo>
                  <a:lnTo>
                    <a:pt x="16090" y="1374"/>
                  </a:lnTo>
                  <a:lnTo>
                    <a:pt x="15747" y="1073"/>
                  </a:lnTo>
                  <a:lnTo>
                    <a:pt x="15404" y="773"/>
                  </a:lnTo>
                  <a:lnTo>
                    <a:pt x="15018" y="559"/>
                  </a:lnTo>
                  <a:lnTo>
                    <a:pt x="14632" y="344"/>
                  </a:lnTo>
                  <a:lnTo>
                    <a:pt x="14203" y="215"/>
                  </a:lnTo>
                  <a:lnTo>
                    <a:pt x="13774" y="87"/>
                  </a:lnTo>
                  <a:lnTo>
                    <a:pt x="13302" y="44"/>
                  </a:lnTo>
                  <a:lnTo>
                    <a:pt x="128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2"/>
            <p:cNvSpPr/>
            <p:nvPr/>
          </p:nvSpPr>
          <p:spPr>
            <a:xfrm>
              <a:off x="5645700" y="2844625"/>
              <a:ext cx="101925" cy="101925"/>
            </a:xfrm>
            <a:custGeom>
              <a:rect b="b" l="l" r="r" t="t"/>
              <a:pathLst>
                <a:path extrusionOk="0" h="4077" w="4077">
                  <a:moveTo>
                    <a:pt x="2231" y="1030"/>
                  </a:moveTo>
                  <a:lnTo>
                    <a:pt x="2446" y="1116"/>
                  </a:lnTo>
                  <a:lnTo>
                    <a:pt x="2618" y="1201"/>
                  </a:lnTo>
                  <a:lnTo>
                    <a:pt x="2746" y="1330"/>
                  </a:lnTo>
                  <a:lnTo>
                    <a:pt x="2875" y="1459"/>
                  </a:lnTo>
                  <a:lnTo>
                    <a:pt x="2961" y="1673"/>
                  </a:lnTo>
                  <a:lnTo>
                    <a:pt x="3047" y="1845"/>
                  </a:lnTo>
                  <a:lnTo>
                    <a:pt x="3047" y="2060"/>
                  </a:lnTo>
                  <a:lnTo>
                    <a:pt x="3047" y="2274"/>
                  </a:lnTo>
                  <a:lnTo>
                    <a:pt x="2961" y="2446"/>
                  </a:lnTo>
                  <a:lnTo>
                    <a:pt x="2875" y="2617"/>
                  </a:lnTo>
                  <a:lnTo>
                    <a:pt x="2746" y="2789"/>
                  </a:lnTo>
                  <a:lnTo>
                    <a:pt x="2618" y="2918"/>
                  </a:lnTo>
                  <a:lnTo>
                    <a:pt x="2446" y="3004"/>
                  </a:lnTo>
                  <a:lnTo>
                    <a:pt x="2231" y="3046"/>
                  </a:lnTo>
                  <a:lnTo>
                    <a:pt x="2060" y="3089"/>
                  </a:lnTo>
                  <a:lnTo>
                    <a:pt x="1845" y="3046"/>
                  </a:lnTo>
                  <a:lnTo>
                    <a:pt x="1631" y="3004"/>
                  </a:lnTo>
                  <a:lnTo>
                    <a:pt x="1459" y="2918"/>
                  </a:lnTo>
                  <a:lnTo>
                    <a:pt x="1330" y="2789"/>
                  </a:lnTo>
                  <a:lnTo>
                    <a:pt x="1202" y="2617"/>
                  </a:lnTo>
                  <a:lnTo>
                    <a:pt x="1116" y="2446"/>
                  </a:lnTo>
                  <a:lnTo>
                    <a:pt x="1030" y="2274"/>
                  </a:lnTo>
                  <a:lnTo>
                    <a:pt x="1030" y="2060"/>
                  </a:lnTo>
                  <a:lnTo>
                    <a:pt x="1030" y="1845"/>
                  </a:lnTo>
                  <a:lnTo>
                    <a:pt x="1116" y="1673"/>
                  </a:lnTo>
                  <a:lnTo>
                    <a:pt x="1202" y="1459"/>
                  </a:lnTo>
                  <a:lnTo>
                    <a:pt x="1330" y="1330"/>
                  </a:lnTo>
                  <a:lnTo>
                    <a:pt x="1459" y="1201"/>
                  </a:lnTo>
                  <a:lnTo>
                    <a:pt x="1631" y="1116"/>
                  </a:lnTo>
                  <a:lnTo>
                    <a:pt x="1845" y="1030"/>
                  </a:lnTo>
                  <a:close/>
                  <a:moveTo>
                    <a:pt x="2060" y="0"/>
                  </a:moveTo>
                  <a:lnTo>
                    <a:pt x="1631" y="43"/>
                  </a:lnTo>
                  <a:lnTo>
                    <a:pt x="1245" y="172"/>
                  </a:lnTo>
                  <a:lnTo>
                    <a:pt x="901" y="343"/>
                  </a:lnTo>
                  <a:lnTo>
                    <a:pt x="601" y="601"/>
                  </a:lnTo>
                  <a:lnTo>
                    <a:pt x="344" y="901"/>
                  </a:lnTo>
                  <a:lnTo>
                    <a:pt x="172" y="1244"/>
                  </a:lnTo>
                  <a:lnTo>
                    <a:pt x="43" y="1631"/>
                  </a:lnTo>
                  <a:lnTo>
                    <a:pt x="0" y="2060"/>
                  </a:lnTo>
                  <a:lnTo>
                    <a:pt x="43" y="2446"/>
                  </a:lnTo>
                  <a:lnTo>
                    <a:pt x="172" y="2832"/>
                  </a:lnTo>
                  <a:lnTo>
                    <a:pt x="344" y="3175"/>
                  </a:lnTo>
                  <a:lnTo>
                    <a:pt x="601" y="3475"/>
                  </a:lnTo>
                  <a:lnTo>
                    <a:pt x="901" y="3733"/>
                  </a:lnTo>
                  <a:lnTo>
                    <a:pt x="1245" y="3947"/>
                  </a:lnTo>
                  <a:lnTo>
                    <a:pt x="1631" y="4033"/>
                  </a:lnTo>
                  <a:lnTo>
                    <a:pt x="2060" y="4076"/>
                  </a:lnTo>
                  <a:lnTo>
                    <a:pt x="2446" y="4033"/>
                  </a:lnTo>
                  <a:lnTo>
                    <a:pt x="2832" y="3947"/>
                  </a:lnTo>
                  <a:lnTo>
                    <a:pt x="3175" y="3733"/>
                  </a:lnTo>
                  <a:lnTo>
                    <a:pt x="3476" y="3475"/>
                  </a:lnTo>
                  <a:lnTo>
                    <a:pt x="3733" y="3175"/>
                  </a:lnTo>
                  <a:lnTo>
                    <a:pt x="3905" y="2832"/>
                  </a:lnTo>
                  <a:lnTo>
                    <a:pt x="4033" y="2446"/>
                  </a:lnTo>
                  <a:lnTo>
                    <a:pt x="4076" y="2060"/>
                  </a:lnTo>
                  <a:lnTo>
                    <a:pt x="4033" y="1631"/>
                  </a:lnTo>
                  <a:lnTo>
                    <a:pt x="3905" y="1244"/>
                  </a:lnTo>
                  <a:lnTo>
                    <a:pt x="3733" y="901"/>
                  </a:lnTo>
                  <a:lnTo>
                    <a:pt x="3476" y="601"/>
                  </a:lnTo>
                  <a:lnTo>
                    <a:pt x="3175" y="343"/>
                  </a:lnTo>
                  <a:lnTo>
                    <a:pt x="2832" y="172"/>
                  </a:lnTo>
                  <a:lnTo>
                    <a:pt x="2446" y="43"/>
                  </a:lnTo>
                  <a:lnTo>
                    <a:pt x="2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2"/>
            <p:cNvSpPr/>
            <p:nvPr/>
          </p:nvSpPr>
          <p:spPr>
            <a:xfrm>
              <a:off x="5466575" y="2665475"/>
              <a:ext cx="101925" cy="103000"/>
            </a:xfrm>
            <a:custGeom>
              <a:rect b="b" l="l" r="r" t="t"/>
              <a:pathLst>
                <a:path extrusionOk="0" h="4120" w="4077">
                  <a:moveTo>
                    <a:pt x="2060" y="1031"/>
                  </a:moveTo>
                  <a:lnTo>
                    <a:pt x="2231" y="1074"/>
                  </a:lnTo>
                  <a:lnTo>
                    <a:pt x="2446" y="1116"/>
                  </a:lnTo>
                  <a:lnTo>
                    <a:pt x="2617" y="1202"/>
                  </a:lnTo>
                  <a:lnTo>
                    <a:pt x="2789" y="1331"/>
                  </a:lnTo>
                  <a:lnTo>
                    <a:pt x="2875" y="1503"/>
                  </a:lnTo>
                  <a:lnTo>
                    <a:pt x="3003" y="1674"/>
                  </a:lnTo>
                  <a:lnTo>
                    <a:pt x="3046" y="1846"/>
                  </a:lnTo>
                  <a:lnTo>
                    <a:pt x="3089" y="2060"/>
                  </a:lnTo>
                  <a:lnTo>
                    <a:pt x="3046" y="2275"/>
                  </a:lnTo>
                  <a:lnTo>
                    <a:pt x="3003" y="2447"/>
                  </a:lnTo>
                  <a:lnTo>
                    <a:pt x="2875" y="2618"/>
                  </a:lnTo>
                  <a:lnTo>
                    <a:pt x="2789" y="2790"/>
                  </a:lnTo>
                  <a:lnTo>
                    <a:pt x="2617" y="2919"/>
                  </a:lnTo>
                  <a:lnTo>
                    <a:pt x="2446" y="3004"/>
                  </a:lnTo>
                  <a:lnTo>
                    <a:pt x="2231" y="3047"/>
                  </a:lnTo>
                  <a:lnTo>
                    <a:pt x="2060" y="3090"/>
                  </a:lnTo>
                  <a:lnTo>
                    <a:pt x="1845" y="3047"/>
                  </a:lnTo>
                  <a:lnTo>
                    <a:pt x="1631" y="3004"/>
                  </a:lnTo>
                  <a:lnTo>
                    <a:pt x="1459" y="2919"/>
                  </a:lnTo>
                  <a:lnTo>
                    <a:pt x="1330" y="2790"/>
                  </a:lnTo>
                  <a:lnTo>
                    <a:pt x="1201" y="2618"/>
                  </a:lnTo>
                  <a:lnTo>
                    <a:pt x="1116" y="2447"/>
                  </a:lnTo>
                  <a:lnTo>
                    <a:pt x="1030" y="2275"/>
                  </a:lnTo>
                  <a:lnTo>
                    <a:pt x="1030" y="2060"/>
                  </a:lnTo>
                  <a:lnTo>
                    <a:pt x="1030" y="1846"/>
                  </a:lnTo>
                  <a:lnTo>
                    <a:pt x="1116" y="1674"/>
                  </a:lnTo>
                  <a:lnTo>
                    <a:pt x="1201" y="1503"/>
                  </a:lnTo>
                  <a:lnTo>
                    <a:pt x="1330" y="1331"/>
                  </a:lnTo>
                  <a:lnTo>
                    <a:pt x="1459" y="1202"/>
                  </a:lnTo>
                  <a:lnTo>
                    <a:pt x="1631" y="1116"/>
                  </a:lnTo>
                  <a:lnTo>
                    <a:pt x="1845" y="1074"/>
                  </a:lnTo>
                  <a:lnTo>
                    <a:pt x="2060" y="1031"/>
                  </a:lnTo>
                  <a:close/>
                  <a:moveTo>
                    <a:pt x="2060" y="1"/>
                  </a:moveTo>
                  <a:lnTo>
                    <a:pt x="1631" y="44"/>
                  </a:lnTo>
                  <a:lnTo>
                    <a:pt x="1244" y="173"/>
                  </a:lnTo>
                  <a:lnTo>
                    <a:pt x="901" y="344"/>
                  </a:lnTo>
                  <a:lnTo>
                    <a:pt x="601" y="602"/>
                  </a:lnTo>
                  <a:lnTo>
                    <a:pt x="343" y="902"/>
                  </a:lnTo>
                  <a:lnTo>
                    <a:pt x="172" y="1245"/>
                  </a:lnTo>
                  <a:lnTo>
                    <a:pt x="43" y="1631"/>
                  </a:lnTo>
                  <a:lnTo>
                    <a:pt x="0" y="2060"/>
                  </a:lnTo>
                  <a:lnTo>
                    <a:pt x="43" y="2489"/>
                  </a:lnTo>
                  <a:lnTo>
                    <a:pt x="172" y="2833"/>
                  </a:lnTo>
                  <a:lnTo>
                    <a:pt x="343" y="3219"/>
                  </a:lnTo>
                  <a:lnTo>
                    <a:pt x="601" y="3519"/>
                  </a:lnTo>
                  <a:lnTo>
                    <a:pt x="901" y="3734"/>
                  </a:lnTo>
                  <a:lnTo>
                    <a:pt x="1244" y="3948"/>
                  </a:lnTo>
                  <a:lnTo>
                    <a:pt x="1631" y="4077"/>
                  </a:lnTo>
                  <a:lnTo>
                    <a:pt x="2060" y="4120"/>
                  </a:lnTo>
                  <a:lnTo>
                    <a:pt x="2446" y="4077"/>
                  </a:lnTo>
                  <a:lnTo>
                    <a:pt x="2832" y="3948"/>
                  </a:lnTo>
                  <a:lnTo>
                    <a:pt x="3175" y="3734"/>
                  </a:lnTo>
                  <a:lnTo>
                    <a:pt x="3475" y="3519"/>
                  </a:lnTo>
                  <a:lnTo>
                    <a:pt x="3733" y="3219"/>
                  </a:lnTo>
                  <a:lnTo>
                    <a:pt x="3947" y="2833"/>
                  </a:lnTo>
                  <a:lnTo>
                    <a:pt x="4033" y="2489"/>
                  </a:lnTo>
                  <a:lnTo>
                    <a:pt x="4076" y="2060"/>
                  </a:lnTo>
                  <a:lnTo>
                    <a:pt x="4033" y="1631"/>
                  </a:lnTo>
                  <a:lnTo>
                    <a:pt x="3947" y="1245"/>
                  </a:lnTo>
                  <a:lnTo>
                    <a:pt x="3733" y="902"/>
                  </a:lnTo>
                  <a:lnTo>
                    <a:pt x="3475" y="602"/>
                  </a:lnTo>
                  <a:lnTo>
                    <a:pt x="3175" y="344"/>
                  </a:lnTo>
                  <a:lnTo>
                    <a:pt x="2832" y="173"/>
                  </a:lnTo>
                  <a:lnTo>
                    <a:pt x="2446" y="44"/>
                  </a:lnTo>
                  <a:lnTo>
                    <a:pt x="2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2"/>
            <p:cNvSpPr/>
            <p:nvPr/>
          </p:nvSpPr>
          <p:spPr>
            <a:xfrm>
              <a:off x="5645700" y="2639750"/>
              <a:ext cx="128725" cy="128725"/>
            </a:xfrm>
            <a:custGeom>
              <a:rect b="b" l="l" r="r" t="t"/>
              <a:pathLst>
                <a:path extrusionOk="0" h="5149" w="5149">
                  <a:moveTo>
                    <a:pt x="2575" y="987"/>
                  </a:moveTo>
                  <a:lnTo>
                    <a:pt x="2875" y="1030"/>
                  </a:lnTo>
                  <a:lnTo>
                    <a:pt x="3175" y="1116"/>
                  </a:lnTo>
                  <a:lnTo>
                    <a:pt x="3433" y="1287"/>
                  </a:lnTo>
                  <a:lnTo>
                    <a:pt x="3647" y="1459"/>
                  </a:lnTo>
                  <a:lnTo>
                    <a:pt x="3862" y="1674"/>
                  </a:lnTo>
                  <a:lnTo>
                    <a:pt x="3991" y="1974"/>
                  </a:lnTo>
                  <a:lnTo>
                    <a:pt x="4076" y="2231"/>
                  </a:lnTo>
                  <a:lnTo>
                    <a:pt x="4119" y="2575"/>
                  </a:lnTo>
                  <a:lnTo>
                    <a:pt x="4076" y="2875"/>
                  </a:lnTo>
                  <a:lnTo>
                    <a:pt x="3991" y="3175"/>
                  </a:lnTo>
                  <a:lnTo>
                    <a:pt x="3862" y="3433"/>
                  </a:lnTo>
                  <a:lnTo>
                    <a:pt x="3647" y="3647"/>
                  </a:lnTo>
                  <a:lnTo>
                    <a:pt x="3433" y="3862"/>
                  </a:lnTo>
                  <a:lnTo>
                    <a:pt x="3175" y="3990"/>
                  </a:lnTo>
                  <a:lnTo>
                    <a:pt x="2875" y="4076"/>
                  </a:lnTo>
                  <a:lnTo>
                    <a:pt x="2575" y="4119"/>
                  </a:lnTo>
                  <a:lnTo>
                    <a:pt x="2274" y="4076"/>
                  </a:lnTo>
                  <a:lnTo>
                    <a:pt x="1974" y="3990"/>
                  </a:lnTo>
                  <a:lnTo>
                    <a:pt x="1717" y="3862"/>
                  </a:lnTo>
                  <a:lnTo>
                    <a:pt x="1459" y="3647"/>
                  </a:lnTo>
                  <a:lnTo>
                    <a:pt x="1287" y="3433"/>
                  </a:lnTo>
                  <a:lnTo>
                    <a:pt x="1159" y="3175"/>
                  </a:lnTo>
                  <a:lnTo>
                    <a:pt x="1030" y="2875"/>
                  </a:lnTo>
                  <a:lnTo>
                    <a:pt x="1030" y="2575"/>
                  </a:lnTo>
                  <a:lnTo>
                    <a:pt x="1030" y="2231"/>
                  </a:lnTo>
                  <a:lnTo>
                    <a:pt x="1159" y="1974"/>
                  </a:lnTo>
                  <a:lnTo>
                    <a:pt x="1287" y="1674"/>
                  </a:lnTo>
                  <a:lnTo>
                    <a:pt x="1459" y="1459"/>
                  </a:lnTo>
                  <a:lnTo>
                    <a:pt x="1717" y="1287"/>
                  </a:lnTo>
                  <a:lnTo>
                    <a:pt x="1974" y="1116"/>
                  </a:lnTo>
                  <a:lnTo>
                    <a:pt x="2274" y="1030"/>
                  </a:lnTo>
                  <a:lnTo>
                    <a:pt x="2575" y="987"/>
                  </a:lnTo>
                  <a:close/>
                  <a:moveTo>
                    <a:pt x="2317" y="0"/>
                  </a:moveTo>
                  <a:lnTo>
                    <a:pt x="2060" y="43"/>
                  </a:lnTo>
                  <a:lnTo>
                    <a:pt x="1588" y="172"/>
                  </a:lnTo>
                  <a:lnTo>
                    <a:pt x="1116" y="429"/>
                  </a:lnTo>
                  <a:lnTo>
                    <a:pt x="730" y="730"/>
                  </a:lnTo>
                  <a:lnTo>
                    <a:pt x="429" y="1116"/>
                  </a:lnTo>
                  <a:lnTo>
                    <a:pt x="215" y="1545"/>
                  </a:lnTo>
                  <a:lnTo>
                    <a:pt x="43" y="2060"/>
                  </a:lnTo>
                  <a:lnTo>
                    <a:pt x="0" y="2317"/>
                  </a:lnTo>
                  <a:lnTo>
                    <a:pt x="0" y="2575"/>
                  </a:lnTo>
                  <a:lnTo>
                    <a:pt x="0" y="2832"/>
                  </a:lnTo>
                  <a:lnTo>
                    <a:pt x="43" y="3089"/>
                  </a:lnTo>
                  <a:lnTo>
                    <a:pt x="215" y="3561"/>
                  </a:lnTo>
                  <a:lnTo>
                    <a:pt x="429" y="3990"/>
                  </a:lnTo>
                  <a:lnTo>
                    <a:pt x="730" y="4377"/>
                  </a:lnTo>
                  <a:lnTo>
                    <a:pt x="1116" y="4677"/>
                  </a:lnTo>
                  <a:lnTo>
                    <a:pt x="1588" y="4934"/>
                  </a:lnTo>
                  <a:lnTo>
                    <a:pt x="2060" y="5063"/>
                  </a:lnTo>
                  <a:lnTo>
                    <a:pt x="2317" y="5106"/>
                  </a:lnTo>
                  <a:lnTo>
                    <a:pt x="2575" y="5149"/>
                  </a:lnTo>
                  <a:lnTo>
                    <a:pt x="2832" y="5106"/>
                  </a:lnTo>
                  <a:lnTo>
                    <a:pt x="3090" y="5063"/>
                  </a:lnTo>
                  <a:lnTo>
                    <a:pt x="3561" y="4934"/>
                  </a:lnTo>
                  <a:lnTo>
                    <a:pt x="3991" y="4677"/>
                  </a:lnTo>
                  <a:lnTo>
                    <a:pt x="4377" y="4377"/>
                  </a:lnTo>
                  <a:lnTo>
                    <a:pt x="4720" y="3990"/>
                  </a:lnTo>
                  <a:lnTo>
                    <a:pt x="4934" y="3561"/>
                  </a:lnTo>
                  <a:lnTo>
                    <a:pt x="5106" y="3089"/>
                  </a:lnTo>
                  <a:lnTo>
                    <a:pt x="5149" y="2832"/>
                  </a:lnTo>
                  <a:lnTo>
                    <a:pt x="5149" y="2575"/>
                  </a:lnTo>
                  <a:lnTo>
                    <a:pt x="5149" y="2317"/>
                  </a:lnTo>
                  <a:lnTo>
                    <a:pt x="5106" y="2060"/>
                  </a:lnTo>
                  <a:lnTo>
                    <a:pt x="4934" y="1545"/>
                  </a:lnTo>
                  <a:lnTo>
                    <a:pt x="4720" y="1116"/>
                  </a:lnTo>
                  <a:lnTo>
                    <a:pt x="4377" y="730"/>
                  </a:lnTo>
                  <a:lnTo>
                    <a:pt x="3991" y="429"/>
                  </a:lnTo>
                  <a:lnTo>
                    <a:pt x="3561" y="172"/>
                  </a:lnTo>
                  <a:lnTo>
                    <a:pt x="3090" y="43"/>
                  </a:lnTo>
                  <a:lnTo>
                    <a:pt x="2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2"/>
            <p:cNvSpPr/>
            <p:nvPr/>
          </p:nvSpPr>
          <p:spPr>
            <a:xfrm>
              <a:off x="5439750" y="2844625"/>
              <a:ext cx="128750" cy="128725"/>
            </a:xfrm>
            <a:custGeom>
              <a:rect b="b" l="l" r="r" t="t"/>
              <a:pathLst>
                <a:path extrusionOk="0" h="5149" w="5150">
                  <a:moveTo>
                    <a:pt x="2575" y="1030"/>
                  </a:moveTo>
                  <a:lnTo>
                    <a:pt x="2918" y="1073"/>
                  </a:lnTo>
                  <a:lnTo>
                    <a:pt x="3175" y="1159"/>
                  </a:lnTo>
                  <a:lnTo>
                    <a:pt x="3476" y="1287"/>
                  </a:lnTo>
                  <a:lnTo>
                    <a:pt x="3690" y="1502"/>
                  </a:lnTo>
                  <a:lnTo>
                    <a:pt x="3862" y="1716"/>
                  </a:lnTo>
                  <a:lnTo>
                    <a:pt x="4034" y="1974"/>
                  </a:lnTo>
                  <a:lnTo>
                    <a:pt x="4119" y="2274"/>
                  </a:lnTo>
                  <a:lnTo>
                    <a:pt x="4162" y="2574"/>
                  </a:lnTo>
                  <a:lnTo>
                    <a:pt x="4119" y="2875"/>
                  </a:lnTo>
                  <a:lnTo>
                    <a:pt x="4034" y="3175"/>
                  </a:lnTo>
                  <a:lnTo>
                    <a:pt x="3862" y="3433"/>
                  </a:lnTo>
                  <a:lnTo>
                    <a:pt x="3690" y="3690"/>
                  </a:lnTo>
                  <a:lnTo>
                    <a:pt x="3476" y="3862"/>
                  </a:lnTo>
                  <a:lnTo>
                    <a:pt x="3175" y="3990"/>
                  </a:lnTo>
                  <a:lnTo>
                    <a:pt x="2918" y="4119"/>
                  </a:lnTo>
                  <a:lnTo>
                    <a:pt x="2274" y="4119"/>
                  </a:lnTo>
                  <a:lnTo>
                    <a:pt x="1974" y="3990"/>
                  </a:lnTo>
                  <a:lnTo>
                    <a:pt x="1717" y="3862"/>
                  </a:lnTo>
                  <a:lnTo>
                    <a:pt x="1502" y="3690"/>
                  </a:lnTo>
                  <a:lnTo>
                    <a:pt x="1288" y="3433"/>
                  </a:lnTo>
                  <a:lnTo>
                    <a:pt x="1159" y="3175"/>
                  </a:lnTo>
                  <a:lnTo>
                    <a:pt x="1073" y="2875"/>
                  </a:lnTo>
                  <a:lnTo>
                    <a:pt x="1030" y="2574"/>
                  </a:lnTo>
                  <a:lnTo>
                    <a:pt x="1073" y="2274"/>
                  </a:lnTo>
                  <a:lnTo>
                    <a:pt x="1159" y="1974"/>
                  </a:lnTo>
                  <a:lnTo>
                    <a:pt x="1288" y="1716"/>
                  </a:lnTo>
                  <a:lnTo>
                    <a:pt x="1502" y="1502"/>
                  </a:lnTo>
                  <a:lnTo>
                    <a:pt x="1717" y="1287"/>
                  </a:lnTo>
                  <a:lnTo>
                    <a:pt x="1974" y="1159"/>
                  </a:lnTo>
                  <a:lnTo>
                    <a:pt x="2274" y="1073"/>
                  </a:lnTo>
                  <a:lnTo>
                    <a:pt x="2575" y="1030"/>
                  </a:lnTo>
                  <a:close/>
                  <a:moveTo>
                    <a:pt x="2317" y="0"/>
                  </a:moveTo>
                  <a:lnTo>
                    <a:pt x="2060" y="43"/>
                  </a:lnTo>
                  <a:lnTo>
                    <a:pt x="1588" y="215"/>
                  </a:lnTo>
                  <a:lnTo>
                    <a:pt x="1159" y="429"/>
                  </a:lnTo>
                  <a:lnTo>
                    <a:pt x="773" y="772"/>
                  </a:lnTo>
                  <a:lnTo>
                    <a:pt x="472" y="1159"/>
                  </a:lnTo>
                  <a:lnTo>
                    <a:pt x="215" y="1588"/>
                  </a:lnTo>
                  <a:lnTo>
                    <a:pt x="86" y="2060"/>
                  </a:lnTo>
                  <a:lnTo>
                    <a:pt x="43" y="2317"/>
                  </a:lnTo>
                  <a:lnTo>
                    <a:pt x="0" y="2574"/>
                  </a:lnTo>
                  <a:lnTo>
                    <a:pt x="43" y="2832"/>
                  </a:lnTo>
                  <a:lnTo>
                    <a:pt x="86" y="3089"/>
                  </a:lnTo>
                  <a:lnTo>
                    <a:pt x="215" y="3561"/>
                  </a:lnTo>
                  <a:lnTo>
                    <a:pt x="472" y="4033"/>
                  </a:lnTo>
                  <a:lnTo>
                    <a:pt x="773" y="4376"/>
                  </a:lnTo>
                  <a:lnTo>
                    <a:pt x="1159" y="4720"/>
                  </a:lnTo>
                  <a:lnTo>
                    <a:pt x="1588" y="4934"/>
                  </a:lnTo>
                  <a:lnTo>
                    <a:pt x="2060" y="5106"/>
                  </a:lnTo>
                  <a:lnTo>
                    <a:pt x="2317" y="5149"/>
                  </a:lnTo>
                  <a:lnTo>
                    <a:pt x="2875" y="5149"/>
                  </a:lnTo>
                  <a:lnTo>
                    <a:pt x="3090" y="5106"/>
                  </a:lnTo>
                  <a:lnTo>
                    <a:pt x="3605" y="4934"/>
                  </a:lnTo>
                  <a:lnTo>
                    <a:pt x="4034" y="4720"/>
                  </a:lnTo>
                  <a:lnTo>
                    <a:pt x="4420" y="4376"/>
                  </a:lnTo>
                  <a:lnTo>
                    <a:pt x="4720" y="4033"/>
                  </a:lnTo>
                  <a:lnTo>
                    <a:pt x="4978" y="3561"/>
                  </a:lnTo>
                  <a:lnTo>
                    <a:pt x="5106" y="3089"/>
                  </a:lnTo>
                  <a:lnTo>
                    <a:pt x="5149" y="2832"/>
                  </a:lnTo>
                  <a:lnTo>
                    <a:pt x="5149" y="2574"/>
                  </a:lnTo>
                  <a:lnTo>
                    <a:pt x="5149" y="2317"/>
                  </a:lnTo>
                  <a:lnTo>
                    <a:pt x="5106" y="2060"/>
                  </a:lnTo>
                  <a:lnTo>
                    <a:pt x="4978" y="1588"/>
                  </a:lnTo>
                  <a:lnTo>
                    <a:pt x="4720" y="1159"/>
                  </a:lnTo>
                  <a:lnTo>
                    <a:pt x="4420" y="772"/>
                  </a:lnTo>
                  <a:lnTo>
                    <a:pt x="4034" y="429"/>
                  </a:lnTo>
                  <a:lnTo>
                    <a:pt x="3605" y="215"/>
                  </a:lnTo>
                  <a:lnTo>
                    <a:pt x="3090" y="43"/>
                  </a:lnTo>
                  <a:lnTo>
                    <a:pt x="28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5" name="Google Shape;2105;p72"/>
          <p:cNvSpPr/>
          <p:nvPr/>
        </p:nvSpPr>
        <p:spPr>
          <a:xfrm>
            <a:off x="6015743" y="2625671"/>
            <a:ext cx="396040" cy="396040"/>
          </a:xfrm>
          <a:custGeom>
            <a:rect b="b" l="l" r="r" t="t"/>
            <a:pathLst>
              <a:path extrusionOk="0" h="17464" w="17464">
                <a:moveTo>
                  <a:pt x="1545" y="2060"/>
                </a:moveTo>
                <a:lnTo>
                  <a:pt x="1760" y="2103"/>
                </a:lnTo>
                <a:lnTo>
                  <a:pt x="1931" y="2232"/>
                </a:lnTo>
                <a:lnTo>
                  <a:pt x="2017" y="2403"/>
                </a:lnTo>
                <a:lnTo>
                  <a:pt x="2060" y="2575"/>
                </a:lnTo>
                <a:lnTo>
                  <a:pt x="2017" y="2790"/>
                </a:lnTo>
                <a:lnTo>
                  <a:pt x="1931" y="2961"/>
                </a:lnTo>
                <a:lnTo>
                  <a:pt x="1760" y="3047"/>
                </a:lnTo>
                <a:lnTo>
                  <a:pt x="1545" y="3090"/>
                </a:lnTo>
                <a:lnTo>
                  <a:pt x="1374" y="3047"/>
                </a:lnTo>
                <a:lnTo>
                  <a:pt x="1202" y="2961"/>
                </a:lnTo>
                <a:lnTo>
                  <a:pt x="1073" y="2790"/>
                </a:lnTo>
                <a:lnTo>
                  <a:pt x="1030" y="2575"/>
                </a:lnTo>
                <a:lnTo>
                  <a:pt x="1073" y="2403"/>
                </a:lnTo>
                <a:lnTo>
                  <a:pt x="1202" y="2232"/>
                </a:lnTo>
                <a:lnTo>
                  <a:pt x="1374" y="2103"/>
                </a:lnTo>
                <a:lnTo>
                  <a:pt x="1545" y="2060"/>
                </a:lnTo>
                <a:close/>
                <a:moveTo>
                  <a:pt x="15961" y="2060"/>
                </a:moveTo>
                <a:lnTo>
                  <a:pt x="16133" y="2103"/>
                </a:lnTo>
                <a:lnTo>
                  <a:pt x="16305" y="2232"/>
                </a:lnTo>
                <a:lnTo>
                  <a:pt x="16390" y="2403"/>
                </a:lnTo>
                <a:lnTo>
                  <a:pt x="16433" y="2575"/>
                </a:lnTo>
                <a:lnTo>
                  <a:pt x="16390" y="2790"/>
                </a:lnTo>
                <a:lnTo>
                  <a:pt x="16305" y="2961"/>
                </a:lnTo>
                <a:lnTo>
                  <a:pt x="16133" y="3047"/>
                </a:lnTo>
                <a:lnTo>
                  <a:pt x="15961" y="3090"/>
                </a:lnTo>
                <a:lnTo>
                  <a:pt x="15747" y="3047"/>
                </a:lnTo>
                <a:lnTo>
                  <a:pt x="15575" y="2961"/>
                </a:lnTo>
                <a:lnTo>
                  <a:pt x="15489" y="2790"/>
                </a:lnTo>
                <a:lnTo>
                  <a:pt x="15447" y="2575"/>
                </a:lnTo>
                <a:lnTo>
                  <a:pt x="15489" y="2403"/>
                </a:lnTo>
                <a:lnTo>
                  <a:pt x="15575" y="2232"/>
                </a:lnTo>
                <a:lnTo>
                  <a:pt x="15747" y="2103"/>
                </a:lnTo>
                <a:lnTo>
                  <a:pt x="15961" y="2060"/>
                </a:lnTo>
                <a:close/>
                <a:moveTo>
                  <a:pt x="14503" y="3176"/>
                </a:moveTo>
                <a:lnTo>
                  <a:pt x="14674" y="3433"/>
                </a:lnTo>
                <a:lnTo>
                  <a:pt x="14889" y="3691"/>
                </a:lnTo>
                <a:lnTo>
                  <a:pt x="15103" y="3905"/>
                </a:lnTo>
                <a:lnTo>
                  <a:pt x="15404" y="4034"/>
                </a:lnTo>
                <a:lnTo>
                  <a:pt x="15404" y="5235"/>
                </a:lnTo>
                <a:lnTo>
                  <a:pt x="15103" y="5407"/>
                </a:lnTo>
                <a:lnTo>
                  <a:pt x="14846" y="5578"/>
                </a:lnTo>
                <a:lnTo>
                  <a:pt x="14631" y="5879"/>
                </a:lnTo>
                <a:lnTo>
                  <a:pt x="14503" y="6179"/>
                </a:lnTo>
                <a:lnTo>
                  <a:pt x="13687" y="6179"/>
                </a:lnTo>
                <a:lnTo>
                  <a:pt x="13215" y="6136"/>
                </a:lnTo>
                <a:lnTo>
                  <a:pt x="12744" y="6093"/>
                </a:lnTo>
                <a:lnTo>
                  <a:pt x="12272" y="6008"/>
                </a:lnTo>
                <a:lnTo>
                  <a:pt x="11800" y="5922"/>
                </a:lnTo>
                <a:lnTo>
                  <a:pt x="11371" y="5750"/>
                </a:lnTo>
                <a:lnTo>
                  <a:pt x="10942" y="5578"/>
                </a:lnTo>
                <a:lnTo>
                  <a:pt x="10555" y="5364"/>
                </a:lnTo>
                <a:lnTo>
                  <a:pt x="10126" y="5106"/>
                </a:lnTo>
                <a:lnTo>
                  <a:pt x="10427" y="4763"/>
                </a:lnTo>
                <a:lnTo>
                  <a:pt x="10770" y="4463"/>
                </a:lnTo>
                <a:lnTo>
                  <a:pt x="11156" y="4163"/>
                </a:lnTo>
                <a:lnTo>
                  <a:pt x="11542" y="3905"/>
                </a:lnTo>
                <a:lnTo>
                  <a:pt x="11971" y="3691"/>
                </a:lnTo>
                <a:lnTo>
                  <a:pt x="12400" y="3519"/>
                </a:lnTo>
                <a:lnTo>
                  <a:pt x="12872" y="3390"/>
                </a:lnTo>
                <a:lnTo>
                  <a:pt x="13344" y="3304"/>
                </a:lnTo>
                <a:lnTo>
                  <a:pt x="14503" y="3176"/>
                </a:lnTo>
                <a:close/>
                <a:moveTo>
                  <a:pt x="1545" y="6179"/>
                </a:moveTo>
                <a:lnTo>
                  <a:pt x="1760" y="6222"/>
                </a:lnTo>
                <a:lnTo>
                  <a:pt x="1931" y="6308"/>
                </a:lnTo>
                <a:lnTo>
                  <a:pt x="2017" y="6479"/>
                </a:lnTo>
                <a:lnTo>
                  <a:pt x="2060" y="6694"/>
                </a:lnTo>
                <a:lnTo>
                  <a:pt x="2017" y="6866"/>
                </a:lnTo>
                <a:lnTo>
                  <a:pt x="1931" y="7037"/>
                </a:lnTo>
                <a:lnTo>
                  <a:pt x="1760" y="7166"/>
                </a:lnTo>
                <a:lnTo>
                  <a:pt x="1545" y="7209"/>
                </a:lnTo>
                <a:lnTo>
                  <a:pt x="1374" y="7166"/>
                </a:lnTo>
                <a:lnTo>
                  <a:pt x="1202" y="7037"/>
                </a:lnTo>
                <a:lnTo>
                  <a:pt x="1073" y="6866"/>
                </a:lnTo>
                <a:lnTo>
                  <a:pt x="1030" y="6694"/>
                </a:lnTo>
                <a:lnTo>
                  <a:pt x="1073" y="6479"/>
                </a:lnTo>
                <a:lnTo>
                  <a:pt x="1202" y="6308"/>
                </a:lnTo>
                <a:lnTo>
                  <a:pt x="1374" y="6222"/>
                </a:lnTo>
                <a:lnTo>
                  <a:pt x="1545" y="6179"/>
                </a:lnTo>
                <a:close/>
                <a:moveTo>
                  <a:pt x="15961" y="6179"/>
                </a:moveTo>
                <a:lnTo>
                  <a:pt x="16133" y="6222"/>
                </a:lnTo>
                <a:lnTo>
                  <a:pt x="16305" y="6308"/>
                </a:lnTo>
                <a:lnTo>
                  <a:pt x="16390" y="6479"/>
                </a:lnTo>
                <a:lnTo>
                  <a:pt x="16433" y="6694"/>
                </a:lnTo>
                <a:lnTo>
                  <a:pt x="16390" y="6866"/>
                </a:lnTo>
                <a:lnTo>
                  <a:pt x="16305" y="7037"/>
                </a:lnTo>
                <a:lnTo>
                  <a:pt x="16133" y="7166"/>
                </a:lnTo>
                <a:lnTo>
                  <a:pt x="15961" y="7209"/>
                </a:lnTo>
                <a:lnTo>
                  <a:pt x="15747" y="7166"/>
                </a:lnTo>
                <a:lnTo>
                  <a:pt x="15575" y="7037"/>
                </a:lnTo>
                <a:lnTo>
                  <a:pt x="15489" y="6866"/>
                </a:lnTo>
                <a:lnTo>
                  <a:pt x="15447" y="6694"/>
                </a:lnTo>
                <a:lnTo>
                  <a:pt x="15489" y="6479"/>
                </a:lnTo>
                <a:lnTo>
                  <a:pt x="15575" y="6308"/>
                </a:lnTo>
                <a:lnTo>
                  <a:pt x="15747" y="6222"/>
                </a:lnTo>
                <a:lnTo>
                  <a:pt x="15961" y="6179"/>
                </a:lnTo>
                <a:close/>
                <a:moveTo>
                  <a:pt x="3819" y="3090"/>
                </a:moveTo>
                <a:lnTo>
                  <a:pt x="4420" y="3133"/>
                </a:lnTo>
                <a:lnTo>
                  <a:pt x="5063" y="3219"/>
                </a:lnTo>
                <a:lnTo>
                  <a:pt x="5664" y="3390"/>
                </a:lnTo>
                <a:lnTo>
                  <a:pt x="6265" y="3605"/>
                </a:lnTo>
                <a:lnTo>
                  <a:pt x="6865" y="3862"/>
                </a:lnTo>
                <a:lnTo>
                  <a:pt x="7380" y="4205"/>
                </a:lnTo>
                <a:lnTo>
                  <a:pt x="7895" y="4549"/>
                </a:lnTo>
                <a:lnTo>
                  <a:pt x="8367" y="4978"/>
                </a:lnTo>
                <a:lnTo>
                  <a:pt x="8753" y="5364"/>
                </a:lnTo>
                <a:lnTo>
                  <a:pt x="8453" y="5922"/>
                </a:lnTo>
                <a:lnTo>
                  <a:pt x="8238" y="6522"/>
                </a:lnTo>
                <a:lnTo>
                  <a:pt x="8110" y="6909"/>
                </a:lnTo>
                <a:lnTo>
                  <a:pt x="7981" y="7295"/>
                </a:lnTo>
                <a:lnTo>
                  <a:pt x="7767" y="7638"/>
                </a:lnTo>
                <a:lnTo>
                  <a:pt x="7552" y="7938"/>
                </a:lnTo>
                <a:lnTo>
                  <a:pt x="7209" y="7638"/>
                </a:lnTo>
                <a:lnTo>
                  <a:pt x="6865" y="7380"/>
                </a:lnTo>
                <a:lnTo>
                  <a:pt x="6436" y="7123"/>
                </a:lnTo>
                <a:lnTo>
                  <a:pt x="6050" y="6909"/>
                </a:lnTo>
                <a:lnTo>
                  <a:pt x="5621" y="6737"/>
                </a:lnTo>
                <a:lnTo>
                  <a:pt x="5192" y="6565"/>
                </a:lnTo>
                <a:lnTo>
                  <a:pt x="4720" y="6479"/>
                </a:lnTo>
                <a:lnTo>
                  <a:pt x="4248" y="6394"/>
                </a:lnTo>
                <a:lnTo>
                  <a:pt x="3004" y="6222"/>
                </a:lnTo>
                <a:lnTo>
                  <a:pt x="2875" y="5879"/>
                </a:lnTo>
                <a:lnTo>
                  <a:pt x="2661" y="5621"/>
                </a:lnTo>
                <a:lnTo>
                  <a:pt x="2360" y="5407"/>
                </a:lnTo>
                <a:lnTo>
                  <a:pt x="2060" y="5235"/>
                </a:lnTo>
                <a:lnTo>
                  <a:pt x="2060" y="4034"/>
                </a:lnTo>
                <a:lnTo>
                  <a:pt x="2360" y="3905"/>
                </a:lnTo>
                <a:lnTo>
                  <a:pt x="2618" y="3691"/>
                </a:lnTo>
                <a:lnTo>
                  <a:pt x="2832" y="3390"/>
                </a:lnTo>
                <a:lnTo>
                  <a:pt x="3004" y="3090"/>
                </a:lnTo>
                <a:close/>
                <a:moveTo>
                  <a:pt x="2961" y="7252"/>
                </a:moveTo>
                <a:lnTo>
                  <a:pt x="4120" y="7423"/>
                </a:lnTo>
                <a:lnTo>
                  <a:pt x="4506" y="7466"/>
                </a:lnTo>
                <a:lnTo>
                  <a:pt x="4892" y="7552"/>
                </a:lnTo>
                <a:lnTo>
                  <a:pt x="5278" y="7681"/>
                </a:lnTo>
                <a:lnTo>
                  <a:pt x="5621" y="7852"/>
                </a:lnTo>
                <a:lnTo>
                  <a:pt x="5964" y="8024"/>
                </a:lnTo>
                <a:lnTo>
                  <a:pt x="6308" y="8239"/>
                </a:lnTo>
                <a:lnTo>
                  <a:pt x="6608" y="8453"/>
                </a:lnTo>
                <a:lnTo>
                  <a:pt x="6908" y="8711"/>
                </a:lnTo>
                <a:lnTo>
                  <a:pt x="6608" y="8968"/>
                </a:lnTo>
                <a:lnTo>
                  <a:pt x="6308" y="9225"/>
                </a:lnTo>
                <a:lnTo>
                  <a:pt x="5964" y="9440"/>
                </a:lnTo>
                <a:lnTo>
                  <a:pt x="5621" y="9612"/>
                </a:lnTo>
                <a:lnTo>
                  <a:pt x="5278" y="9740"/>
                </a:lnTo>
                <a:lnTo>
                  <a:pt x="4892" y="9869"/>
                </a:lnTo>
                <a:lnTo>
                  <a:pt x="4506" y="9998"/>
                </a:lnTo>
                <a:lnTo>
                  <a:pt x="4120" y="10041"/>
                </a:lnTo>
                <a:lnTo>
                  <a:pt x="2961" y="10212"/>
                </a:lnTo>
                <a:lnTo>
                  <a:pt x="2832" y="9912"/>
                </a:lnTo>
                <a:lnTo>
                  <a:pt x="2618" y="9654"/>
                </a:lnTo>
                <a:lnTo>
                  <a:pt x="2360" y="9483"/>
                </a:lnTo>
                <a:lnTo>
                  <a:pt x="2060" y="9311"/>
                </a:lnTo>
                <a:lnTo>
                  <a:pt x="2060" y="8110"/>
                </a:lnTo>
                <a:lnTo>
                  <a:pt x="2360" y="7981"/>
                </a:lnTo>
                <a:lnTo>
                  <a:pt x="2618" y="7767"/>
                </a:lnTo>
                <a:lnTo>
                  <a:pt x="2832" y="7552"/>
                </a:lnTo>
                <a:lnTo>
                  <a:pt x="2961" y="7252"/>
                </a:lnTo>
                <a:close/>
                <a:moveTo>
                  <a:pt x="1545" y="10255"/>
                </a:moveTo>
                <a:lnTo>
                  <a:pt x="1760" y="10298"/>
                </a:lnTo>
                <a:lnTo>
                  <a:pt x="1931" y="10427"/>
                </a:lnTo>
                <a:lnTo>
                  <a:pt x="2017" y="10555"/>
                </a:lnTo>
                <a:lnTo>
                  <a:pt x="2060" y="10770"/>
                </a:lnTo>
                <a:lnTo>
                  <a:pt x="2017" y="10985"/>
                </a:lnTo>
                <a:lnTo>
                  <a:pt x="1931" y="11113"/>
                </a:lnTo>
                <a:lnTo>
                  <a:pt x="1760" y="11242"/>
                </a:lnTo>
                <a:lnTo>
                  <a:pt x="1545" y="11285"/>
                </a:lnTo>
                <a:lnTo>
                  <a:pt x="1374" y="11242"/>
                </a:lnTo>
                <a:lnTo>
                  <a:pt x="1202" y="11113"/>
                </a:lnTo>
                <a:lnTo>
                  <a:pt x="1073" y="10985"/>
                </a:lnTo>
                <a:lnTo>
                  <a:pt x="1030" y="10770"/>
                </a:lnTo>
                <a:lnTo>
                  <a:pt x="1073" y="10555"/>
                </a:lnTo>
                <a:lnTo>
                  <a:pt x="1202" y="10427"/>
                </a:lnTo>
                <a:lnTo>
                  <a:pt x="1374" y="10298"/>
                </a:lnTo>
                <a:lnTo>
                  <a:pt x="1545" y="10255"/>
                </a:lnTo>
                <a:close/>
                <a:moveTo>
                  <a:pt x="15961" y="10255"/>
                </a:moveTo>
                <a:lnTo>
                  <a:pt x="16133" y="10298"/>
                </a:lnTo>
                <a:lnTo>
                  <a:pt x="16305" y="10427"/>
                </a:lnTo>
                <a:lnTo>
                  <a:pt x="16390" y="10555"/>
                </a:lnTo>
                <a:lnTo>
                  <a:pt x="16433" y="10770"/>
                </a:lnTo>
                <a:lnTo>
                  <a:pt x="16390" y="10985"/>
                </a:lnTo>
                <a:lnTo>
                  <a:pt x="16305" y="11113"/>
                </a:lnTo>
                <a:lnTo>
                  <a:pt x="16133" y="11242"/>
                </a:lnTo>
                <a:lnTo>
                  <a:pt x="15961" y="11285"/>
                </a:lnTo>
                <a:lnTo>
                  <a:pt x="15747" y="11242"/>
                </a:lnTo>
                <a:lnTo>
                  <a:pt x="15575" y="11113"/>
                </a:lnTo>
                <a:lnTo>
                  <a:pt x="15489" y="10985"/>
                </a:lnTo>
                <a:lnTo>
                  <a:pt x="15447" y="10770"/>
                </a:lnTo>
                <a:lnTo>
                  <a:pt x="15489" y="10555"/>
                </a:lnTo>
                <a:lnTo>
                  <a:pt x="15575" y="10427"/>
                </a:lnTo>
                <a:lnTo>
                  <a:pt x="15747" y="10298"/>
                </a:lnTo>
                <a:lnTo>
                  <a:pt x="15961" y="10255"/>
                </a:lnTo>
                <a:close/>
                <a:moveTo>
                  <a:pt x="9569" y="5965"/>
                </a:moveTo>
                <a:lnTo>
                  <a:pt x="10169" y="6308"/>
                </a:lnTo>
                <a:lnTo>
                  <a:pt x="10813" y="6608"/>
                </a:lnTo>
                <a:lnTo>
                  <a:pt x="11499" y="6866"/>
                </a:lnTo>
                <a:lnTo>
                  <a:pt x="12229" y="7037"/>
                </a:lnTo>
                <a:lnTo>
                  <a:pt x="12958" y="7166"/>
                </a:lnTo>
                <a:lnTo>
                  <a:pt x="13687" y="7209"/>
                </a:lnTo>
                <a:lnTo>
                  <a:pt x="14503" y="7209"/>
                </a:lnTo>
                <a:lnTo>
                  <a:pt x="14631" y="7509"/>
                </a:lnTo>
                <a:lnTo>
                  <a:pt x="14846" y="7767"/>
                </a:lnTo>
                <a:lnTo>
                  <a:pt x="15103" y="7981"/>
                </a:lnTo>
                <a:lnTo>
                  <a:pt x="15404" y="8110"/>
                </a:lnTo>
                <a:lnTo>
                  <a:pt x="15404" y="9311"/>
                </a:lnTo>
                <a:lnTo>
                  <a:pt x="15103" y="9483"/>
                </a:lnTo>
                <a:lnTo>
                  <a:pt x="14846" y="9697"/>
                </a:lnTo>
                <a:lnTo>
                  <a:pt x="14631" y="9955"/>
                </a:lnTo>
                <a:lnTo>
                  <a:pt x="14503" y="10255"/>
                </a:lnTo>
                <a:lnTo>
                  <a:pt x="13687" y="10255"/>
                </a:lnTo>
                <a:lnTo>
                  <a:pt x="12958" y="10298"/>
                </a:lnTo>
                <a:lnTo>
                  <a:pt x="12229" y="10384"/>
                </a:lnTo>
                <a:lnTo>
                  <a:pt x="11499" y="10598"/>
                </a:lnTo>
                <a:lnTo>
                  <a:pt x="10813" y="10813"/>
                </a:lnTo>
                <a:lnTo>
                  <a:pt x="10169" y="11113"/>
                </a:lnTo>
                <a:lnTo>
                  <a:pt x="9569" y="11499"/>
                </a:lnTo>
                <a:lnTo>
                  <a:pt x="9397" y="11070"/>
                </a:lnTo>
                <a:lnTo>
                  <a:pt x="9225" y="10641"/>
                </a:lnTo>
                <a:lnTo>
                  <a:pt x="9054" y="10126"/>
                </a:lnTo>
                <a:lnTo>
                  <a:pt x="8839" y="9612"/>
                </a:lnTo>
                <a:lnTo>
                  <a:pt x="8582" y="9183"/>
                </a:lnTo>
                <a:lnTo>
                  <a:pt x="8281" y="8711"/>
                </a:lnTo>
                <a:lnTo>
                  <a:pt x="8582" y="8281"/>
                </a:lnTo>
                <a:lnTo>
                  <a:pt x="8839" y="7810"/>
                </a:lnTo>
                <a:lnTo>
                  <a:pt x="9054" y="7338"/>
                </a:lnTo>
                <a:lnTo>
                  <a:pt x="9225" y="6823"/>
                </a:lnTo>
                <a:lnTo>
                  <a:pt x="9397" y="6394"/>
                </a:lnTo>
                <a:lnTo>
                  <a:pt x="9569" y="5965"/>
                </a:lnTo>
                <a:close/>
                <a:moveTo>
                  <a:pt x="14503" y="11285"/>
                </a:moveTo>
                <a:lnTo>
                  <a:pt x="14631" y="11585"/>
                </a:lnTo>
                <a:lnTo>
                  <a:pt x="14846" y="11843"/>
                </a:lnTo>
                <a:lnTo>
                  <a:pt x="15103" y="12057"/>
                </a:lnTo>
                <a:lnTo>
                  <a:pt x="15404" y="12229"/>
                </a:lnTo>
                <a:lnTo>
                  <a:pt x="15404" y="13430"/>
                </a:lnTo>
                <a:lnTo>
                  <a:pt x="15103" y="13559"/>
                </a:lnTo>
                <a:lnTo>
                  <a:pt x="14889" y="13773"/>
                </a:lnTo>
                <a:lnTo>
                  <a:pt x="14674" y="13988"/>
                </a:lnTo>
                <a:lnTo>
                  <a:pt x="14503" y="14288"/>
                </a:lnTo>
                <a:lnTo>
                  <a:pt x="13344" y="14160"/>
                </a:lnTo>
                <a:lnTo>
                  <a:pt x="12872" y="14074"/>
                </a:lnTo>
                <a:lnTo>
                  <a:pt x="12400" y="13945"/>
                </a:lnTo>
                <a:lnTo>
                  <a:pt x="11971" y="13730"/>
                </a:lnTo>
                <a:lnTo>
                  <a:pt x="11542" y="13559"/>
                </a:lnTo>
                <a:lnTo>
                  <a:pt x="11156" y="13301"/>
                </a:lnTo>
                <a:lnTo>
                  <a:pt x="10770" y="13001"/>
                </a:lnTo>
                <a:lnTo>
                  <a:pt x="10427" y="12701"/>
                </a:lnTo>
                <a:lnTo>
                  <a:pt x="10126" y="12315"/>
                </a:lnTo>
                <a:lnTo>
                  <a:pt x="10555" y="12100"/>
                </a:lnTo>
                <a:lnTo>
                  <a:pt x="10942" y="11886"/>
                </a:lnTo>
                <a:lnTo>
                  <a:pt x="11371" y="11714"/>
                </a:lnTo>
                <a:lnTo>
                  <a:pt x="11800" y="11542"/>
                </a:lnTo>
                <a:lnTo>
                  <a:pt x="12272" y="11456"/>
                </a:lnTo>
                <a:lnTo>
                  <a:pt x="12744" y="11371"/>
                </a:lnTo>
                <a:lnTo>
                  <a:pt x="13215" y="11285"/>
                </a:lnTo>
                <a:close/>
                <a:moveTo>
                  <a:pt x="7552" y="9483"/>
                </a:moveTo>
                <a:lnTo>
                  <a:pt x="7767" y="9826"/>
                </a:lnTo>
                <a:lnTo>
                  <a:pt x="7981" y="10169"/>
                </a:lnTo>
                <a:lnTo>
                  <a:pt x="8110" y="10555"/>
                </a:lnTo>
                <a:lnTo>
                  <a:pt x="8238" y="10899"/>
                </a:lnTo>
                <a:lnTo>
                  <a:pt x="8453" y="11542"/>
                </a:lnTo>
                <a:lnTo>
                  <a:pt x="8753" y="12100"/>
                </a:lnTo>
                <a:lnTo>
                  <a:pt x="8367" y="12443"/>
                </a:lnTo>
                <a:lnTo>
                  <a:pt x="7895" y="12872"/>
                </a:lnTo>
                <a:lnTo>
                  <a:pt x="7380" y="13259"/>
                </a:lnTo>
                <a:lnTo>
                  <a:pt x="6865" y="13602"/>
                </a:lnTo>
                <a:lnTo>
                  <a:pt x="6265" y="13859"/>
                </a:lnTo>
                <a:lnTo>
                  <a:pt x="5707" y="14074"/>
                </a:lnTo>
                <a:lnTo>
                  <a:pt x="5063" y="14245"/>
                </a:lnTo>
                <a:lnTo>
                  <a:pt x="4463" y="14331"/>
                </a:lnTo>
                <a:lnTo>
                  <a:pt x="3004" y="14331"/>
                </a:lnTo>
                <a:lnTo>
                  <a:pt x="2832" y="14031"/>
                </a:lnTo>
                <a:lnTo>
                  <a:pt x="2618" y="13773"/>
                </a:lnTo>
                <a:lnTo>
                  <a:pt x="2360" y="13559"/>
                </a:lnTo>
                <a:lnTo>
                  <a:pt x="2060" y="13430"/>
                </a:lnTo>
                <a:lnTo>
                  <a:pt x="2060" y="12229"/>
                </a:lnTo>
                <a:lnTo>
                  <a:pt x="2360" y="12057"/>
                </a:lnTo>
                <a:lnTo>
                  <a:pt x="2661" y="11843"/>
                </a:lnTo>
                <a:lnTo>
                  <a:pt x="2875" y="11542"/>
                </a:lnTo>
                <a:lnTo>
                  <a:pt x="3004" y="11242"/>
                </a:lnTo>
                <a:lnTo>
                  <a:pt x="4248" y="11070"/>
                </a:lnTo>
                <a:lnTo>
                  <a:pt x="4720" y="10985"/>
                </a:lnTo>
                <a:lnTo>
                  <a:pt x="5192" y="10856"/>
                </a:lnTo>
                <a:lnTo>
                  <a:pt x="5621" y="10727"/>
                </a:lnTo>
                <a:lnTo>
                  <a:pt x="6050" y="10513"/>
                </a:lnTo>
                <a:lnTo>
                  <a:pt x="6436" y="10298"/>
                </a:lnTo>
                <a:lnTo>
                  <a:pt x="6865" y="10084"/>
                </a:lnTo>
                <a:lnTo>
                  <a:pt x="7209" y="9783"/>
                </a:lnTo>
                <a:lnTo>
                  <a:pt x="7552" y="9483"/>
                </a:lnTo>
                <a:close/>
                <a:moveTo>
                  <a:pt x="1545" y="14331"/>
                </a:moveTo>
                <a:lnTo>
                  <a:pt x="1760" y="14374"/>
                </a:lnTo>
                <a:lnTo>
                  <a:pt x="1931" y="14503"/>
                </a:lnTo>
                <a:lnTo>
                  <a:pt x="2017" y="14674"/>
                </a:lnTo>
                <a:lnTo>
                  <a:pt x="2060" y="14846"/>
                </a:lnTo>
                <a:lnTo>
                  <a:pt x="2017" y="15061"/>
                </a:lnTo>
                <a:lnTo>
                  <a:pt x="1931" y="15232"/>
                </a:lnTo>
                <a:lnTo>
                  <a:pt x="1760" y="15318"/>
                </a:lnTo>
                <a:lnTo>
                  <a:pt x="1545" y="15361"/>
                </a:lnTo>
                <a:lnTo>
                  <a:pt x="1374" y="15318"/>
                </a:lnTo>
                <a:lnTo>
                  <a:pt x="1202" y="15232"/>
                </a:lnTo>
                <a:lnTo>
                  <a:pt x="1073" y="15061"/>
                </a:lnTo>
                <a:lnTo>
                  <a:pt x="1030" y="14846"/>
                </a:lnTo>
                <a:lnTo>
                  <a:pt x="1073" y="14674"/>
                </a:lnTo>
                <a:lnTo>
                  <a:pt x="1202" y="14503"/>
                </a:lnTo>
                <a:lnTo>
                  <a:pt x="1374" y="14374"/>
                </a:lnTo>
                <a:lnTo>
                  <a:pt x="1545" y="14331"/>
                </a:lnTo>
                <a:close/>
                <a:moveTo>
                  <a:pt x="15961" y="14331"/>
                </a:moveTo>
                <a:lnTo>
                  <a:pt x="16133" y="14374"/>
                </a:lnTo>
                <a:lnTo>
                  <a:pt x="16305" y="14503"/>
                </a:lnTo>
                <a:lnTo>
                  <a:pt x="16390" y="14674"/>
                </a:lnTo>
                <a:lnTo>
                  <a:pt x="16433" y="14846"/>
                </a:lnTo>
                <a:lnTo>
                  <a:pt x="16390" y="15061"/>
                </a:lnTo>
                <a:lnTo>
                  <a:pt x="16305" y="15232"/>
                </a:lnTo>
                <a:lnTo>
                  <a:pt x="16133" y="15318"/>
                </a:lnTo>
                <a:lnTo>
                  <a:pt x="15961" y="15361"/>
                </a:lnTo>
                <a:lnTo>
                  <a:pt x="15747" y="15318"/>
                </a:lnTo>
                <a:lnTo>
                  <a:pt x="15575" y="15232"/>
                </a:lnTo>
                <a:lnTo>
                  <a:pt x="15489" y="15061"/>
                </a:lnTo>
                <a:lnTo>
                  <a:pt x="15447" y="14846"/>
                </a:lnTo>
                <a:lnTo>
                  <a:pt x="15489" y="14674"/>
                </a:lnTo>
                <a:lnTo>
                  <a:pt x="15575" y="14503"/>
                </a:lnTo>
                <a:lnTo>
                  <a:pt x="15747" y="14374"/>
                </a:lnTo>
                <a:lnTo>
                  <a:pt x="15961" y="14331"/>
                </a:lnTo>
                <a:close/>
                <a:moveTo>
                  <a:pt x="1588" y="1"/>
                </a:moveTo>
                <a:lnTo>
                  <a:pt x="1374" y="44"/>
                </a:lnTo>
                <a:lnTo>
                  <a:pt x="1202" y="129"/>
                </a:lnTo>
                <a:lnTo>
                  <a:pt x="1073" y="301"/>
                </a:lnTo>
                <a:lnTo>
                  <a:pt x="1030" y="516"/>
                </a:lnTo>
                <a:lnTo>
                  <a:pt x="1030" y="1159"/>
                </a:lnTo>
                <a:lnTo>
                  <a:pt x="816" y="1245"/>
                </a:lnTo>
                <a:lnTo>
                  <a:pt x="644" y="1374"/>
                </a:lnTo>
                <a:lnTo>
                  <a:pt x="430" y="1502"/>
                </a:lnTo>
                <a:lnTo>
                  <a:pt x="301" y="1717"/>
                </a:lnTo>
                <a:lnTo>
                  <a:pt x="172" y="1889"/>
                </a:lnTo>
                <a:lnTo>
                  <a:pt x="86" y="2103"/>
                </a:lnTo>
                <a:lnTo>
                  <a:pt x="44" y="2361"/>
                </a:lnTo>
                <a:lnTo>
                  <a:pt x="1" y="2575"/>
                </a:lnTo>
                <a:lnTo>
                  <a:pt x="44" y="2833"/>
                </a:lnTo>
                <a:lnTo>
                  <a:pt x="86" y="3090"/>
                </a:lnTo>
                <a:lnTo>
                  <a:pt x="172" y="3304"/>
                </a:lnTo>
                <a:lnTo>
                  <a:pt x="301" y="3476"/>
                </a:lnTo>
                <a:lnTo>
                  <a:pt x="430" y="3648"/>
                </a:lnTo>
                <a:lnTo>
                  <a:pt x="644" y="3819"/>
                </a:lnTo>
                <a:lnTo>
                  <a:pt x="816" y="3948"/>
                </a:lnTo>
                <a:lnTo>
                  <a:pt x="1030" y="4034"/>
                </a:lnTo>
                <a:lnTo>
                  <a:pt x="1030" y="5235"/>
                </a:lnTo>
                <a:lnTo>
                  <a:pt x="816" y="5321"/>
                </a:lnTo>
                <a:lnTo>
                  <a:pt x="644" y="5450"/>
                </a:lnTo>
                <a:lnTo>
                  <a:pt x="430" y="5621"/>
                </a:lnTo>
                <a:lnTo>
                  <a:pt x="301" y="5793"/>
                </a:lnTo>
                <a:lnTo>
                  <a:pt x="172" y="6008"/>
                </a:lnTo>
                <a:lnTo>
                  <a:pt x="86" y="6222"/>
                </a:lnTo>
                <a:lnTo>
                  <a:pt x="44" y="6437"/>
                </a:lnTo>
                <a:lnTo>
                  <a:pt x="1" y="6694"/>
                </a:lnTo>
                <a:lnTo>
                  <a:pt x="44" y="6909"/>
                </a:lnTo>
                <a:lnTo>
                  <a:pt x="86" y="7166"/>
                </a:lnTo>
                <a:lnTo>
                  <a:pt x="172" y="7380"/>
                </a:lnTo>
                <a:lnTo>
                  <a:pt x="301" y="7595"/>
                </a:lnTo>
                <a:lnTo>
                  <a:pt x="430" y="7767"/>
                </a:lnTo>
                <a:lnTo>
                  <a:pt x="644" y="7895"/>
                </a:lnTo>
                <a:lnTo>
                  <a:pt x="816" y="8024"/>
                </a:lnTo>
                <a:lnTo>
                  <a:pt x="1030" y="8110"/>
                </a:lnTo>
                <a:lnTo>
                  <a:pt x="1030" y="9311"/>
                </a:lnTo>
                <a:lnTo>
                  <a:pt x="816" y="9440"/>
                </a:lnTo>
                <a:lnTo>
                  <a:pt x="644" y="9526"/>
                </a:lnTo>
                <a:lnTo>
                  <a:pt x="430" y="9697"/>
                </a:lnTo>
                <a:lnTo>
                  <a:pt x="301" y="9869"/>
                </a:lnTo>
                <a:lnTo>
                  <a:pt x="172" y="10084"/>
                </a:lnTo>
                <a:lnTo>
                  <a:pt x="86" y="10298"/>
                </a:lnTo>
                <a:lnTo>
                  <a:pt x="44" y="10513"/>
                </a:lnTo>
                <a:lnTo>
                  <a:pt x="1" y="10770"/>
                </a:lnTo>
                <a:lnTo>
                  <a:pt x="44" y="11027"/>
                </a:lnTo>
                <a:lnTo>
                  <a:pt x="86" y="11242"/>
                </a:lnTo>
                <a:lnTo>
                  <a:pt x="172" y="11456"/>
                </a:lnTo>
                <a:lnTo>
                  <a:pt x="301" y="11671"/>
                </a:lnTo>
                <a:lnTo>
                  <a:pt x="430" y="11843"/>
                </a:lnTo>
                <a:lnTo>
                  <a:pt x="644" y="12014"/>
                </a:lnTo>
                <a:lnTo>
                  <a:pt x="816" y="12143"/>
                </a:lnTo>
                <a:lnTo>
                  <a:pt x="1030" y="12229"/>
                </a:lnTo>
                <a:lnTo>
                  <a:pt x="1030" y="13430"/>
                </a:lnTo>
                <a:lnTo>
                  <a:pt x="816" y="13516"/>
                </a:lnTo>
                <a:lnTo>
                  <a:pt x="644" y="13645"/>
                </a:lnTo>
                <a:lnTo>
                  <a:pt x="430" y="13773"/>
                </a:lnTo>
                <a:lnTo>
                  <a:pt x="301" y="13988"/>
                </a:lnTo>
                <a:lnTo>
                  <a:pt x="172" y="14160"/>
                </a:lnTo>
                <a:lnTo>
                  <a:pt x="86" y="14374"/>
                </a:lnTo>
                <a:lnTo>
                  <a:pt x="44" y="14631"/>
                </a:lnTo>
                <a:lnTo>
                  <a:pt x="1" y="14846"/>
                </a:lnTo>
                <a:lnTo>
                  <a:pt x="44" y="15103"/>
                </a:lnTo>
                <a:lnTo>
                  <a:pt x="86" y="15361"/>
                </a:lnTo>
                <a:lnTo>
                  <a:pt x="172" y="15575"/>
                </a:lnTo>
                <a:lnTo>
                  <a:pt x="301" y="15747"/>
                </a:lnTo>
                <a:lnTo>
                  <a:pt x="430" y="15919"/>
                </a:lnTo>
                <a:lnTo>
                  <a:pt x="644" y="16090"/>
                </a:lnTo>
                <a:lnTo>
                  <a:pt x="816" y="16219"/>
                </a:lnTo>
                <a:lnTo>
                  <a:pt x="1030" y="16305"/>
                </a:lnTo>
                <a:lnTo>
                  <a:pt x="1030" y="16948"/>
                </a:lnTo>
                <a:lnTo>
                  <a:pt x="1073" y="17120"/>
                </a:lnTo>
                <a:lnTo>
                  <a:pt x="1159" y="17292"/>
                </a:lnTo>
                <a:lnTo>
                  <a:pt x="1288" y="17377"/>
                </a:lnTo>
                <a:lnTo>
                  <a:pt x="1502" y="17463"/>
                </a:lnTo>
                <a:lnTo>
                  <a:pt x="1717" y="17420"/>
                </a:lnTo>
                <a:lnTo>
                  <a:pt x="1888" y="17335"/>
                </a:lnTo>
                <a:lnTo>
                  <a:pt x="2017" y="17163"/>
                </a:lnTo>
                <a:lnTo>
                  <a:pt x="2060" y="16948"/>
                </a:lnTo>
                <a:lnTo>
                  <a:pt x="2060" y="16305"/>
                </a:lnTo>
                <a:lnTo>
                  <a:pt x="2360" y="16176"/>
                </a:lnTo>
                <a:lnTo>
                  <a:pt x="2618" y="15962"/>
                </a:lnTo>
                <a:lnTo>
                  <a:pt x="2832" y="15661"/>
                </a:lnTo>
                <a:lnTo>
                  <a:pt x="3004" y="15361"/>
                </a:lnTo>
                <a:lnTo>
                  <a:pt x="4420" y="15361"/>
                </a:lnTo>
                <a:lnTo>
                  <a:pt x="5106" y="15275"/>
                </a:lnTo>
                <a:lnTo>
                  <a:pt x="5750" y="15103"/>
                </a:lnTo>
                <a:lnTo>
                  <a:pt x="6394" y="14932"/>
                </a:lnTo>
                <a:lnTo>
                  <a:pt x="6994" y="14674"/>
                </a:lnTo>
                <a:lnTo>
                  <a:pt x="7552" y="14374"/>
                </a:lnTo>
                <a:lnTo>
                  <a:pt x="8110" y="14031"/>
                </a:lnTo>
                <a:lnTo>
                  <a:pt x="8625" y="13602"/>
                </a:lnTo>
                <a:lnTo>
                  <a:pt x="9097" y="13173"/>
                </a:lnTo>
                <a:lnTo>
                  <a:pt x="9311" y="12958"/>
                </a:lnTo>
                <a:lnTo>
                  <a:pt x="9697" y="13387"/>
                </a:lnTo>
                <a:lnTo>
                  <a:pt x="10126" y="13773"/>
                </a:lnTo>
                <a:lnTo>
                  <a:pt x="10555" y="14117"/>
                </a:lnTo>
                <a:lnTo>
                  <a:pt x="11027" y="14417"/>
                </a:lnTo>
                <a:lnTo>
                  <a:pt x="11542" y="14674"/>
                </a:lnTo>
                <a:lnTo>
                  <a:pt x="12100" y="14889"/>
                </a:lnTo>
                <a:lnTo>
                  <a:pt x="12658" y="15061"/>
                </a:lnTo>
                <a:lnTo>
                  <a:pt x="13215" y="15146"/>
                </a:lnTo>
                <a:lnTo>
                  <a:pt x="14460" y="15318"/>
                </a:lnTo>
                <a:lnTo>
                  <a:pt x="14631" y="15661"/>
                </a:lnTo>
                <a:lnTo>
                  <a:pt x="14846" y="15919"/>
                </a:lnTo>
                <a:lnTo>
                  <a:pt x="15103" y="16133"/>
                </a:lnTo>
                <a:lnTo>
                  <a:pt x="15404" y="16305"/>
                </a:lnTo>
                <a:lnTo>
                  <a:pt x="15404" y="17163"/>
                </a:lnTo>
                <a:lnTo>
                  <a:pt x="15447" y="17206"/>
                </a:lnTo>
                <a:lnTo>
                  <a:pt x="15618" y="17335"/>
                </a:lnTo>
                <a:lnTo>
                  <a:pt x="15790" y="17420"/>
                </a:lnTo>
                <a:lnTo>
                  <a:pt x="15961" y="17463"/>
                </a:lnTo>
                <a:lnTo>
                  <a:pt x="16090" y="17420"/>
                </a:lnTo>
                <a:lnTo>
                  <a:pt x="16219" y="17335"/>
                </a:lnTo>
                <a:lnTo>
                  <a:pt x="16348" y="17249"/>
                </a:lnTo>
                <a:lnTo>
                  <a:pt x="16433" y="17120"/>
                </a:lnTo>
                <a:lnTo>
                  <a:pt x="16433" y="16948"/>
                </a:lnTo>
                <a:lnTo>
                  <a:pt x="16433" y="16305"/>
                </a:lnTo>
                <a:lnTo>
                  <a:pt x="16648" y="16219"/>
                </a:lnTo>
                <a:lnTo>
                  <a:pt x="16862" y="16090"/>
                </a:lnTo>
                <a:lnTo>
                  <a:pt x="17034" y="15919"/>
                </a:lnTo>
                <a:lnTo>
                  <a:pt x="17163" y="15747"/>
                </a:lnTo>
                <a:lnTo>
                  <a:pt x="17292" y="15575"/>
                </a:lnTo>
                <a:lnTo>
                  <a:pt x="17377" y="15361"/>
                </a:lnTo>
                <a:lnTo>
                  <a:pt x="17463" y="15103"/>
                </a:lnTo>
                <a:lnTo>
                  <a:pt x="17463" y="14846"/>
                </a:lnTo>
                <a:lnTo>
                  <a:pt x="17463" y="14631"/>
                </a:lnTo>
                <a:lnTo>
                  <a:pt x="17377" y="14374"/>
                </a:lnTo>
                <a:lnTo>
                  <a:pt x="17292" y="14160"/>
                </a:lnTo>
                <a:lnTo>
                  <a:pt x="17163" y="13988"/>
                </a:lnTo>
                <a:lnTo>
                  <a:pt x="17034" y="13773"/>
                </a:lnTo>
                <a:lnTo>
                  <a:pt x="16862" y="13645"/>
                </a:lnTo>
                <a:lnTo>
                  <a:pt x="16648" y="13516"/>
                </a:lnTo>
                <a:lnTo>
                  <a:pt x="16433" y="13430"/>
                </a:lnTo>
                <a:lnTo>
                  <a:pt x="16433" y="12229"/>
                </a:lnTo>
                <a:lnTo>
                  <a:pt x="16648" y="12143"/>
                </a:lnTo>
                <a:lnTo>
                  <a:pt x="16862" y="12014"/>
                </a:lnTo>
                <a:lnTo>
                  <a:pt x="17034" y="11843"/>
                </a:lnTo>
                <a:lnTo>
                  <a:pt x="17163" y="11671"/>
                </a:lnTo>
                <a:lnTo>
                  <a:pt x="17292" y="11456"/>
                </a:lnTo>
                <a:lnTo>
                  <a:pt x="17377" y="11242"/>
                </a:lnTo>
                <a:lnTo>
                  <a:pt x="17463" y="11027"/>
                </a:lnTo>
                <a:lnTo>
                  <a:pt x="17463" y="10770"/>
                </a:lnTo>
                <a:lnTo>
                  <a:pt x="17463" y="10513"/>
                </a:lnTo>
                <a:lnTo>
                  <a:pt x="17377" y="10298"/>
                </a:lnTo>
                <a:lnTo>
                  <a:pt x="17292" y="10084"/>
                </a:lnTo>
                <a:lnTo>
                  <a:pt x="17163" y="9869"/>
                </a:lnTo>
                <a:lnTo>
                  <a:pt x="17034" y="9697"/>
                </a:lnTo>
                <a:lnTo>
                  <a:pt x="16862" y="9526"/>
                </a:lnTo>
                <a:lnTo>
                  <a:pt x="16648" y="9440"/>
                </a:lnTo>
                <a:lnTo>
                  <a:pt x="16433" y="9311"/>
                </a:lnTo>
                <a:lnTo>
                  <a:pt x="16433" y="8110"/>
                </a:lnTo>
                <a:lnTo>
                  <a:pt x="16648" y="8024"/>
                </a:lnTo>
                <a:lnTo>
                  <a:pt x="16862" y="7895"/>
                </a:lnTo>
                <a:lnTo>
                  <a:pt x="17034" y="7767"/>
                </a:lnTo>
                <a:lnTo>
                  <a:pt x="17163" y="7595"/>
                </a:lnTo>
                <a:lnTo>
                  <a:pt x="17292" y="7380"/>
                </a:lnTo>
                <a:lnTo>
                  <a:pt x="17377" y="7166"/>
                </a:lnTo>
                <a:lnTo>
                  <a:pt x="17463" y="6909"/>
                </a:lnTo>
                <a:lnTo>
                  <a:pt x="17463" y="6694"/>
                </a:lnTo>
                <a:lnTo>
                  <a:pt x="17463" y="6437"/>
                </a:lnTo>
                <a:lnTo>
                  <a:pt x="17377" y="6222"/>
                </a:lnTo>
                <a:lnTo>
                  <a:pt x="17292" y="6008"/>
                </a:lnTo>
                <a:lnTo>
                  <a:pt x="17163" y="5793"/>
                </a:lnTo>
                <a:lnTo>
                  <a:pt x="17034" y="5621"/>
                </a:lnTo>
                <a:lnTo>
                  <a:pt x="16862" y="5450"/>
                </a:lnTo>
                <a:lnTo>
                  <a:pt x="16648" y="5321"/>
                </a:lnTo>
                <a:lnTo>
                  <a:pt x="16433" y="5235"/>
                </a:lnTo>
                <a:lnTo>
                  <a:pt x="16433" y="4034"/>
                </a:lnTo>
                <a:lnTo>
                  <a:pt x="16648" y="3948"/>
                </a:lnTo>
                <a:lnTo>
                  <a:pt x="16862" y="3819"/>
                </a:lnTo>
                <a:lnTo>
                  <a:pt x="17034" y="3648"/>
                </a:lnTo>
                <a:lnTo>
                  <a:pt x="17163" y="3476"/>
                </a:lnTo>
                <a:lnTo>
                  <a:pt x="17292" y="3304"/>
                </a:lnTo>
                <a:lnTo>
                  <a:pt x="17377" y="3090"/>
                </a:lnTo>
                <a:lnTo>
                  <a:pt x="17463" y="2833"/>
                </a:lnTo>
                <a:lnTo>
                  <a:pt x="17463" y="2575"/>
                </a:lnTo>
                <a:lnTo>
                  <a:pt x="17463" y="2361"/>
                </a:lnTo>
                <a:lnTo>
                  <a:pt x="17377" y="2103"/>
                </a:lnTo>
                <a:lnTo>
                  <a:pt x="17292" y="1889"/>
                </a:lnTo>
                <a:lnTo>
                  <a:pt x="17163" y="1717"/>
                </a:lnTo>
                <a:lnTo>
                  <a:pt x="17034" y="1502"/>
                </a:lnTo>
                <a:lnTo>
                  <a:pt x="16862" y="1374"/>
                </a:lnTo>
                <a:lnTo>
                  <a:pt x="16648" y="1245"/>
                </a:lnTo>
                <a:lnTo>
                  <a:pt x="16433" y="1159"/>
                </a:lnTo>
                <a:lnTo>
                  <a:pt x="16433" y="301"/>
                </a:lnTo>
                <a:lnTo>
                  <a:pt x="16433" y="258"/>
                </a:lnTo>
                <a:lnTo>
                  <a:pt x="16262" y="87"/>
                </a:lnTo>
                <a:lnTo>
                  <a:pt x="16090" y="44"/>
                </a:lnTo>
                <a:lnTo>
                  <a:pt x="15919" y="1"/>
                </a:lnTo>
                <a:lnTo>
                  <a:pt x="15747" y="44"/>
                </a:lnTo>
                <a:lnTo>
                  <a:pt x="15618" y="87"/>
                </a:lnTo>
                <a:lnTo>
                  <a:pt x="15532" y="215"/>
                </a:lnTo>
                <a:lnTo>
                  <a:pt x="15447" y="344"/>
                </a:lnTo>
                <a:lnTo>
                  <a:pt x="15404" y="516"/>
                </a:lnTo>
                <a:lnTo>
                  <a:pt x="15404" y="1159"/>
                </a:lnTo>
                <a:lnTo>
                  <a:pt x="15103" y="1288"/>
                </a:lnTo>
                <a:lnTo>
                  <a:pt x="14846" y="1545"/>
                </a:lnTo>
                <a:lnTo>
                  <a:pt x="14631" y="1803"/>
                </a:lnTo>
                <a:lnTo>
                  <a:pt x="14460" y="2146"/>
                </a:lnTo>
                <a:lnTo>
                  <a:pt x="13215" y="2318"/>
                </a:lnTo>
                <a:lnTo>
                  <a:pt x="12658" y="2403"/>
                </a:lnTo>
                <a:lnTo>
                  <a:pt x="12100" y="2575"/>
                </a:lnTo>
                <a:lnTo>
                  <a:pt x="11542" y="2790"/>
                </a:lnTo>
                <a:lnTo>
                  <a:pt x="11027" y="3047"/>
                </a:lnTo>
                <a:lnTo>
                  <a:pt x="10555" y="3347"/>
                </a:lnTo>
                <a:lnTo>
                  <a:pt x="10126" y="3691"/>
                </a:lnTo>
                <a:lnTo>
                  <a:pt x="9697" y="4077"/>
                </a:lnTo>
                <a:lnTo>
                  <a:pt x="9311" y="4506"/>
                </a:lnTo>
                <a:lnTo>
                  <a:pt x="9097" y="4291"/>
                </a:lnTo>
                <a:lnTo>
                  <a:pt x="8625" y="3819"/>
                </a:lnTo>
                <a:lnTo>
                  <a:pt x="8110" y="3433"/>
                </a:lnTo>
                <a:lnTo>
                  <a:pt x="7552" y="3090"/>
                </a:lnTo>
                <a:lnTo>
                  <a:pt x="6994" y="2790"/>
                </a:lnTo>
                <a:lnTo>
                  <a:pt x="6394" y="2532"/>
                </a:lnTo>
                <a:lnTo>
                  <a:pt x="5750" y="2318"/>
                </a:lnTo>
                <a:lnTo>
                  <a:pt x="5106" y="2189"/>
                </a:lnTo>
                <a:lnTo>
                  <a:pt x="4420" y="2103"/>
                </a:lnTo>
                <a:lnTo>
                  <a:pt x="4334" y="2060"/>
                </a:lnTo>
                <a:lnTo>
                  <a:pt x="3004" y="2060"/>
                </a:lnTo>
                <a:lnTo>
                  <a:pt x="2832" y="1760"/>
                </a:lnTo>
                <a:lnTo>
                  <a:pt x="2618" y="1502"/>
                </a:lnTo>
                <a:lnTo>
                  <a:pt x="2360" y="1288"/>
                </a:lnTo>
                <a:lnTo>
                  <a:pt x="2060" y="1159"/>
                </a:lnTo>
                <a:lnTo>
                  <a:pt x="2060" y="516"/>
                </a:lnTo>
                <a:lnTo>
                  <a:pt x="2017" y="344"/>
                </a:lnTo>
                <a:lnTo>
                  <a:pt x="1931" y="172"/>
                </a:lnTo>
                <a:lnTo>
                  <a:pt x="1803" y="44"/>
                </a:lnTo>
                <a:lnTo>
                  <a:pt x="15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2"/>
          <p:cNvSpPr/>
          <p:nvPr/>
        </p:nvSpPr>
        <p:spPr>
          <a:xfrm>
            <a:off x="6708497" y="2625671"/>
            <a:ext cx="396017" cy="396040"/>
          </a:xfrm>
          <a:custGeom>
            <a:rect b="b" l="l" r="r" t="t"/>
            <a:pathLst>
              <a:path extrusionOk="0" h="17464" w="17463">
                <a:moveTo>
                  <a:pt x="10941" y="1030"/>
                </a:moveTo>
                <a:lnTo>
                  <a:pt x="10941" y="5450"/>
                </a:lnTo>
                <a:lnTo>
                  <a:pt x="6522" y="5450"/>
                </a:lnTo>
                <a:lnTo>
                  <a:pt x="6522" y="1030"/>
                </a:lnTo>
                <a:close/>
                <a:moveTo>
                  <a:pt x="4076" y="13344"/>
                </a:moveTo>
                <a:lnTo>
                  <a:pt x="4076" y="16434"/>
                </a:lnTo>
                <a:lnTo>
                  <a:pt x="1030" y="16434"/>
                </a:lnTo>
                <a:lnTo>
                  <a:pt x="1030" y="13344"/>
                </a:lnTo>
                <a:close/>
                <a:moveTo>
                  <a:pt x="10255" y="13344"/>
                </a:moveTo>
                <a:lnTo>
                  <a:pt x="10255" y="16434"/>
                </a:lnTo>
                <a:lnTo>
                  <a:pt x="7208" y="16434"/>
                </a:lnTo>
                <a:lnTo>
                  <a:pt x="7208" y="13344"/>
                </a:lnTo>
                <a:close/>
                <a:moveTo>
                  <a:pt x="16433" y="13344"/>
                </a:moveTo>
                <a:lnTo>
                  <a:pt x="16433" y="16434"/>
                </a:lnTo>
                <a:lnTo>
                  <a:pt x="13387" y="16434"/>
                </a:lnTo>
                <a:lnTo>
                  <a:pt x="13387" y="13344"/>
                </a:lnTo>
                <a:close/>
                <a:moveTo>
                  <a:pt x="6007" y="1"/>
                </a:moveTo>
                <a:lnTo>
                  <a:pt x="5793" y="44"/>
                </a:lnTo>
                <a:lnTo>
                  <a:pt x="5664" y="129"/>
                </a:lnTo>
                <a:lnTo>
                  <a:pt x="5535" y="301"/>
                </a:lnTo>
                <a:lnTo>
                  <a:pt x="5492" y="516"/>
                </a:lnTo>
                <a:lnTo>
                  <a:pt x="5492" y="5965"/>
                </a:lnTo>
                <a:lnTo>
                  <a:pt x="5535" y="6179"/>
                </a:lnTo>
                <a:lnTo>
                  <a:pt x="5664" y="6308"/>
                </a:lnTo>
                <a:lnTo>
                  <a:pt x="5793" y="6437"/>
                </a:lnTo>
                <a:lnTo>
                  <a:pt x="6007" y="6479"/>
                </a:lnTo>
                <a:lnTo>
                  <a:pt x="8238" y="6479"/>
                </a:lnTo>
                <a:lnTo>
                  <a:pt x="8238" y="8882"/>
                </a:lnTo>
                <a:lnTo>
                  <a:pt x="2575" y="8882"/>
                </a:lnTo>
                <a:lnTo>
                  <a:pt x="2360" y="8925"/>
                </a:lnTo>
                <a:lnTo>
                  <a:pt x="2188" y="9054"/>
                </a:lnTo>
                <a:lnTo>
                  <a:pt x="2103" y="9225"/>
                </a:lnTo>
                <a:lnTo>
                  <a:pt x="2060" y="9397"/>
                </a:lnTo>
                <a:lnTo>
                  <a:pt x="2060" y="12358"/>
                </a:lnTo>
                <a:lnTo>
                  <a:pt x="515" y="12358"/>
                </a:lnTo>
                <a:lnTo>
                  <a:pt x="301" y="12400"/>
                </a:lnTo>
                <a:lnTo>
                  <a:pt x="172" y="12486"/>
                </a:lnTo>
                <a:lnTo>
                  <a:pt x="43" y="12658"/>
                </a:lnTo>
                <a:lnTo>
                  <a:pt x="0" y="12872"/>
                </a:lnTo>
                <a:lnTo>
                  <a:pt x="0" y="16948"/>
                </a:lnTo>
                <a:lnTo>
                  <a:pt x="43" y="17120"/>
                </a:lnTo>
                <a:lnTo>
                  <a:pt x="172" y="17292"/>
                </a:lnTo>
                <a:lnTo>
                  <a:pt x="301" y="17420"/>
                </a:lnTo>
                <a:lnTo>
                  <a:pt x="515" y="17463"/>
                </a:lnTo>
                <a:lnTo>
                  <a:pt x="4591" y="17463"/>
                </a:lnTo>
                <a:lnTo>
                  <a:pt x="4806" y="17420"/>
                </a:lnTo>
                <a:lnTo>
                  <a:pt x="4977" y="17292"/>
                </a:lnTo>
                <a:lnTo>
                  <a:pt x="5063" y="17120"/>
                </a:lnTo>
                <a:lnTo>
                  <a:pt x="5106" y="16948"/>
                </a:lnTo>
                <a:lnTo>
                  <a:pt x="5106" y="12872"/>
                </a:lnTo>
                <a:lnTo>
                  <a:pt x="5063" y="12658"/>
                </a:lnTo>
                <a:lnTo>
                  <a:pt x="4977" y="12486"/>
                </a:lnTo>
                <a:lnTo>
                  <a:pt x="4806" y="12400"/>
                </a:lnTo>
                <a:lnTo>
                  <a:pt x="4591" y="12358"/>
                </a:lnTo>
                <a:lnTo>
                  <a:pt x="3089" y="12358"/>
                </a:lnTo>
                <a:lnTo>
                  <a:pt x="3089" y="9912"/>
                </a:lnTo>
                <a:lnTo>
                  <a:pt x="8238" y="9912"/>
                </a:lnTo>
                <a:lnTo>
                  <a:pt x="8238" y="12358"/>
                </a:lnTo>
                <a:lnTo>
                  <a:pt x="6694" y="12358"/>
                </a:lnTo>
                <a:lnTo>
                  <a:pt x="6479" y="12400"/>
                </a:lnTo>
                <a:lnTo>
                  <a:pt x="6307" y="12486"/>
                </a:lnTo>
                <a:lnTo>
                  <a:pt x="6222" y="12658"/>
                </a:lnTo>
                <a:lnTo>
                  <a:pt x="6179" y="12872"/>
                </a:lnTo>
                <a:lnTo>
                  <a:pt x="6179" y="16948"/>
                </a:lnTo>
                <a:lnTo>
                  <a:pt x="6222" y="17120"/>
                </a:lnTo>
                <a:lnTo>
                  <a:pt x="6307" y="17292"/>
                </a:lnTo>
                <a:lnTo>
                  <a:pt x="6479" y="17420"/>
                </a:lnTo>
                <a:lnTo>
                  <a:pt x="6694" y="17463"/>
                </a:lnTo>
                <a:lnTo>
                  <a:pt x="10770" y="17463"/>
                </a:lnTo>
                <a:lnTo>
                  <a:pt x="10984" y="17420"/>
                </a:lnTo>
                <a:lnTo>
                  <a:pt x="11156" y="17292"/>
                </a:lnTo>
                <a:lnTo>
                  <a:pt x="11241" y="17120"/>
                </a:lnTo>
                <a:lnTo>
                  <a:pt x="11284" y="16948"/>
                </a:lnTo>
                <a:lnTo>
                  <a:pt x="11284" y="12872"/>
                </a:lnTo>
                <a:lnTo>
                  <a:pt x="11241" y="12658"/>
                </a:lnTo>
                <a:lnTo>
                  <a:pt x="11156" y="12486"/>
                </a:lnTo>
                <a:lnTo>
                  <a:pt x="10984" y="12400"/>
                </a:lnTo>
                <a:lnTo>
                  <a:pt x="10770" y="12358"/>
                </a:lnTo>
                <a:lnTo>
                  <a:pt x="9225" y="12358"/>
                </a:lnTo>
                <a:lnTo>
                  <a:pt x="9225" y="9912"/>
                </a:lnTo>
                <a:lnTo>
                  <a:pt x="14374" y="9912"/>
                </a:lnTo>
                <a:lnTo>
                  <a:pt x="14374" y="12358"/>
                </a:lnTo>
                <a:lnTo>
                  <a:pt x="12872" y="12358"/>
                </a:lnTo>
                <a:lnTo>
                  <a:pt x="12657" y="12400"/>
                </a:lnTo>
                <a:lnTo>
                  <a:pt x="12486" y="12486"/>
                </a:lnTo>
                <a:lnTo>
                  <a:pt x="12400" y="12658"/>
                </a:lnTo>
                <a:lnTo>
                  <a:pt x="12357" y="12872"/>
                </a:lnTo>
                <a:lnTo>
                  <a:pt x="12357" y="16948"/>
                </a:lnTo>
                <a:lnTo>
                  <a:pt x="12400" y="17120"/>
                </a:lnTo>
                <a:lnTo>
                  <a:pt x="12486" y="17292"/>
                </a:lnTo>
                <a:lnTo>
                  <a:pt x="12657" y="17420"/>
                </a:lnTo>
                <a:lnTo>
                  <a:pt x="12872" y="17463"/>
                </a:lnTo>
                <a:lnTo>
                  <a:pt x="16948" y="17463"/>
                </a:lnTo>
                <a:lnTo>
                  <a:pt x="17162" y="17420"/>
                </a:lnTo>
                <a:lnTo>
                  <a:pt x="17291" y="17292"/>
                </a:lnTo>
                <a:lnTo>
                  <a:pt x="17420" y="17120"/>
                </a:lnTo>
                <a:lnTo>
                  <a:pt x="17463" y="16948"/>
                </a:lnTo>
                <a:lnTo>
                  <a:pt x="17463" y="12872"/>
                </a:lnTo>
                <a:lnTo>
                  <a:pt x="17420" y="12658"/>
                </a:lnTo>
                <a:lnTo>
                  <a:pt x="17291" y="12486"/>
                </a:lnTo>
                <a:lnTo>
                  <a:pt x="17162" y="12400"/>
                </a:lnTo>
                <a:lnTo>
                  <a:pt x="16948" y="12358"/>
                </a:lnTo>
                <a:lnTo>
                  <a:pt x="15403" y="12358"/>
                </a:lnTo>
                <a:lnTo>
                  <a:pt x="15403" y="9397"/>
                </a:lnTo>
                <a:lnTo>
                  <a:pt x="15360" y="9225"/>
                </a:lnTo>
                <a:lnTo>
                  <a:pt x="15275" y="9054"/>
                </a:lnTo>
                <a:lnTo>
                  <a:pt x="15103" y="8925"/>
                </a:lnTo>
                <a:lnTo>
                  <a:pt x="14888" y="8882"/>
                </a:lnTo>
                <a:lnTo>
                  <a:pt x="9225" y="8882"/>
                </a:lnTo>
                <a:lnTo>
                  <a:pt x="9225" y="6479"/>
                </a:lnTo>
                <a:lnTo>
                  <a:pt x="11456" y="6479"/>
                </a:lnTo>
                <a:lnTo>
                  <a:pt x="11671" y="6437"/>
                </a:lnTo>
                <a:lnTo>
                  <a:pt x="11842" y="6308"/>
                </a:lnTo>
                <a:lnTo>
                  <a:pt x="11928" y="6179"/>
                </a:lnTo>
                <a:lnTo>
                  <a:pt x="11971" y="5965"/>
                </a:lnTo>
                <a:lnTo>
                  <a:pt x="11971" y="516"/>
                </a:lnTo>
                <a:lnTo>
                  <a:pt x="11928" y="301"/>
                </a:lnTo>
                <a:lnTo>
                  <a:pt x="11842" y="129"/>
                </a:lnTo>
                <a:lnTo>
                  <a:pt x="11671" y="44"/>
                </a:lnTo>
                <a:lnTo>
                  <a:pt x="11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72"/>
          <p:cNvGrpSpPr/>
          <p:nvPr/>
        </p:nvGrpSpPr>
        <p:grpSpPr>
          <a:xfrm>
            <a:off x="7416043" y="2625747"/>
            <a:ext cx="396017" cy="396040"/>
            <a:chOff x="7707300" y="2588250"/>
            <a:chExt cx="436575" cy="436600"/>
          </a:xfrm>
        </p:grpSpPr>
        <p:sp>
          <p:nvSpPr>
            <p:cNvPr id="2108" name="Google Shape;2108;p72"/>
            <p:cNvSpPr/>
            <p:nvPr/>
          </p:nvSpPr>
          <p:spPr>
            <a:xfrm>
              <a:off x="7707300" y="2588250"/>
              <a:ext cx="436575" cy="436600"/>
            </a:xfrm>
            <a:custGeom>
              <a:rect b="b" l="l" r="r" t="t"/>
              <a:pathLst>
                <a:path extrusionOk="0" h="17464" w="17463">
                  <a:moveTo>
                    <a:pt x="6222" y="5149"/>
                  </a:moveTo>
                  <a:lnTo>
                    <a:pt x="6308" y="5192"/>
                  </a:lnTo>
                  <a:lnTo>
                    <a:pt x="6436" y="5321"/>
                  </a:lnTo>
                  <a:lnTo>
                    <a:pt x="6608" y="5578"/>
                  </a:lnTo>
                  <a:lnTo>
                    <a:pt x="6822" y="6008"/>
                  </a:lnTo>
                  <a:lnTo>
                    <a:pt x="6951" y="6479"/>
                  </a:lnTo>
                  <a:lnTo>
                    <a:pt x="7080" y="7037"/>
                  </a:lnTo>
                  <a:lnTo>
                    <a:pt x="7166" y="7595"/>
                  </a:lnTo>
                  <a:lnTo>
                    <a:pt x="7209" y="8196"/>
                  </a:lnTo>
                  <a:lnTo>
                    <a:pt x="5192" y="8196"/>
                  </a:lnTo>
                  <a:lnTo>
                    <a:pt x="5235" y="7595"/>
                  </a:lnTo>
                  <a:lnTo>
                    <a:pt x="5321" y="7037"/>
                  </a:lnTo>
                  <a:lnTo>
                    <a:pt x="5450" y="6479"/>
                  </a:lnTo>
                  <a:lnTo>
                    <a:pt x="5621" y="6008"/>
                  </a:lnTo>
                  <a:lnTo>
                    <a:pt x="5793" y="5578"/>
                  </a:lnTo>
                  <a:lnTo>
                    <a:pt x="5964" y="5321"/>
                  </a:lnTo>
                  <a:lnTo>
                    <a:pt x="6136" y="5192"/>
                  </a:lnTo>
                  <a:lnTo>
                    <a:pt x="6222" y="5149"/>
                  </a:lnTo>
                  <a:close/>
                  <a:moveTo>
                    <a:pt x="6479" y="1760"/>
                  </a:moveTo>
                  <a:lnTo>
                    <a:pt x="6780" y="1846"/>
                  </a:lnTo>
                  <a:lnTo>
                    <a:pt x="7037" y="2017"/>
                  </a:lnTo>
                  <a:lnTo>
                    <a:pt x="7294" y="2232"/>
                  </a:lnTo>
                  <a:lnTo>
                    <a:pt x="7552" y="2489"/>
                  </a:lnTo>
                  <a:lnTo>
                    <a:pt x="7809" y="2833"/>
                  </a:lnTo>
                  <a:lnTo>
                    <a:pt x="8067" y="3219"/>
                  </a:lnTo>
                  <a:lnTo>
                    <a:pt x="8281" y="3648"/>
                  </a:lnTo>
                  <a:lnTo>
                    <a:pt x="8496" y="4120"/>
                  </a:lnTo>
                  <a:lnTo>
                    <a:pt x="8667" y="4635"/>
                  </a:lnTo>
                  <a:lnTo>
                    <a:pt x="8839" y="5192"/>
                  </a:lnTo>
                  <a:lnTo>
                    <a:pt x="8968" y="5750"/>
                  </a:lnTo>
                  <a:lnTo>
                    <a:pt x="9096" y="6351"/>
                  </a:lnTo>
                  <a:lnTo>
                    <a:pt x="9182" y="6951"/>
                  </a:lnTo>
                  <a:lnTo>
                    <a:pt x="9225" y="7552"/>
                  </a:lnTo>
                  <a:lnTo>
                    <a:pt x="9268" y="8196"/>
                  </a:lnTo>
                  <a:lnTo>
                    <a:pt x="8238" y="8196"/>
                  </a:lnTo>
                  <a:lnTo>
                    <a:pt x="8195" y="7509"/>
                  </a:lnTo>
                  <a:lnTo>
                    <a:pt x="8067" y="6823"/>
                  </a:lnTo>
                  <a:lnTo>
                    <a:pt x="7938" y="6222"/>
                  </a:lnTo>
                  <a:lnTo>
                    <a:pt x="7766" y="5664"/>
                  </a:lnTo>
                  <a:lnTo>
                    <a:pt x="7595" y="5235"/>
                  </a:lnTo>
                  <a:lnTo>
                    <a:pt x="7380" y="4892"/>
                  </a:lnTo>
                  <a:lnTo>
                    <a:pt x="7166" y="4635"/>
                  </a:lnTo>
                  <a:lnTo>
                    <a:pt x="6994" y="4420"/>
                  </a:lnTo>
                  <a:lnTo>
                    <a:pt x="6780" y="4291"/>
                  </a:lnTo>
                  <a:lnTo>
                    <a:pt x="6565" y="4205"/>
                  </a:lnTo>
                  <a:lnTo>
                    <a:pt x="6393" y="4120"/>
                  </a:lnTo>
                  <a:lnTo>
                    <a:pt x="6007" y="4120"/>
                  </a:lnTo>
                  <a:lnTo>
                    <a:pt x="5836" y="4205"/>
                  </a:lnTo>
                  <a:lnTo>
                    <a:pt x="5621" y="4291"/>
                  </a:lnTo>
                  <a:lnTo>
                    <a:pt x="5450" y="4420"/>
                  </a:lnTo>
                  <a:lnTo>
                    <a:pt x="5235" y="4635"/>
                  </a:lnTo>
                  <a:lnTo>
                    <a:pt x="5020" y="4892"/>
                  </a:lnTo>
                  <a:lnTo>
                    <a:pt x="4806" y="5235"/>
                  </a:lnTo>
                  <a:lnTo>
                    <a:pt x="4634" y="5664"/>
                  </a:lnTo>
                  <a:lnTo>
                    <a:pt x="4463" y="6222"/>
                  </a:lnTo>
                  <a:lnTo>
                    <a:pt x="4334" y="6823"/>
                  </a:lnTo>
                  <a:lnTo>
                    <a:pt x="4248" y="7509"/>
                  </a:lnTo>
                  <a:lnTo>
                    <a:pt x="4162" y="8196"/>
                  </a:lnTo>
                  <a:lnTo>
                    <a:pt x="3133" y="8196"/>
                  </a:lnTo>
                  <a:lnTo>
                    <a:pt x="3176" y="7552"/>
                  </a:lnTo>
                  <a:lnTo>
                    <a:pt x="3261" y="6951"/>
                  </a:lnTo>
                  <a:lnTo>
                    <a:pt x="3347" y="6351"/>
                  </a:lnTo>
                  <a:lnTo>
                    <a:pt x="3433" y="5750"/>
                  </a:lnTo>
                  <a:lnTo>
                    <a:pt x="3562" y="5192"/>
                  </a:lnTo>
                  <a:lnTo>
                    <a:pt x="3733" y="4635"/>
                  </a:lnTo>
                  <a:lnTo>
                    <a:pt x="3948" y="4120"/>
                  </a:lnTo>
                  <a:lnTo>
                    <a:pt x="4119" y="3648"/>
                  </a:lnTo>
                  <a:lnTo>
                    <a:pt x="4377" y="3219"/>
                  </a:lnTo>
                  <a:lnTo>
                    <a:pt x="4591" y="2833"/>
                  </a:lnTo>
                  <a:lnTo>
                    <a:pt x="4849" y="2489"/>
                  </a:lnTo>
                  <a:lnTo>
                    <a:pt x="5106" y="2232"/>
                  </a:lnTo>
                  <a:lnTo>
                    <a:pt x="5364" y="2017"/>
                  </a:lnTo>
                  <a:lnTo>
                    <a:pt x="5664" y="1846"/>
                  </a:lnTo>
                  <a:lnTo>
                    <a:pt x="5921" y="1760"/>
                  </a:lnTo>
                  <a:close/>
                  <a:moveTo>
                    <a:pt x="14374" y="9225"/>
                  </a:moveTo>
                  <a:lnTo>
                    <a:pt x="14331" y="9869"/>
                  </a:lnTo>
                  <a:lnTo>
                    <a:pt x="14245" y="10427"/>
                  </a:lnTo>
                  <a:lnTo>
                    <a:pt x="14116" y="10942"/>
                  </a:lnTo>
                  <a:lnTo>
                    <a:pt x="13988" y="11456"/>
                  </a:lnTo>
                  <a:lnTo>
                    <a:pt x="13773" y="11886"/>
                  </a:lnTo>
                  <a:lnTo>
                    <a:pt x="13602" y="12143"/>
                  </a:lnTo>
                  <a:lnTo>
                    <a:pt x="13473" y="12272"/>
                  </a:lnTo>
                  <a:lnTo>
                    <a:pt x="13344" y="12315"/>
                  </a:lnTo>
                  <a:lnTo>
                    <a:pt x="13258" y="12272"/>
                  </a:lnTo>
                  <a:lnTo>
                    <a:pt x="13130" y="12143"/>
                  </a:lnTo>
                  <a:lnTo>
                    <a:pt x="12958" y="11886"/>
                  </a:lnTo>
                  <a:lnTo>
                    <a:pt x="12743" y="11456"/>
                  </a:lnTo>
                  <a:lnTo>
                    <a:pt x="12615" y="10942"/>
                  </a:lnTo>
                  <a:lnTo>
                    <a:pt x="12486" y="10427"/>
                  </a:lnTo>
                  <a:lnTo>
                    <a:pt x="12400" y="9869"/>
                  </a:lnTo>
                  <a:lnTo>
                    <a:pt x="12357" y="9225"/>
                  </a:lnTo>
                  <a:close/>
                  <a:moveTo>
                    <a:pt x="16433" y="9225"/>
                  </a:moveTo>
                  <a:lnTo>
                    <a:pt x="16390" y="9869"/>
                  </a:lnTo>
                  <a:lnTo>
                    <a:pt x="16347" y="10513"/>
                  </a:lnTo>
                  <a:lnTo>
                    <a:pt x="16219" y="11113"/>
                  </a:lnTo>
                  <a:lnTo>
                    <a:pt x="16133" y="11714"/>
                  </a:lnTo>
                  <a:lnTo>
                    <a:pt x="16004" y="12272"/>
                  </a:lnTo>
                  <a:lnTo>
                    <a:pt x="15833" y="12829"/>
                  </a:lnTo>
                  <a:lnTo>
                    <a:pt x="15661" y="13344"/>
                  </a:lnTo>
                  <a:lnTo>
                    <a:pt x="15446" y="13816"/>
                  </a:lnTo>
                  <a:lnTo>
                    <a:pt x="15189" y="14245"/>
                  </a:lnTo>
                  <a:lnTo>
                    <a:pt x="14975" y="14631"/>
                  </a:lnTo>
                  <a:lnTo>
                    <a:pt x="14717" y="14932"/>
                  </a:lnTo>
                  <a:lnTo>
                    <a:pt x="14460" y="15232"/>
                  </a:lnTo>
                  <a:lnTo>
                    <a:pt x="14202" y="15447"/>
                  </a:lnTo>
                  <a:lnTo>
                    <a:pt x="13902" y="15575"/>
                  </a:lnTo>
                  <a:lnTo>
                    <a:pt x="13644" y="15661"/>
                  </a:lnTo>
                  <a:lnTo>
                    <a:pt x="13344" y="15704"/>
                  </a:lnTo>
                  <a:lnTo>
                    <a:pt x="13087" y="15661"/>
                  </a:lnTo>
                  <a:lnTo>
                    <a:pt x="12829" y="15575"/>
                  </a:lnTo>
                  <a:lnTo>
                    <a:pt x="12529" y="15447"/>
                  </a:lnTo>
                  <a:lnTo>
                    <a:pt x="12271" y="15232"/>
                  </a:lnTo>
                  <a:lnTo>
                    <a:pt x="12014" y="14932"/>
                  </a:lnTo>
                  <a:lnTo>
                    <a:pt x="11757" y="14631"/>
                  </a:lnTo>
                  <a:lnTo>
                    <a:pt x="11499" y="14245"/>
                  </a:lnTo>
                  <a:lnTo>
                    <a:pt x="11285" y="13816"/>
                  </a:lnTo>
                  <a:lnTo>
                    <a:pt x="11070" y="13344"/>
                  </a:lnTo>
                  <a:lnTo>
                    <a:pt x="10898" y="12829"/>
                  </a:lnTo>
                  <a:lnTo>
                    <a:pt x="10727" y="12272"/>
                  </a:lnTo>
                  <a:lnTo>
                    <a:pt x="10598" y="11714"/>
                  </a:lnTo>
                  <a:lnTo>
                    <a:pt x="10469" y="11113"/>
                  </a:lnTo>
                  <a:lnTo>
                    <a:pt x="10384" y="10513"/>
                  </a:lnTo>
                  <a:lnTo>
                    <a:pt x="10341" y="9869"/>
                  </a:lnTo>
                  <a:lnTo>
                    <a:pt x="10298" y="9225"/>
                  </a:lnTo>
                  <a:lnTo>
                    <a:pt x="11328" y="9225"/>
                  </a:lnTo>
                  <a:lnTo>
                    <a:pt x="11370" y="9955"/>
                  </a:lnTo>
                  <a:lnTo>
                    <a:pt x="11499" y="10598"/>
                  </a:lnTo>
                  <a:lnTo>
                    <a:pt x="11628" y="11242"/>
                  </a:lnTo>
                  <a:lnTo>
                    <a:pt x="11800" y="11800"/>
                  </a:lnTo>
                  <a:lnTo>
                    <a:pt x="11971" y="12229"/>
                  </a:lnTo>
                  <a:lnTo>
                    <a:pt x="12186" y="12572"/>
                  </a:lnTo>
                  <a:lnTo>
                    <a:pt x="12400" y="12829"/>
                  </a:lnTo>
                  <a:lnTo>
                    <a:pt x="12572" y="13044"/>
                  </a:lnTo>
                  <a:lnTo>
                    <a:pt x="12786" y="13173"/>
                  </a:lnTo>
                  <a:lnTo>
                    <a:pt x="13001" y="13259"/>
                  </a:lnTo>
                  <a:lnTo>
                    <a:pt x="13172" y="13301"/>
                  </a:lnTo>
                  <a:lnTo>
                    <a:pt x="13344" y="13344"/>
                  </a:lnTo>
                  <a:lnTo>
                    <a:pt x="13559" y="13301"/>
                  </a:lnTo>
                  <a:lnTo>
                    <a:pt x="13730" y="13259"/>
                  </a:lnTo>
                  <a:lnTo>
                    <a:pt x="13945" y="13173"/>
                  </a:lnTo>
                  <a:lnTo>
                    <a:pt x="14116" y="13044"/>
                  </a:lnTo>
                  <a:lnTo>
                    <a:pt x="14331" y="12829"/>
                  </a:lnTo>
                  <a:lnTo>
                    <a:pt x="14545" y="12572"/>
                  </a:lnTo>
                  <a:lnTo>
                    <a:pt x="14760" y="12229"/>
                  </a:lnTo>
                  <a:lnTo>
                    <a:pt x="14932" y="11800"/>
                  </a:lnTo>
                  <a:lnTo>
                    <a:pt x="15103" y="11242"/>
                  </a:lnTo>
                  <a:lnTo>
                    <a:pt x="15232" y="10598"/>
                  </a:lnTo>
                  <a:lnTo>
                    <a:pt x="15361" y="9955"/>
                  </a:lnTo>
                  <a:lnTo>
                    <a:pt x="15404" y="9225"/>
                  </a:lnTo>
                  <a:close/>
                  <a:moveTo>
                    <a:pt x="601" y="1"/>
                  </a:moveTo>
                  <a:lnTo>
                    <a:pt x="387" y="44"/>
                  </a:lnTo>
                  <a:lnTo>
                    <a:pt x="172" y="129"/>
                  </a:lnTo>
                  <a:lnTo>
                    <a:pt x="43" y="301"/>
                  </a:lnTo>
                  <a:lnTo>
                    <a:pt x="1" y="516"/>
                  </a:lnTo>
                  <a:lnTo>
                    <a:pt x="1" y="16948"/>
                  </a:lnTo>
                  <a:lnTo>
                    <a:pt x="43" y="17120"/>
                  </a:lnTo>
                  <a:lnTo>
                    <a:pt x="129" y="17292"/>
                  </a:lnTo>
                  <a:lnTo>
                    <a:pt x="301" y="17377"/>
                  </a:lnTo>
                  <a:lnTo>
                    <a:pt x="472" y="17463"/>
                  </a:lnTo>
                  <a:lnTo>
                    <a:pt x="687" y="17420"/>
                  </a:lnTo>
                  <a:lnTo>
                    <a:pt x="859" y="17335"/>
                  </a:lnTo>
                  <a:lnTo>
                    <a:pt x="987" y="17163"/>
                  </a:lnTo>
                  <a:lnTo>
                    <a:pt x="1030" y="16948"/>
                  </a:lnTo>
                  <a:lnTo>
                    <a:pt x="1030" y="9225"/>
                  </a:lnTo>
                  <a:lnTo>
                    <a:pt x="9311" y="9225"/>
                  </a:lnTo>
                  <a:lnTo>
                    <a:pt x="9354" y="9955"/>
                  </a:lnTo>
                  <a:lnTo>
                    <a:pt x="9397" y="10641"/>
                  </a:lnTo>
                  <a:lnTo>
                    <a:pt x="9483" y="11285"/>
                  </a:lnTo>
                  <a:lnTo>
                    <a:pt x="9611" y="11928"/>
                  </a:lnTo>
                  <a:lnTo>
                    <a:pt x="9783" y="12572"/>
                  </a:lnTo>
                  <a:lnTo>
                    <a:pt x="9955" y="13173"/>
                  </a:lnTo>
                  <a:lnTo>
                    <a:pt x="10169" y="13730"/>
                  </a:lnTo>
                  <a:lnTo>
                    <a:pt x="10384" y="14245"/>
                  </a:lnTo>
                  <a:lnTo>
                    <a:pt x="10684" y="14803"/>
                  </a:lnTo>
                  <a:lnTo>
                    <a:pt x="11027" y="15318"/>
                  </a:lnTo>
                  <a:lnTo>
                    <a:pt x="11370" y="15747"/>
                  </a:lnTo>
                  <a:lnTo>
                    <a:pt x="11757" y="16090"/>
                  </a:lnTo>
                  <a:lnTo>
                    <a:pt x="12143" y="16391"/>
                  </a:lnTo>
                  <a:lnTo>
                    <a:pt x="12529" y="16562"/>
                  </a:lnTo>
                  <a:lnTo>
                    <a:pt x="12958" y="16691"/>
                  </a:lnTo>
                  <a:lnTo>
                    <a:pt x="13387" y="16734"/>
                  </a:lnTo>
                  <a:lnTo>
                    <a:pt x="13816" y="16691"/>
                  </a:lnTo>
                  <a:lnTo>
                    <a:pt x="14245" y="16562"/>
                  </a:lnTo>
                  <a:lnTo>
                    <a:pt x="14631" y="16391"/>
                  </a:lnTo>
                  <a:lnTo>
                    <a:pt x="15017" y="16090"/>
                  </a:lnTo>
                  <a:lnTo>
                    <a:pt x="15404" y="15747"/>
                  </a:lnTo>
                  <a:lnTo>
                    <a:pt x="15747" y="15318"/>
                  </a:lnTo>
                  <a:lnTo>
                    <a:pt x="16090" y="14803"/>
                  </a:lnTo>
                  <a:lnTo>
                    <a:pt x="16390" y="14245"/>
                  </a:lnTo>
                  <a:lnTo>
                    <a:pt x="16605" y="13688"/>
                  </a:lnTo>
                  <a:lnTo>
                    <a:pt x="16862" y="13044"/>
                  </a:lnTo>
                  <a:lnTo>
                    <a:pt x="17034" y="12400"/>
                  </a:lnTo>
                  <a:lnTo>
                    <a:pt x="17206" y="11714"/>
                  </a:lnTo>
                  <a:lnTo>
                    <a:pt x="17291" y="10985"/>
                  </a:lnTo>
                  <a:lnTo>
                    <a:pt x="17420" y="10255"/>
                  </a:lnTo>
                  <a:lnTo>
                    <a:pt x="17463" y="9483"/>
                  </a:lnTo>
                  <a:lnTo>
                    <a:pt x="17463" y="8711"/>
                  </a:lnTo>
                  <a:lnTo>
                    <a:pt x="17420" y="8539"/>
                  </a:lnTo>
                  <a:lnTo>
                    <a:pt x="17334" y="8367"/>
                  </a:lnTo>
                  <a:lnTo>
                    <a:pt x="17163" y="8239"/>
                  </a:lnTo>
                  <a:lnTo>
                    <a:pt x="16948" y="8196"/>
                  </a:lnTo>
                  <a:lnTo>
                    <a:pt x="10298" y="8196"/>
                  </a:lnTo>
                  <a:lnTo>
                    <a:pt x="10255" y="7509"/>
                  </a:lnTo>
                  <a:lnTo>
                    <a:pt x="10212" y="6823"/>
                  </a:lnTo>
                  <a:lnTo>
                    <a:pt x="10126" y="6179"/>
                  </a:lnTo>
                  <a:lnTo>
                    <a:pt x="9997" y="5493"/>
                  </a:lnTo>
                  <a:lnTo>
                    <a:pt x="9826" y="4892"/>
                  </a:lnTo>
                  <a:lnTo>
                    <a:pt x="9654" y="4291"/>
                  </a:lnTo>
                  <a:lnTo>
                    <a:pt x="9440" y="3734"/>
                  </a:lnTo>
                  <a:lnTo>
                    <a:pt x="9225" y="3219"/>
                  </a:lnTo>
                  <a:lnTo>
                    <a:pt x="8925" y="2618"/>
                  </a:lnTo>
                  <a:lnTo>
                    <a:pt x="8582" y="2146"/>
                  </a:lnTo>
                  <a:lnTo>
                    <a:pt x="8238" y="1717"/>
                  </a:lnTo>
                  <a:lnTo>
                    <a:pt x="7852" y="1374"/>
                  </a:lnTo>
                  <a:lnTo>
                    <a:pt x="7466" y="1073"/>
                  </a:lnTo>
                  <a:lnTo>
                    <a:pt x="7080" y="859"/>
                  </a:lnTo>
                  <a:lnTo>
                    <a:pt x="6651" y="773"/>
                  </a:lnTo>
                  <a:lnTo>
                    <a:pt x="6222" y="730"/>
                  </a:lnTo>
                  <a:lnTo>
                    <a:pt x="5793" y="773"/>
                  </a:lnTo>
                  <a:lnTo>
                    <a:pt x="5364" y="859"/>
                  </a:lnTo>
                  <a:lnTo>
                    <a:pt x="4978" y="1073"/>
                  </a:lnTo>
                  <a:lnTo>
                    <a:pt x="4591" y="1374"/>
                  </a:lnTo>
                  <a:lnTo>
                    <a:pt x="4205" y="1717"/>
                  </a:lnTo>
                  <a:lnTo>
                    <a:pt x="3862" y="2146"/>
                  </a:lnTo>
                  <a:lnTo>
                    <a:pt x="3519" y="2618"/>
                  </a:lnTo>
                  <a:lnTo>
                    <a:pt x="3218" y="3219"/>
                  </a:lnTo>
                  <a:lnTo>
                    <a:pt x="3004" y="3734"/>
                  </a:lnTo>
                  <a:lnTo>
                    <a:pt x="2789" y="4291"/>
                  </a:lnTo>
                  <a:lnTo>
                    <a:pt x="2618" y="4892"/>
                  </a:lnTo>
                  <a:lnTo>
                    <a:pt x="2446" y="5493"/>
                  </a:lnTo>
                  <a:lnTo>
                    <a:pt x="2360" y="6179"/>
                  </a:lnTo>
                  <a:lnTo>
                    <a:pt x="2232" y="6823"/>
                  </a:lnTo>
                  <a:lnTo>
                    <a:pt x="2189" y="7509"/>
                  </a:lnTo>
                  <a:lnTo>
                    <a:pt x="2146" y="8196"/>
                  </a:lnTo>
                  <a:lnTo>
                    <a:pt x="1030" y="8196"/>
                  </a:lnTo>
                  <a:lnTo>
                    <a:pt x="1030" y="516"/>
                  </a:lnTo>
                  <a:lnTo>
                    <a:pt x="987" y="344"/>
                  </a:lnTo>
                  <a:lnTo>
                    <a:pt x="902" y="172"/>
                  </a:lnTo>
                  <a:lnTo>
                    <a:pt x="773" y="44"/>
                  </a:lnTo>
                  <a:lnTo>
                    <a:pt x="6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2"/>
            <p:cNvSpPr/>
            <p:nvPr/>
          </p:nvSpPr>
          <p:spPr>
            <a:xfrm>
              <a:off x="7759850" y="2861775"/>
              <a:ext cx="110525" cy="25775"/>
            </a:xfrm>
            <a:custGeom>
              <a:rect b="b" l="l" r="r" t="t"/>
              <a:pathLst>
                <a:path extrusionOk="0" h="1031" w="4421">
                  <a:moveTo>
                    <a:pt x="559" y="1"/>
                  </a:moveTo>
                  <a:lnTo>
                    <a:pt x="344" y="44"/>
                  </a:lnTo>
                  <a:lnTo>
                    <a:pt x="173" y="129"/>
                  </a:lnTo>
                  <a:lnTo>
                    <a:pt x="87" y="258"/>
                  </a:lnTo>
                  <a:lnTo>
                    <a:pt x="1" y="473"/>
                  </a:lnTo>
                  <a:lnTo>
                    <a:pt x="44" y="687"/>
                  </a:lnTo>
                  <a:lnTo>
                    <a:pt x="130" y="859"/>
                  </a:lnTo>
                  <a:lnTo>
                    <a:pt x="301" y="987"/>
                  </a:lnTo>
                  <a:lnTo>
                    <a:pt x="516" y="1030"/>
                  </a:lnTo>
                  <a:lnTo>
                    <a:pt x="3905" y="1030"/>
                  </a:lnTo>
                  <a:lnTo>
                    <a:pt x="4120" y="987"/>
                  </a:lnTo>
                  <a:lnTo>
                    <a:pt x="4249" y="902"/>
                  </a:lnTo>
                  <a:lnTo>
                    <a:pt x="4377" y="773"/>
                  </a:lnTo>
                  <a:lnTo>
                    <a:pt x="4420" y="558"/>
                  </a:lnTo>
                  <a:lnTo>
                    <a:pt x="4420" y="344"/>
                  </a:lnTo>
                  <a:lnTo>
                    <a:pt x="4334" y="172"/>
                  </a:lnTo>
                  <a:lnTo>
                    <a:pt x="4163" y="44"/>
                  </a:lnTo>
                  <a:lnTo>
                    <a:pt x="39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2"/>
            <p:cNvSpPr/>
            <p:nvPr/>
          </p:nvSpPr>
          <p:spPr>
            <a:xfrm>
              <a:off x="7759850" y="2913275"/>
              <a:ext cx="110525" cy="25750"/>
            </a:xfrm>
            <a:custGeom>
              <a:rect b="b" l="l" r="r" t="t"/>
              <a:pathLst>
                <a:path extrusionOk="0" h="1030" w="4421">
                  <a:moveTo>
                    <a:pt x="344" y="0"/>
                  </a:moveTo>
                  <a:lnTo>
                    <a:pt x="173" y="129"/>
                  </a:lnTo>
                  <a:lnTo>
                    <a:pt x="87" y="258"/>
                  </a:lnTo>
                  <a:lnTo>
                    <a:pt x="1" y="429"/>
                  </a:lnTo>
                  <a:lnTo>
                    <a:pt x="44" y="644"/>
                  </a:lnTo>
                  <a:lnTo>
                    <a:pt x="130" y="858"/>
                  </a:lnTo>
                  <a:lnTo>
                    <a:pt x="301" y="944"/>
                  </a:lnTo>
                  <a:lnTo>
                    <a:pt x="516" y="1030"/>
                  </a:lnTo>
                  <a:lnTo>
                    <a:pt x="3905" y="1030"/>
                  </a:lnTo>
                  <a:lnTo>
                    <a:pt x="4120" y="987"/>
                  </a:lnTo>
                  <a:lnTo>
                    <a:pt x="4249" y="901"/>
                  </a:lnTo>
                  <a:lnTo>
                    <a:pt x="4377" y="729"/>
                  </a:lnTo>
                  <a:lnTo>
                    <a:pt x="4420" y="558"/>
                  </a:lnTo>
                  <a:lnTo>
                    <a:pt x="4420" y="343"/>
                  </a:lnTo>
                  <a:lnTo>
                    <a:pt x="4334" y="172"/>
                  </a:lnTo>
                  <a:lnTo>
                    <a:pt x="4163" y="43"/>
                  </a:lnTo>
                  <a:lnTo>
                    <a:pt x="39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2"/>
            <p:cNvSpPr/>
            <p:nvPr/>
          </p:nvSpPr>
          <p:spPr>
            <a:xfrm>
              <a:off x="7999050" y="2674075"/>
              <a:ext cx="110525" cy="25750"/>
            </a:xfrm>
            <a:custGeom>
              <a:rect b="b" l="l" r="r" t="t"/>
              <a:pathLst>
                <a:path extrusionOk="0" h="1030" w="4421">
                  <a:moveTo>
                    <a:pt x="516" y="0"/>
                  </a:moveTo>
                  <a:lnTo>
                    <a:pt x="344" y="43"/>
                  </a:lnTo>
                  <a:lnTo>
                    <a:pt x="172" y="129"/>
                  </a:lnTo>
                  <a:lnTo>
                    <a:pt x="44" y="301"/>
                  </a:lnTo>
                  <a:lnTo>
                    <a:pt x="1" y="472"/>
                  </a:lnTo>
                  <a:lnTo>
                    <a:pt x="1" y="687"/>
                  </a:lnTo>
                  <a:lnTo>
                    <a:pt x="130" y="858"/>
                  </a:lnTo>
                  <a:lnTo>
                    <a:pt x="301" y="987"/>
                  </a:lnTo>
                  <a:lnTo>
                    <a:pt x="516" y="1030"/>
                  </a:lnTo>
                  <a:lnTo>
                    <a:pt x="3905" y="1030"/>
                  </a:lnTo>
                  <a:lnTo>
                    <a:pt x="4077" y="987"/>
                  </a:lnTo>
                  <a:lnTo>
                    <a:pt x="4248" y="901"/>
                  </a:lnTo>
                  <a:lnTo>
                    <a:pt x="4377" y="772"/>
                  </a:lnTo>
                  <a:lnTo>
                    <a:pt x="4420" y="601"/>
                  </a:lnTo>
                  <a:lnTo>
                    <a:pt x="4377" y="343"/>
                  </a:lnTo>
                  <a:lnTo>
                    <a:pt x="4291" y="172"/>
                  </a:lnTo>
                  <a:lnTo>
                    <a:pt x="4120" y="43"/>
                  </a:lnTo>
                  <a:lnTo>
                    <a:pt x="3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2"/>
            <p:cNvSpPr/>
            <p:nvPr/>
          </p:nvSpPr>
          <p:spPr>
            <a:xfrm>
              <a:off x="7999050" y="2725550"/>
              <a:ext cx="110525" cy="25775"/>
            </a:xfrm>
            <a:custGeom>
              <a:rect b="b" l="l" r="r" t="t"/>
              <a:pathLst>
                <a:path extrusionOk="0" h="1031" w="4421">
                  <a:moveTo>
                    <a:pt x="516" y="1"/>
                  </a:moveTo>
                  <a:lnTo>
                    <a:pt x="344" y="44"/>
                  </a:lnTo>
                  <a:lnTo>
                    <a:pt x="172" y="129"/>
                  </a:lnTo>
                  <a:lnTo>
                    <a:pt x="44" y="258"/>
                  </a:lnTo>
                  <a:lnTo>
                    <a:pt x="1" y="430"/>
                  </a:lnTo>
                  <a:lnTo>
                    <a:pt x="1" y="687"/>
                  </a:lnTo>
                  <a:lnTo>
                    <a:pt x="130" y="859"/>
                  </a:lnTo>
                  <a:lnTo>
                    <a:pt x="301" y="987"/>
                  </a:lnTo>
                  <a:lnTo>
                    <a:pt x="516" y="1030"/>
                  </a:lnTo>
                  <a:lnTo>
                    <a:pt x="3905" y="1030"/>
                  </a:lnTo>
                  <a:lnTo>
                    <a:pt x="4077" y="987"/>
                  </a:lnTo>
                  <a:lnTo>
                    <a:pt x="4248" y="902"/>
                  </a:lnTo>
                  <a:lnTo>
                    <a:pt x="4377" y="730"/>
                  </a:lnTo>
                  <a:lnTo>
                    <a:pt x="4420" y="558"/>
                  </a:lnTo>
                  <a:lnTo>
                    <a:pt x="4377" y="344"/>
                  </a:lnTo>
                  <a:lnTo>
                    <a:pt x="4291" y="172"/>
                  </a:lnTo>
                  <a:lnTo>
                    <a:pt x="4120" y="44"/>
                  </a:lnTo>
                  <a:lnTo>
                    <a:pt x="39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 name="Google Shape;2113;p72"/>
          <p:cNvGrpSpPr/>
          <p:nvPr/>
        </p:nvGrpSpPr>
        <p:grpSpPr>
          <a:xfrm>
            <a:off x="1331965" y="3260150"/>
            <a:ext cx="396017" cy="395042"/>
            <a:chOff x="1000125" y="3287625"/>
            <a:chExt cx="436575" cy="435500"/>
          </a:xfrm>
        </p:grpSpPr>
        <p:sp>
          <p:nvSpPr>
            <p:cNvPr id="2114" name="Google Shape;2114;p72"/>
            <p:cNvSpPr/>
            <p:nvPr/>
          </p:nvSpPr>
          <p:spPr>
            <a:xfrm>
              <a:off x="1000125" y="3287625"/>
              <a:ext cx="127650" cy="127650"/>
            </a:xfrm>
            <a:custGeom>
              <a:rect b="b" l="l" r="r" t="t"/>
              <a:pathLst>
                <a:path extrusionOk="0" h="5106" w="5106">
                  <a:moveTo>
                    <a:pt x="4076" y="987"/>
                  </a:moveTo>
                  <a:lnTo>
                    <a:pt x="4076" y="4076"/>
                  </a:lnTo>
                  <a:lnTo>
                    <a:pt x="1030" y="4076"/>
                  </a:lnTo>
                  <a:lnTo>
                    <a:pt x="1030" y="987"/>
                  </a:lnTo>
                  <a:close/>
                  <a:moveTo>
                    <a:pt x="515" y="0"/>
                  </a:moveTo>
                  <a:lnTo>
                    <a:pt x="300" y="43"/>
                  </a:lnTo>
                  <a:lnTo>
                    <a:pt x="129" y="129"/>
                  </a:lnTo>
                  <a:lnTo>
                    <a:pt x="43" y="300"/>
                  </a:lnTo>
                  <a:lnTo>
                    <a:pt x="0" y="515"/>
                  </a:lnTo>
                  <a:lnTo>
                    <a:pt x="0" y="4591"/>
                  </a:lnTo>
                  <a:lnTo>
                    <a:pt x="43" y="4805"/>
                  </a:lnTo>
                  <a:lnTo>
                    <a:pt x="129" y="4934"/>
                  </a:lnTo>
                  <a:lnTo>
                    <a:pt x="300" y="5063"/>
                  </a:lnTo>
                  <a:lnTo>
                    <a:pt x="515" y="5106"/>
                  </a:lnTo>
                  <a:lnTo>
                    <a:pt x="4591" y="5106"/>
                  </a:lnTo>
                  <a:lnTo>
                    <a:pt x="4805" y="5063"/>
                  </a:lnTo>
                  <a:lnTo>
                    <a:pt x="4934" y="4934"/>
                  </a:lnTo>
                  <a:lnTo>
                    <a:pt x="5063" y="4805"/>
                  </a:lnTo>
                  <a:lnTo>
                    <a:pt x="5106" y="4591"/>
                  </a:lnTo>
                  <a:lnTo>
                    <a:pt x="5106" y="515"/>
                  </a:lnTo>
                  <a:lnTo>
                    <a:pt x="5063" y="300"/>
                  </a:lnTo>
                  <a:lnTo>
                    <a:pt x="4934" y="129"/>
                  </a:lnTo>
                  <a:lnTo>
                    <a:pt x="4805" y="43"/>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2"/>
            <p:cNvSpPr/>
            <p:nvPr/>
          </p:nvSpPr>
          <p:spPr>
            <a:xfrm>
              <a:off x="1000125" y="3441000"/>
              <a:ext cx="127650" cy="128750"/>
            </a:xfrm>
            <a:custGeom>
              <a:rect b="b" l="l" r="r" t="t"/>
              <a:pathLst>
                <a:path extrusionOk="0" h="5150" w="5106">
                  <a:moveTo>
                    <a:pt x="4076" y="1030"/>
                  </a:moveTo>
                  <a:lnTo>
                    <a:pt x="4076" y="4119"/>
                  </a:lnTo>
                  <a:lnTo>
                    <a:pt x="1030" y="4119"/>
                  </a:lnTo>
                  <a:lnTo>
                    <a:pt x="1030" y="1030"/>
                  </a:lnTo>
                  <a:close/>
                  <a:moveTo>
                    <a:pt x="515" y="1"/>
                  </a:moveTo>
                  <a:lnTo>
                    <a:pt x="300" y="43"/>
                  </a:lnTo>
                  <a:lnTo>
                    <a:pt x="129" y="172"/>
                  </a:lnTo>
                  <a:lnTo>
                    <a:pt x="43" y="344"/>
                  </a:lnTo>
                  <a:lnTo>
                    <a:pt x="0" y="515"/>
                  </a:lnTo>
                  <a:lnTo>
                    <a:pt x="0" y="4634"/>
                  </a:lnTo>
                  <a:lnTo>
                    <a:pt x="43" y="4806"/>
                  </a:lnTo>
                  <a:lnTo>
                    <a:pt x="129" y="4978"/>
                  </a:lnTo>
                  <a:lnTo>
                    <a:pt x="300" y="5106"/>
                  </a:lnTo>
                  <a:lnTo>
                    <a:pt x="515" y="5149"/>
                  </a:lnTo>
                  <a:lnTo>
                    <a:pt x="4591" y="5149"/>
                  </a:lnTo>
                  <a:lnTo>
                    <a:pt x="4805" y="5106"/>
                  </a:lnTo>
                  <a:lnTo>
                    <a:pt x="4934" y="4978"/>
                  </a:lnTo>
                  <a:lnTo>
                    <a:pt x="5063" y="4806"/>
                  </a:lnTo>
                  <a:lnTo>
                    <a:pt x="5106" y="4634"/>
                  </a:lnTo>
                  <a:lnTo>
                    <a:pt x="5106" y="515"/>
                  </a:lnTo>
                  <a:lnTo>
                    <a:pt x="5063" y="344"/>
                  </a:lnTo>
                  <a:lnTo>
                    <a:pt x="4934" y="172"/>
                  </a:lnTo>
                  <a:lnTo>
                    <a:pt x="4805" y="43"/>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2"/>
            <p:cNvSpPr/>
            <p:nvPr/>
          </p:nvSpPr>
          <p:spPr>
            <a:xfrm>
              <a:off x="1000125" y="3595450"/>
              <a:ext cx="127650" cy="127675"/>
            </a:xfrm>
            <a:custGeom>
              <a:rect b="b" l="l" r="r" t="t"/>
              <a:pathLst>
                <a:path extrusionOk="0" h="5107" w="5106">
                  <a:moveTo>
                    <a:pt x="4076" y="1031"/>
                  </a:moveTo>
                  <a:lnTo>
                    <a:pt x="4076" y="4120"/>
                  </a:lnTo>
                  <a:lnTo>
                    <a:pt x="1030" y="4120"/>
                  </a:lnTo>
                  <a:lnTo>
                    <a:pt x="1030" y="1031"/>
                  </a:lnTo>
                  <a:close/>
                  <a:moveTo>
                    <a:pt x="515" y="1"/>
                  </a:moveTo>
                  <a:lnTo>
                    <a:pt x="300" y="44"/>
                  </a:lnTo>
                  <a:lnTo>
                    <a:pt x="129" y="173"/>
                  </a:lnTo>
                  <a:lnTo>
                    <a:pt x="43" y="301"/>
                  </a:lnTo>
                  <a:lnTo>
                    <a:pt x="0" y="516"/>
                  </a:lnTo>
                  <a:lnTo>
                    <a:pt x="0" y="4592"/>
                  </a:lnTo>
                  <a:lnTo>
                    <a:pt x="43" y="4806"/>
                  </a:lnTo>
                  <a:lnTo>
                    <a:pt x="129" y="4978"/>
                  </a:lnTo>
                  <a:lnTo>
                    <a:pt x="300" y="5064"/>
                  </a:lnTo>
                  <a:lnTo>
                    <a:pt x="515" y="5107"/>
                  </a:lnTo>
                  <a:lnTo>
                    <a:pt x="4591" y="5107"/>
                  </a:lnTo>
                  <a:lnTo>
                    <a:pt x="4805" y="5064"/>
                  </a:lnTo>
                  <a:lnTo>
                    <a:pt x="4934" y="4978"/>
                  </a:lnTo>
                  <a:lnTo>
                    <a:pt x="5063" y="4806"/>
                  </a:lnTo>
                  <a:lnTo>
                    <a:pt x="5106" y="4592"/>
                  </a:lnTo>
                  <a:lnTo>
                    <a:pt x="5106" y="516"/>
                  </a:lnTo>
                  <a:lnTo>
                    <a:pt x="5063" y="301"/>
                  </a:lnTo>
                  <a:lnTo>
                    <a:pt x="4934" y="173"/>
                  </a:lnTo>
                  <a:lnTo>
                    <a:pt x="4805" y="44"/>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2"/>
            <p:cNvSpPr/>
            <p:nvPr/>
          </p:nvSpPr>
          <p:spPr>
            <a:xfrm>
              <a:off x="1155650" y="3389525"/>
              <a:ext cx="281050" cy="25750"/>
            </a:xfrm>
            <a:custGeom>
              <a:rect b="b" l="l" r="r" t="t"/>
              <a:pathLst>
                <a:path extrusionOk="0" h="1030" w="11242">
                  <a:moveTo>
                    <a:pt x="515" y="0"/>
                  </a:moveTo>
                  <a:lnTo>
                    <a:pt x="344" y="43"/>
                  </a:lnTo>
                  <a:lnTo>
                    <a:pt x="172" y="129"/>
                  </a:lnTo>
                  <a:lnTo>
                    <a:pt x="43" y="258"/>
                  </a:lnTo>
                  <a:lnTo>
                    <a:pt x="0" y="472"/>
                  </a:lnTo>
                  <a:lnTo>
                    <a:pt x="0" y="687"/>
                  </a:lnTo>
                  <a:lnTo>
                    <a:pt x="129" y="858"/>
                  </a:lnTo>
                  <a:lnTo>
                    <a:pt x="301" y="987"/>
                  </a:lnTo>
                  <a:lnTo>
                    <a:pt x="515" y="1030"/>
                  </a:lnTo>
                  <a:lnTo>
                    <a:pt x="10727" y="1030"/>
                  </a:lnTo>
                  <a:lnTo>
                    <a:pt x="10898" y="987"/>
                  </a:lnTo>
                  <a:lnTo>
                    <a:pt x="11070" y="901"/>
                  </a:lnTo>
                  <a:lnTo>
                    <a:pt x="11199" y="729"/>
                  </a:lnTo>
                  <a:lnTo>
                    <a:pt x="11242" y="558"/>
                  </a:lnTo>
                  <a:lnTo>
                    <a:pt x="11199" y="343"/>
                  </a:lnTo>
                  <a:lnTo>
                    <a:pt x="11113" y="172"/>
                  </a:lnTo>
                  <a:lnTo>
                    <a:pt x="10941" y="43"/>
                  </a:lnTo>
                  <a:lnTo>
                    <a:pt x="10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2"/>
            <p:cNvSpPr/>
            <p:nvPr/>
          </p:nvSpPr>
          <p:spPr>
            <a:xfrm>
              <a:off x="1155650" y="3338025"/>
              <a:ext cx="281050" cy="25775"/>
            </a:xfrm>
            <a:custGeom>
              <a:rect b="b" l="l" r="r" t="t"/>
              <a:pathLst>
                <a:path extrusionOk="0" h="1031" w="11242">
                  <a:moveTo>
                    <a:pt x="515" y="1"/>
                  </a:moveTo>
                  <a:lnTo>
                    <a:pt x="344" y="44"/>
                  </a:lnTo>
                  <a:lnTo>
                    <a:pt x="172" y="129"/>
                  </a:lnTo>
                  <a:lnTo>
                    <a:pt x="43" y="301"/>
                  </a:lnTo>
                  <a:lnTo>
                    <a:pt x="0" y="473"/>
                  </a:lnTo>
                  <a:lnTo>
                    <a:pt x="0" y="687"/>
                  </a:lnTo>
                  <a:lnTo>
                    <a:pt x="129" y="859"/>
                  </a:lnTo>
                  <a:lnTo>
                    <a:pt x="301" y="987"/>
                  </a:lnTo>
                  <a:lnTo>
                    <a:pt x="515" y="1030"/>
                  </a:lnTo>
                  <a:lnTo>
                    <a:pt x="10727" y="1030"/>
                  </a:lnTo>
                  <a:lnTo>
                    <a:pt x="10898" y="987"/>
                  </a:lnTo>
                  <a:lnTo>
                    <a:pt x="11070" y="902"/>
                  </a:lnTo>
                  <a:lnTo>
                    <a:pt x="11199" y="773"/>
                  </a:lnTo>
                  <a:lnTo>
                    <a:pt x="11242" y="601"/>
                  </a:lnTo>
                  <a:lnTo>
                    <a:pt x="11199" y="344"/>
                  </a:lnTo>
                  <a:lnTo>
                    <a:pt x="11113" y="172"/>
                  </a:lnTo>
                  <a:lnTo>
                    <a:pt x="10941" y="44"/>
                  </a:lnTo>
                  <a:lnTo>
                    <a:pt x="107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2"/>
            <p:cNvSpPr/>
            <p:nvPr/>
          </p:nvSpPr>
          <p:spPr>
            <a:xfrm>
              <a:off x="1155650" y="3287625"/>
              <a:ext cx="127675" cy="24675"/>
            </a:xfrm>
            <a:custGeom>
              <a:rect b="b" l="l" r="r" t="t"/>
              <a:pathLst>
                <a:path extrusionOk="0" h="987" w="5107">
                  <a:moveTo>
                    <a:pt x="344" y="0"/>
                  </a:moveTo>
                  <a:lnTo>
                    <a:pt x="172" y="129"/>
                  </a:lnTo>
                  <a:lnTo>
                    <a:pt x="43" y="258"/>
                  </a:lnTo>
                  <a:lnTo>
                    <a:pt x="0" y="429"/>
                  </a:lnTo>
                  <a:lnTo>
                    <a:pt x="0" y="644"/>
                  </a:lnTo>
                  <a:lnTo>
                    <a:pt x="129" y="858"/>
                  </a:lnTo>
                  <a:lnTo>
                    <a:pt x="301" y="944"/>
                  </a:lnTo>
                  <a:lnTo>
                    <a:pt x="515" y="987"/>
                  </a:lnTo>
                  <a:lnTo>
                    <a:pt x="4763" y="987"/>
                  </a:lnTo>
                  <a:lnTo>
                    <a:pt x="4934" y="858"/>
                  </a:lnTo>
                  <a:lnTo>
                    <a:pt x="5063" y="729"/>
                  </a:lnTo>
                  <a:lnTo>
                    <a:pt x="5106" y="558"/>
                  </a:lnTo>
                  <a:lnTo>
                    <a:pt x="5063" y="343"/>
                  </a:lnTo>
                  <a:lnTo>
                    <a:pt x="4977" y="172"/>
                  </a:lnTo>
                  <a:lnTo>
                    <a:pt x="4806" y="43"/>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2"/>
            <p:cNvSpPr/>
            <p:nvPr/>
          </p:nvSpPr>
          <p:spPr>
            <a:xfrm>
              <a:off x="1155650" y="3543975"/>
              <a:ext cx="281050" cy="25775"/>
            </a:xfrm>
            <a:custGeom>
              <a:rect b="b" l="l" r="r" t="t"/>
              <a:pathLst>
                <a:path extrusionOk="0" h="1031" w="11242">
                  <a:moveTo>
                    <a:pt x="515" y="0"/>
                  </a:moveTo>
                  <a:lnTo>
                    <a:pt x="344" y="43"/>
                  </a:lnTo>
                  <a:lnTo>
                    <a:pt x="172" y="129"/>
                  </a:lnTo>
                  <a:lnTo>
                    <a:pt x="43" y="258"/>
                  </a:lnTo>
                  <a:lnTo>
                    <a:pt x="0" y="430"/>
                  </a:lnTo>
                  <a:lnTo>
                    <a:pt x="0" y="644"/>
                  </a:lnTo>
                  <a:lnTo>
                    <a:pt x="129" y="859"/>
                  </a:lnTo>
                  <a:lnTo>
                    <a:pt x="301" y="987"/>
                  </a:lnTo>
                  <a:lnTo>
                    <a:pt x="515" y="1030"/>
                  </a:lnTo>
                  <a:lnTo>
                    <a:pt x="10727" y="1030"/>
                  </a:lnTo>
                  <a:lnTo>
                    <a:pt x="10898" y="987"/>
                  </a:lnTo>
                  <a:lnTo>
                    <a:pt x="11070" y="901"/>
                  </a:lnTo>
                  <a:lnTo>
                    <a:pt x="11199" y="730"/>
                  </a:lnTo>
                  <a:lnTo>
                    <a:pt x="11242" y="558"/>
                  </a:lnTo>
                  <a:lnTo>
                    <a:pt x="11199" y="344"/>
                  </a:lnTo>
                  <a:lnTo>
                    <a:pt x="11113" y="172"/>
                  </a:lnTo>
                  <a:lnTo>
                    <a:pt x="10941" y="43"/>
                  </a:lnTo>
                  <a:lnTo>
                    <a:pt x="10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2"/>
            <p:cNvSpPr/>
            <p:nvPr/>
          </p:nvSpPr>
          <p:spPr>
            <a:xfrm>
              <a:off x="1155650" y="3492500"/>
              <a:ext cx="281050" cy="25750"/>
            </a:xfrm>
            <a:custGeom>
              <a:rect b="b" l="l" r="r" t="t"/>
              <a:pathLst>
                <a:path extrusionOk="0" h="1030" w="11242">
                  <a:moveTo>
                    <a:pt x="515" y="0"/>
                  </a:moveTo>
                  <a:lnTo>
                    <a:pt x="344" y="43"/>
                  </a:lnTo>
                  <a:lnTo>
                    <a:pt x="172" y="129"/>
                  </a:lnTo>
                  <a:lnTo>
                    <a:pt x="43" y="257"/>
                  </a:lnTo>
                  <a:lnTo>
                    <a:pt x="0" y="472"/>
                  </a:lnTo>
                  <a:lnTo>
                    <a:pt x="0" y="686"/>
                  </a:lnTo>
                  <a:lnTo>
                    <a:pt x="129" y="858"/>
                  </a:lnTo>
                  <a:lnTo>
                    <a:pt x="301" y="987"/>
                  </a:lnTo>
                  <a:lnTo>
                    <a:pt x="515" y="1030"/>
                  </a:lnTo>
                  <a:lnTo>
                    <a:pt x="10727" y="1030"/>
                  </a:lnTo>
                  <a:lnTo>
                    <a:pt x="10898" y="987"/>
                  </a:lnTo>
                  <a:lnTo>
                    <a:pt x="11070" y="901"/>
                  </a:lnTo>
                  <a:lnTo>
                    <a:pt x="11199" y="772"/>
                  </a:lnTo>
                  <a:lnTo>
                    <a:pt x="11242" y="558"/>
                  </a:lnTo>
                  <a:lnTo>
                    <a:pt x="11199" y="343"/>
                  </a:lnTo>
                  <a:lnTo>
                    <a:pt x="11113" y="172"/>
                  </a:lnTo>
                  <a:lnTo>
                    <a:pt x="10941" y="43"/>
                  </a:lnTo>
                  <a:lnTo>
                    <a:pt x="10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2"/>
            <p:cNvSpPr/>
            <p:nvPr/>
          </p:nvSpPr>
          <p:spPr>
            <a:xfrm>
              <a:off x="1155650" y="3441000"/>
              <a:ext cx="127675" cy="25775"/>
            </a:xfrm>
            <a:custGeom>
              <a:rect b="b" l="l" r="r" t="t"/>
              <a:pathLst>
                <a:path extrusionOk="0" h="1031" w="5107">
                  <a:moveTo>
                    <a:pt x="515" y="1"/>
                  </a:moveTo>
                  <a:lnTo>
                    <a:pt x="344" y="43"/>
                  </a:lnTo>
                  <a:lnTo>
                    <a:pt x="172" y="129"/>
                  </a:lnTo>
                  <a:lnTo>
                    <a:pt x="43" y="301"/>
                  </a:lnTo>
                  <a:lnTo>
                    <a:pt x="0" y="473"/>
                  </a:lnTo>
                  <a:lnTo>
                    <a:pt x="0" y="687"/>
                  </a:lnTo>
                  <a:lnTo>
                    <a:pt x="129" y="859"/>
                  </a:lnTo>
                  <a:lnTo>
                    <a:pt x="301" y="987"/>
                  </a:lnTo>
                  <a:lnTo>
                    <a:pt x="515" y="1030"/>
                  </a:lnTo>
                  <a:lnTo>
                    <a:pt x="4591" y="1030"/>
                  </a:lnTo>
                  <a:lnTo>
                    <a:pt x="4763" y="987"/>
                  </a:lnTo>
                  <a:lnTo>
                    <a:pt x="4934" y="902"/>
                  </a:lnTo>
                  <a:lnTo>
                    <a:pt x="5063" y="773"/>
                  </a:lnTo>
                  <a:lnTo>
                    <a:pt x="5106" y="601"/>
                  </a:lnTo>
                  <a:lnTo>
                    <a:pt x="5063" y="387"/>
                  </a:lnTo>
                  <a:lnTo>
                    <a:pt x="4977" y="172"/>
                  </a:lnTo>
                  <a:lnTo>
                    <a:pt x="4806" y="43"/>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2"/>
            <p:cNvSpPr/>
            <p:nvPr/>
          </p:nvSpPr>
          <p:spPr>
            <a:xfrm>
              <a:off x="1155650" y="3698425"/>
              <a:ext cx="281050" cy="24700"/>
            </a:xfrm>
            <a:custGeom>
              <a:rect b="b" l="l" r="r" t="t"/>
              <a:pathLst>
                <a:path extrusionOk="0" h="988" w="11242">
                  <a:moveTo>
                    <a:pt x="344" y="1"/>
                  </a:moveTo>
                  <a:lnTo>
                    <a:pt x="172" y="130"/>
                  </a:lnTo>
                  <a:lnTo>
                    <a:pt x="43" y="258"/>
                  </a:lnTo>
                  <a:lnTo>
                    <a:pt x="0" y="430"/>
                  </a:lnTo>
                  <a:lnTo>
                    <a:pt x="0" y="644"/>
                  </a:lnTo>
                  <a:lnTo>
                    <a:pt x="129" y="816"/>
                  </a:lnTo>
                  <a:lnTo>
                    <a:pt x="301" y="945"/>
                  </a:lnTo>
                  <a:lnTo>
                    <a:pt x="515" y="988"/>
                  </a:lnTo>
                  <a:lnTo>
                    <a:pt x="10898" y="988"/>
                  </a:lnTo>
                  <a:lnTo>
                    <a:pt x="11070" y="859"/>
                  </a:lnTo>
                  <a:lnTo>
                    <a:pt x="11199" y="730"/>
                  </a:lnTo>
                  <a:lnTo>
                    <a:pt x="11242" y="559"/>
                  </a:lnTo>
                  <a:lnTo>
                    <a:pt x="11199" y="344"/>
                  </a:lnTo>
                  <a:lnTo>
                    <a:pt x="11113" y="130"/>
                  </a:lnTo>
                  <a:lnTo>
                    <a:pt x="10941" y="44"/>
                  </a:lnTo>
                  <a:lnTo>
                    <a:pt x="107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2"/>
            <p:cNvSpPr/>
            <p:nvPr/>
          </p:nvSpPr>
          <p:spPr>
            <a:xfrm>
              <a:off x="1155650" y="3646950"/>
              <a:ext cx="281050" cy="25775"/>
            </a:xfrm>
            <a:custGeom>
              <a:rect b="b" l="l" r="r" t="t"/>
              <a:pathLst>
                <a:path extrusionOk="0" h="1031" w="11242">
                  <a:moveTo>
                    <a:pt x="515" y="0"/>
                  </a:moveTo>
                  <a:lnTo>
                    <a:pt x="344" y="43"/>
                  </a:lnTo>
                  <a:lnTo>
                    <a:pt x="172" y="129"/>
                  </a:lnTo>
                  <a:lnTo>
                    <a:pt x="43" y="258"/>
                  </a:lnTo>
                  <a:lnTo>
                    <a:pt x="0" y="429"/>
                  </a:lnTo>
                  <a:lnTo>
                    <a:pt x="0" y="687"/>
                  </a:lnTo>
                  <a:lnTo>
                    <a:pt x="129" y="858"/>
                  </a:lnTo>
                  <a:lnTo>
                    <a:pt x="301" y="987"/>
                  </a:lnTo>
                  <a:lnTo>
                    <a:pt x="515" y="1030"/>
                  </a:lnTo>
                  <a:lnTo>
                    <a:pt x="10727" y="1030"/>
                  </a:lnTo>
                  <a:lnTo>
                    <a:pt x="10898" y="987"/>
                  </a:lnTo>
                  <a:lnTo>
                    <a:pt x="11070" y="901"/>
                  </a:lnTo>
                  <a:lnTo>
                    <a:pt x="11199" y="730"/>
                  </a:lnTo>
                  <a:lnTo>
                    <a:pt x="11242" y="558"/>
                  </a:lnTo>
                  <a:lnTo>
                    <a:pt x="11199" y="344"/>
                  </a:lnTo>
                  <a:lnTo>
                    <a:pt x="11113" y="172"/>
                  </a:lnTo>
                  <a:lnTo>
                    <a:pt x="10941" y="43"/>
                  </a:lnTo>
                  <a:lnTo>
                    <a:pt x="10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2"/>
            <p:cNvSpPr/>
            <p:nvPr/>
          </p:nvSpPr>
          <p:spPr>
            <a:xfrm>
              <a:off x="1155650" y="3595450"/>
              <a:ext cx="127675" cy="25775"/>
            </a:xfrm>
            <a:custGeom>
              <a:rect b="b" l="l" r="r" t="t"/>
              <a:pathLst>
                <a:path extrusionOk="0" h="1031" w="5107">
                  <a:moveTo>
                    <a:pt x="515" y="1"/>
                  </a:moveTo>
                  <a:lnTo>
                    <a:pt x="344" y="44"/>
                  </a:lnTo>
                  <a:lnTo>
                    <a:pt x="172" y="130"/>
                  </a:lnTo>
                  <a:lnTo>
                    <a:pt x="43" y="301"/>
                  </a:lnTo>
                  <a:lnTo>
                    <a:pt x="0" y="473"/>
                  </a:lnTo>
                  <a:lnTo>
                    <a:pt x="0" y="687"/>
                  </a:lnTo>
                  <a:lnTo>
                    <a:pt x="129" y="859"/>
                  </a:lnTo>
                  <a:lnTo>
                    <a:pt x="301" y="988"/>
                  </a:lnTo>
                  <a:lnTo>
                    <a:pt x="515" y="1031"/>
                  </a:lnTo>
                  <a:lnTo>
                    <a:pt x="4591" y="1031"/>
                  </a:lnTo>
                  <a:lnTo>
                    <a:pt x="4763" y="988"/>
                  </a:lnTo>
                  <a:lnTo>
                    <a:pt x="4934" y="902"/>
                  </a:lnTo>
                  <a:lnTo>
                    <a:pt x="5063" y="773"/>
                  </a:lnTo>
                  <a:lnTo>
                    <a:pt x="5106" y="559"/>
                  </a:lnTo>
                  <a:lnTo>
                    <a:pt x="5063" y="344"/>
                  </a:lnTo>
                  <a:lnTo>
                    <a:pt x="4977" y="173"/>
                  </a:lnTo>
                  <a:lnTo>
                    <a:pt x="4806" y="44"/>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72"/>
          <p:cNvSpPr/>
          <p:nvPr/>
        </p:nvSpPr>
        <p:spPr>
          <a:xfrm>
            <a:off x="2014941" y="3260054"/>
            <a:ext cx="362953" cy="395042"/>
          </a:xfrm>
          <a:custGeom>
            <a:rect b="b" l="l" r="r" t="t"/>
            <a:pathLst>
              <a:path extrusionOk="0" h="17420" w="16005">
                <a:moveTo>
                  <a:pt x="1545" y="987"/>
                </a:moveTo>
                <a:lnTo>
                  <a:pt x="1760" y="1030"/>
                </a:lnTo>
                <a:lnTo>
                  <a:pt x="1888" y="1159"/>
                </a:lnTo>
                <a:lnTo>
                  <a:pt x="2017" y="1330"/>
                </a:lnTo>
                <a:lnTo>
                  <a:pt x="2060" y="1502"/>
                </a:lnTo>
                <a:lnTo>
                  <a:pt x="2017" y="1716"/>
                </a:lnTo>
                <a:lnTo>
                  <a:pt x="1888" y="1888"/>
                </a:lnTo>
                <a:lnTo>
                  <a:pt x="1760" y="1974"/>
                </a:lnTo>
                <a:lnTo>
                  <a:pt x="1545" y="2017"/>
                </a:lnTo>
                <a:lnTo>
                  <a:pt x="1331" y="1974"/>
                </a:lnTo>
                <a:lnTo>
                  <a:pt x="1202" y="1888"/>
                </a:lnTo>
                <a:lnTo>
                  <a:pt x="1073" y="1716"/>
                </a:lnTo>
                <a:lnTo>
                  <a:pt x="1030" y="1502"/>
                </a:lnTo>
                <a:lnTo>
                  <a:pt x="1073" y="1330"/>
                </a:lnTo>
                <a:lnTo>
                  <a:pt x="1202" y="1159"/>
                </a:lnTo>
                <a:lnTo>
                  <a:pt x="1331" y="1030"/>
                </a:lnTo>
                <a:lnTo>
                  <a:pt x="1545" y="987"/>
                </a:lnTo>
                <a:close/>
                <a:moveTo>
                  <a:pt x="7337" y="2961"/>
                </a:moveTo>
                <a:lnTo>
                  <a:pt x="7981" y="4162"/>
                </a:lnTo>
                <a:lnTo>
                  <a:pt x="6694" y="4162"/>
                </a:lnTo>
                <a:lnTo>
                  <a:pt x="7337" y="2961"/>
                </a:lnTo>
                <a:close/>
                <a:moveTo>
                  <a:pt x="14503" y="4119"/>
                </a:moveTo>
                <a:lnTo>
                  <a:pt x="14717" y="4162"/>
                </a:lnTo>
                <a:lnTo>
                  <a:pt x="14846" y="4291"/>
                </a:lnTo>
                <a:lnTo>
                  <a:pt x="14975" y="4462"/>
                </a:lnTo>
                <a:lnTo>
                  <a:pt x="15017" y="4634"/>
                </a:lnTo>
                <a:lnTo>
                  <a:pt x="14975" y="4848"/>
                </a:lnTo>
                <a:lnTo>
                  <a:pt x="14846" y="5020"/>
                </a:lnTo>
                <a:lnTo>
                  <a:pt x="14717" y="5106"/>
                </a:lnTo>
                <a:lnTo>
                  <a:pt x="14503" y="5149"/>
                </a:lnTo>
                <a:lnTo>
                  <a:pt x="14288" y="5106"/>
                </a:lnTo>
                <a:lnTo>
                  <a:pt x="14116" y="5020"/>
                </a:lnTo>
                <a:lnTo>
                  <a:pt x="14031" y="4848"/>
                </a:lnTo>
                <a:lnTo>
                  <a:pt x="13988" y="4634"/>
                </a:lnTo>
                <a:lnTo>
                  <a:pt x="14031" y="4462"/>
                </a:lnTo>
                <a:lnTo>
                  <a:pt x="14116" y="4291"/>
                </a:lnTo>
                <a:lnTo>
                  <a:pt x="14288" y="4162"/>
                </a:lnTo>
                <a:lnTo>
                  <a:pt x="14503" y="4119"/>
                </a:lnTo>
                <a:close/>
                <a:moveTo>
                  <a:pt x="8582" y="5149"/>
                </a:moveTo>
                <a:lnTo>
                  <a:pt x="9526" y="6865"/>
                </a:lnTo>
                <a:lnTo>
                  <a:pt x="5149" y="6865"/>
                </a:lnTo>
                <a:lnTo>
                  <a:pt x="6093" y="5149"/>
                </a:lnTo>
                <a:close/>
                <a:moveTo>
                  <a:pt x="10126" y="7895"/>
                </a:moveTo>
                <a:lnTo>
                  <a:pt x="11070" y="9611"/>
                </a:lnTo>
                <a:lnTo>
                  <a:pt x="3605" y="9611"/>
                </a:lnTo>
                <a:lnTo>
                  <a:pt x="4591" y="7895"/>
                </a:lnTo>
                <a:close/>
                <a:moveTo>
                  <a:pt x="11628" y="10598"/>
                </a:moveTo>
                <a:lnTo>
                  <a:pt x="12615" y="12314"/>
                </a:lnTo>
                <a:lnTo>
                  <a:pt x="2060" y="12314"/>
                </a:lnTo>
                <a:lnTo>
                  <a:pt x="3047" y="10598"/>
                </a:lnTo>
                <a:close/>
                <a:moveTo>
                  <a:pt x="9397" y="15403"/>
                </a:moveTo>
                <a:lnTo>
                  <a:pt x="9569" y="15446"/>
                </a:lnTo>
                <a:lnTo>
                  <a:pt x="9740" y="15532"/>
                </a:lnTo>
                <a:lnTo>
                  <a:pt x="9869" y="15703"/>
                </a:lnTo>
                <a:lnTo>
                  <a:pt x="9912" y="15918"/>
                </a:lnTo>
                <a:lnTo>
                  <a:pt x="9869" y="16090"/>
                </a:lnTo>
                <a:lnTo>
                  <a:pt x="9740" y="16261"/>
                </a:lnTo>
                <a:lnTo>
                  <a:pt x="9569" y="16347"/>
                </a:lnTo>
                <a:lnTo>
                  <a:pt x="9397" y="16390"/>
                </a:lnTo>
                <a:lnTo>
                  <a:pt x="9182" y="16347"/>
                </a:lnTo>
                <a:lnTo>
                  <a:pt x="9011" y="16261"/>
                </a:lnTo>
                <a:lnTo>
                  <a:pt x="8925" y="16090"/>
                </a:lnTo>
                <a:lnTo>
                  <a:pt x="8882" y="15918"/>
                </a:lnTo>
                <a:lnTo>
                  <a:pt x="8925" y="15703"/>
                </a:lnTo>
                <a:lnTo>
                  <a:pt x="9011" y="15532"/>
                </a:lnTo>
                <a:lnTo>
                  <a:pt x="9182" y="15446"/>
                </a:lnTo>
                <a:lnTo>
                  <a:pt x="9397" y="15403"/>
                </a:lnTo>
                <a:close/>
                <a:moveTo>
                  <a:pt x="1288" y="0"/>
                </a:moveTo>
                <a:lnTo>
                  <a:pt x="987" y="86"/>
                </a:lnTo>
                <a:lnTo>
                  <a:pt x="687" y="215"/>
                </a:lnTo>
                <a:lnTo>
                  <a:pt x="473" y="429"/>
                </a:lnTo>
                <a:lnTo>
                  <a:pt x="258" y="644"/>
                </a:lnTo>
                <a:lnTo>
                  <a:pt x="129" y="901"/>
                </a:lnTo>
                <a:lnTo>
                  <a:pt x="44" y="1201"/>
                </a:lnTo>
                <a:lnTo>
                  <a:pt x="1" y="1502"/>
                </a:lnTo>
                <a:lnTo>
                  <a:pt x="1" y="1759"/>
                </a:lnTo>
                <a:lnTo>
                  <a:pt x="86" y="2017"/>
                </a:lnTo>
                <a:lnTo>
                  <a:pt x="172" y="2231"/>
                </a:lnTo>
                <a:lnTo>
                  <a:pt x="301" y="2403"/>
                </a:lnTo>
                <a:lnTo>
                  <a:pt x="430" y="2574"/>
                </a:lnTo>
                <a:lnTo>
                  <a:pt x="601" y="2746"/>
                </a:lnTo>
                <a:lnTo>
                  <a:pt x="816" y="2875"/>
                </a:lnTo>
                <a:lnTo>
                  <a:pt x="1030" y="2961"/>
                </a:lnTo>
                <a:lnTo>
                  <a:pt x="1030" y="5320"/>
                </a:lnTo>
                <a:lnTo>
                  <a:pt x="1073" y="5535"/>
                </a:lnTo>
                <a:lnTo>
                  <a:pt x="1159" y="5706"/>
                </a:lnTo>
                <a:lnTo>
                  <a:pt x="1331" y="5792"/>
                </a:lnTo>
                <a:lnTo>
                  <a:pt x="1545" y="5835"/>
                </a:lnTo>
                <a:lnTo>
                  <a:pt x="4549" y="5835"/>
                </a:lnTo>
                <a:lnTo>
                  <a:pt x="730" y="12571"/>
                </a:lnTo>
                <a:lnTo>
                  <a:pt x="687" y="12743"/>
                </a:lnTo>
                <a:lnTo>
                  <a:pt x="687" y="12915"/>
                </a:lnTo>
                <a:lnTo>
                  <a:pt x="730" y="13086"/>
                </a:lnTo>
                <a:lnTo>
                  <a:pt x="859" y="13215"/>
                </a:lnTo>
                <a:lnTo>
                  <a:pt x="1030" y="13301"/>
                </a:lnTo>
                <a:lnTo>
                  <a:pt x="1202" y="13344"/>
                </a:lnTo>
                <a:lnTo>
                  <a:pt x="4420" y="13344"/>
                </a:lnTo>
                <a:lnTo>
                  <a:pt x="4420" y="15918"/>
                </a:lnTo>
                <a:lnTo>
                  <a:pt x="4463" y="16090"/>
                </a:lnTo>
                <a:lnTo>
                  <a:pt x="4591" y="16261"/>
                </a:lnTo>
                <a:lnTo>
                  <a:pt x="4720" y="16390"/>
                </a:lnTo>
                <a:lnTo>
                  <a:pt x="4935" y="16433"/>
                </a:lnTo>
                <a:lnTo>
                  <a:pt x="7938" y="16433"/>
                </a:lnTo>
                <a:lnTo>
                  <a:pt x="8024" y="16647"/>
                </a:lnTo>
                <a:lnTo>
                  <a:pt x="8153" y="16862"/>
                </a:lnTo>
                <a:lnTo>
                  <a:pt x="8324" y="17034"/>
                </a:lnTo>
                <a:lnTo>
                  <a:pt x="8496" y="17162"/>
                </a:lnTo>
                <a:lnTo>
                  <a:pt x="8710" y="17291"/>
                </a:lnTo>
                <a:lnTo>
                  <a:pt x="8968" y="17377"/>
                </a:lnTo>
                <a:lnTo>
                  <a:pt x="9182" y="17420"/>
                </a:lnTo>
                <a:lnTo>
                  <a:pt x="9440" y="17420"/>
                </a:lnTo>
                <a:lnTo>
                  <a:pt x="9740" y="17377"/>
                </a:lnTo>
                <a:lnTo>
                  <a:pt x="9998" y="17291"/>
                </a:lnTo>
                <a:lnTo>
                  <a:pt x="10255" y="17162"/>
                </a:lnTo>
                <a:lnTo>
                  <a:pt x="10470" y="16991"/>
                </a:lnTo>
                <a:lnTo>
                  <a:pt x="10641" y="16776"/>
                </a:lnTo>
                <a:lnTo>
                  <a:pt x="10770" y="16519"/>
                </a:lnTo>
                <a:lnTo>
                  <a:pt x="10856" y="16261"/>
                </a:lnTo>
                <a:lnTo>
                  <a:pt x="10899" y="15961"/>
                </a:lnTo>
                <a:lnTo>
                  <a:pt x="10899" y="15661"/>
                </a:lnTo>
                <a:lnTo>
                  <a:pt x="10813" y="15360"/>
                </a:lnTo>
                <a:lnTo>
                  <a:pt x="10641" y="15060"/>
                </a:lnTo>
                <a:lnTo>
                  <a:pt x="10470" y="14845"/>
                </a:lnTo>
                <a:lnTo>
                  <a:pt x="10255" y="14631"/>
                </a:lnTo>
                <a:lnTo>
                  <a:pt x="9998" y="14502"/>
                </a:lnTo>
                <a:lnTo>
                  <a:pt x="9697" y="14416"/>
                </a:lnTo>
                <a:lnTo>
                  <a:pt x="9354" y="14373"/>
                </a:lnTo>
                <a:lnTo>
                  <a:pt x="9139" y="14373"/>
                </a:lnTo>
                <a:lnTo>
                  <a:pt x="8882" y="14459"/>
                </a:lnTo>
                <a:lnTo>
                  <a:pt x="8667" y="14545"/>
                </a:lnTo>
                <a:lnTo>
                  <a:pt x="8453" y="14674"/>
                </a:lnTo>
                <a:lnTo>
                  <a:pt x="8281" y="14802"/>
                </a:lnTo>
                <a:lnTo>
                  <a:pt x="8153" y="14974"/>
                </a:lnTo>
                <a:lnTo>
                  <a:pt x="8024" y="15189"/>
                </a:lnTo>
                <a:lnTo>
                  <a:pt x="7938" y="15403"/>
                </a:lnTo>
                <a:lnTo>
                  <a:pt x="5450" y="15403"/>
                </a:lnTo>
                <a:lnTo>
                  <a:pt x="5450" y="13344"/>
                </a:lnTo>
                <a:lnTo>
                  <a:pt x="13430" y="13344"/>
                </a:lnTo>
                <a:lnTo>
                  <a:pt x="13645" y="13301"/>
                </a:lnTo>
                <a:lnTo>
                  <a:pt x="13816" y="13215"/>
                </a:lnTo>
                <a:lnTo>
                  <a:pt x="13902" y="13086"/>
                </a:lnTo>
                <a:lnTo>
                  <a:pt x="13945" y="12915"/>
                </a:lnTo>
                <a:lnTo>
                  <a:pt x="13945" y="12743"/>
                </a:lnTo>
                <a:lnTo>
                  <a:pt x="13902" y="12571"/>
                </a:lnTo>
                <a:lnTo>
                  <a:pt x="11842" y="8924"/>
                </a:lnTo>
                <a:lnTo>
                  <a:pt x="14460" y="8924"/>
                </a:lnTo>
                <a:lnTo>
                  <a:pt x="14674" y="8881"/>
                </a:lnTo>
                <a:lnTo>
                  <a:pt x="14846" y="8753"/>
                </a:lnTo>
                <a:lnTo>
                  <a:pt x="14932" y="8581"/>
                </a:lnTo>
                <a:lnTo>
                  <a:pt x="14975" y="8410"/>
                </a:lnTo>
                <a:lnTo>
                  <a:pt x="14975" y="6093"/>
                </a:lnTo>
                <a:lnTo>
                  <a:pt x="15232" y="6007"/>
                </a:lnTo>
                <a:lnTo>
                  <a:pt x="15404" y="5878"/>
                </a:lnTo>
                <a:lnTo>
                  <a:pt x="15618" y="5706"/>
                </a:lnTo>
                <a:lnTo>
                  <a:pt x="15747" y="5535"/>
                </a:lnTo>
                <a:lnTo>
                  <a:pt x="15876" y="5320"/>
                </a:lnTo>
                <a:lnTo>
                  <a:pt x="15961" y="5063"/>
                </a:lnTo>
                <a:lnTo>
                  <a:pt x="16004" y="4805"/>
                </a:lnTo>
                <a:lnTo>
                  <a:pt x="16004" y="4548"/>
                </a:lnTo>
                <a:lnTo>
                  <a:pt x="15961" y="4291"/>
                </a:lnTo>
                <a:lnTo>
                  <a:pt x="15876" y="4033"/>
                </a:lnTo>
                <a:lnTo>
                  <a:pt x="15747" y="3776"/>
                </a:lnTo>
                <a:lnTo>
                  <a:pt x="15575" y="3561"/>
                </a:lnTo>
                <a:lnTo>
                  <a:pt x="15361" y="3390"/>
                </a:lnTo>
                <a:lnTo>
                  <a:pt x="15103" y="3261"/>
                </a:lnTo>
                <a:lnTo>
                  <a:pt x="14846" y="3175"/>
                </a:lnTo>
                <a:lnTo>
                  <a:pt x="14546" y="3132"/>
                </a:lnTo>
                <a:lnTo>
                  <a:pt x="14245" y="3132"/>
                </a:lnTo>
                <a:lnTo>
                  <a:pt x="13945" y="3218"/>
                </a:lnTo>
                <a:lnTo>
                  <a:pt x="13645" y="3347"/>
                </a:lnTo>
                <a:lnTo>
                  <a:pt x="13430" y="3561"/>
                </a:lnTo>
                <a:lnTo>
                  <a:pt x="13215" y="3776"/>
                </a:lnTo>
                <a:lnTo>
                  <a:pt x="13087" y="4033"/>
                </a:lnTo>
                <a:lnTo>
                  <a:pt x="13001" y="4334"/>
                </a:lnTo>
                <a:lnTo>
                  <a:pt x="12958" y="4634"/>
                </a:lnTo>
                <a:lnTo>
                  <a:pt x="12958" y="4891"/>
                </a:lnTo>
                <a:lnTo>
                  <a:pt x="13044" y="5149"/>
                </a:lnTo>
                <a:lnTo>
                  <a:pt x="13130" y="5363"/>
                </a:lnTo>
                <a:lnTo>
                  <a:pt x="13215" y="5535"/>
                </a:lnTo>
                <a:lnTo>
                  <a:pt x="13387" y="5706"/>
                </a:lnTo>
                <a:lnTo>
                  <a:pt x="13559" y="5878"/>
                </a:lnTo>
                <a:lnTo>
                  <a:pt x="13773" y="6007"/>
                </a:lnTo>
                <a:lnTo>
                  <a:pt x="13988" y="6093"/>
                </a:lnTo>
                <a:lnTo>
                  <a:pt x="13988" y="7895"/>
                </a:lnTo>
                <a:lnTo>
                  <a:pt x="11285" y="7895"/>
                </a:lnTo>
                <a:lnTo>
                  <a:pt x="7766" y="1673"/>
                </a:lnTo>
                <a:lnTo>
                  <a:pt x="7681" y="1588"/>
                </a:lnTo>
                <a:lnTo>
                  <a:pt x="7595" y="1502"/>
                </a:lnTo>
                <a:lnTo>
                  <a:pt x="7466" y="1416"/>
                </a:lnTo>
                <a:lnTo>
                  <a:pt x="7209" y="1416"/>
                </a:lnTo>
                <a:lnTo>
                  <a:pt x="7080" y="1502"/>
                </a:lnTo>
                <a:lnTo>
                  <a:pt x="6951" y="1588"/>
                </a:lnTo>
                <a:lnTo>
                  <a:pt x="6865" y="1673"/>
                </a:lnTo>
                <a:lnTo>
                  <a:pt x="5106" y="4805"/>
                </a:lnTo>
                <a:lnTo>
                  <a:pt x="2060" y="4805"/>
                </a:lnTo>
                <a:lnTo>
                  <a:pt x="2060" y="2961"/>
                </a:lnTo>
                <a:lnTo>
                  <a:pt x="2275" y="2875"/>
                </a:lnTo>
                <a:lnTo>
                  <a:pt x="2446" y="2746"/>
                </a:lnTo>
                <a:lnTo>
                  <a:pt x="2661" y="2574"/>
                </a:lnTo>
                <a:lnTo>
                  <a:pt x="2789" y="2360"/>
                </a:lnTo>
                <a:lnTo>
                  <a:pt x="2918" y="2145"/>
                </a:lnTo>
                <a:lnTo>
                  <a:pt x="3004" y="1931"/>
                </a:lnTo>
                <a:lnTo>
                  <a:pt x="3047" y="1673"/>
                </a:lnTo>
                <a:lnTo>
                  <a:pt x="3047" y="1416"/>
                </a:lnTo>
                <a:lnTo>
                  <a:pt x="3004" y="1159"/>
                </a:lnTo>
                <a:lnTo>
                  <a:pt x="2918" y="858"/>
                </a:lnTo>
                <a:lnTo>
                  <a:pt x="2789" y="644"/>
                </a:lnTo>
                <a:lnTo>
                  <a:pt x="2618" y="429"/>
                </a:lnTo>
                <a:lnTo>
                  <a:pt x="2403" y="258"/>
                </a:lnTo>
                <a:lnTo>
                  <a:pt x="2146" y="129"/>
                </a:lnTo>
                <a:lnTo>
                  <a:pt x="1888" y="43"/>
                </a:lnTo>
                <a:lnTo>
                  <a:pt x="1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7" name="Google Shape;2127;p72"/>
          <p:cNvGrpSpPr/>
          <p:nvPr/>
        </p:nvGrpSpPr>
        <p:grpSpPr>
          <a:xfrm>
            <a:off x="2709714" y="3260150"/>
            <a:ext cx="396017" cy="395042"/>
            <a:chOff x="2518975" y="3287625"/>
            <a:chExt cx="436575" cy="435500"/>
          </a:xfrm>
        </p:grpSpPr>
        <p:sp>
          <p:nvSpPr>
            <p:cNvPr id="2128" name="Google Shape;2128;p72"/>
            <p:cNvSpPr/>
            <p:nvPr/>
          </p:nvSpPr>
          <p:spPr>
            <a:xfrm>
              <a:off x="2518975" y="3287625"/>
              <a:ext cx="436575" cy="435500"/>
            </a:xfrm>
            <a:custGeom>
              <a:rect b="b" l="l" r="r" t="t"/>
              <a:pathLst>
                <a:path extrusionOk="0" h="17420" w="17463">
                  <a:moveTo>
                    <a:pt x="1373" y="0"/>
                  </a:moveTo>
                  <a:lnTo>
                    <a:pt x="1201" y="129"/>
                  </a:lnTo>
                  <a:lnTo>
                    <a:pt x="1073" y="300"/>
                  </a:lnTo>
                  <a:lnTo>
                    <a:pt x="1030" y="515"/>
                  </a:lnTo>
                  <a:lnTo>
                    <a:pt x="1030" y="1073"/>
                  </a:lnTo>
                  <a:lnTo>
                    <a:pt x="515" y="1073"/>
                  </a:lnTo>
                  <a:lnTo>
                    <a:pt x="343" y="1116"/>
                  </a:lnTo>
                  <a:lnTo>
                    <a:pt x="172" y="1201"/>
                  </a:lnTo>
                  <a:lnTo>
                    <a:pt x="86" y="1330"/>
                  </a:lnTo>
                  <a:lnTo>
                    <a:pt x="0" y="1545"/>
                  </a:lnTo>
                  <a:lnTo>
                    <a:pt x="43" y="1759"/>
                  </a:lnTo>
                  <a:lnTo>
                    <a:pt x="129" y="1931"/>
                  </a:lnTo>
                  <a:lnTo>
                    <a:pt x="300" y="2060"/>
                  </a:lnTo>
                  <a:lnTo>
                    <a:pt x="515" y="2102"/>
                  </a:lnTo>
                  <a:lnTo>
                    <a:pt x="1030" y="2102"/>
                  </a:lnTo>
                  <a:lnTo>
                    <a:pt x="1030" y="3132"/>
                  </a:lnTo>
                  <a:lnTo>
                    <a:pt x="515" y="3132"/>
                  </a:lnTo>
                  <a:lnTo>
                    <a:pt x="343" y="3175"/>
                  </a:lnTo>
                  <a:lnTo>
                    <a:pt x="172" y="3261"/>
                  </a:lnTo>
                  <a:lnTo>
                    <a:pt x="86" y="3390"/>
                  </a:lnTo>
                  <a:lnTo>
                    <a:pt x="0" y="3561"/>
                  </a:lnTo>
                  <a:lnTo>
                    <a:pt x="43" y="3776"/>
                  </a:lnTo>
                  <a:lnTo>
                    <a:pt x="129" y="3990"/>
                  </a:lnTo>
                  <a:lnTo>
                    <a:pt x="300" y="4076"/>
                  </a:lnTo>
                  <a:lnTo>
                    <a:pt x="515" y="4162"/>
                  </a:lnTo>
                  <a:lnTo>
                    <a:pt x="1030" y="4162"/>
                  </a:lnTo>
                  <a:lnTo>
                    <a:pt x="1030" y="5149"/>
                  </a:lnTo>
                  <a:lnTo>
                    <a:pt x="515" y="5149"/>
                  </a:lnTo>
                  <a:lnTo>
                    <a:pt x="343" y="5192"/>
                  </a:lnTo>
                  <a:lnTo>
                    <a:pt x="172" y="5277"/>
                  </a:lnTo>
                  <a:lnTo>
                    <a:pt x="86" y="5449"/>
                  </a:lnTo>
                  <a:lnTo>
                    <a:pt x="0" y="5621"/>
                  </a:lnTo>
                  <a:lnTo>
                    <a:pt x="43" y="5835"/>
                  </a:lnTo>
                  <a:lnTo>
                    <a:pt x="129" y="6007"/>
                  </a:lnTo>
                  <a:lnTo>
                    <a:pt x="300" y="6136"/>
                  </a:lnTo>
                  <a:lnTo>
                    <a:pt x="515" y="6178"/>
                  </a:lnTo>
                  <a:lnTo>
                    <a:pt x="1030" y="6178"/>
                  </a:lnTo>
                  <a:lnTo>
                    <a:pt x="1030" y="7208"/>
                  </a:lnTo>
                  <a:lnTo>
                    <a:pt x="515" y="7208"/>
                  </a:lnTo>
                  <a:lnTo>
                    <a:pt x="343" y="7251"/>
                  </a:lnTo>
                  <a:lnTo>
                    <a:pt x="172" y="7337"/>
                  </a:lnTo>
                  <a:lnTo>
                    <a:pt x="86" y="7466"/>
                  </a:lnTo>
                  <a:lnTo>
                    <a:pt x="0" y="7680"/>
                  </a:lnTo>
                  <a:lnTo>
                    <a:pt x="43" y="7895"/>
                  </a:lnTo>
                  <a:lnTo>
                    <a:pt x="129" y="8066"/>
                  </a:lnTo>
                  <a:lnTo>
                    <a:pt x="300" y="8195"/>
                  </a:lnTo>
                  <a:lnTo>
                    <a:pt x="515" y="8238"/>
                  </a:lnTo>
                  <a:lnTo>
                    <a:pt x="1030" y="8238"/>
                  </a:lnTo>
                  <a:lnTo>
                    <a:pt x="1030" y="9268"/>
                  </a:lnTo>
                  <a:lnTo>
                    <a:pt x="515" y="9268"/>
                  </a:lnTo>
                  <a:lnTo>
                    <a:pt x="343" y="9311"/>
                  </a:lnTo>
                  <a:lnTo>
                    <a:pt x="172" y="9396"/>
                  </a:lnTo>
                  <a:lnTo>
                    <a:pt x="86" y="9525"/>
                  </a:lnTo>
                  <a:lnTo>
                    <a:pt x="0" y="9697"/>
                  </a:lnTo>
                  <a:lnTo>
                    <a:pt x="43" y="9911"/>
                  </a:lnTo>
                  <a:lnTo>
                    <a:pt x="129" y="10126"/>
                  </a:lnTo>
                  <a:lnTo>
                    <a:pt x="300" y="10212"/>
                  </a:lnTo>
                  <a:lnTo>
                    <a:pt x="515" y="10297"/>
                  </a:lnTo>
                  <a:lnTo>
                    <a:pt x="1030" y="10297"/>
                  </a:lnTo>
                  <a:lnTo>
                    <a:pt x="1030" y="11284"/>
                  </a:lnTo>
                  <a:lnTo>
                    <a:pt x="515" y="11284"/>
                  </a:lnTo>
                  <a:lnTo>
                    <a:pt x="343" y="11327"/>
                  </a:lnTo>
                  <a:lnTo>
                    <a:pt x="172" y="11413"/>
                  </a:lnTo>
                  <a:lnTo>
                    <a:pt x="86" y="11585"/>
                  </a:lnTo>
                  <a:lnTo>
                    <a:pt x="0" y="11756"/>
                  </a:lnTo>
                  <a:lnTo>
                    <a:pt x="43" y="11971"/>
                  </a:lnTo>
                  <a:lnTo>
                    <a:pt x="129" y="12142"/>
                  </a:lnTo>
                  <a:lnTo>
                    <a:pt x="300" y="12271"/>
                  </a:lnTo>
                  <a:lnTo>
                    <a:pt x="515" y="12314"/>
                  </a:lnTo>
                  <a:lnTo>
                    <a:pt x="1030" y="12314"/>
                  </a:lnTo>
                  <a:lnTo>
                    <a:pt x="1030" y="13344"/>
                  </a:lnTo>
                  <a:lnTo>
                    <a:pt x="515" y="13344"/>
                  </a:lnTo>
                  <a:lnTo>
                    <a:pt x="343" y="13387"/>
                  </a:lnTo>
                  <a:lnTo>
                    <a:pt x="172" y="13472"/>
                  </a:lnTo>
                  <a:lnTo>
                    <a:pt x="86" y="13601"/>
                  </a:lnTo>
                  <a:lnTo>
                    <a:pt x="0" y="13816"/>
                  </a:lnTo>
                  <a:lnTo>
                    <a:pt x="43" y="14030"/>
                  </a:lnTo>
                  <a:lnTo>
                    <a:pt x="129" y="14202"/>
                  </a:lnTo>
                  <a:lnTo>
                    <a:pt x="300" y="14330"/>
                  </a:lnTo>
                  <a:lnTo>
                    <a:pt x="515" y="14373"/>
                  </a:lnTo>
                  <a:lnTo>
                    <a:pt x="1030" y="14373"/>
                  </a:lnTo>
                  <a:lnTo>
                    <a:pt x="1030" y="15403"/>
                  </a:lnTo>
                  <a:lnTo>
                    <a:pt x="515" y="15403"/>
                  </a:lnTo>
                  <a:lnTo>
                    <a:pt x="343" y="15446"/>
                  </a:lnTo>
                  <a:lnTo>
                    <a:pt x="172" y="15532"/>
                  </a:lnTo>
                  <a:lnTo>
                    <a:pt x="86" y="15661"/>
                  </a:lnTo>
                  <a:lnTo>
                    <a:pt x="0" y="15832"/>
                  </a:lnTo>
                  <a:lnTo>
                    <a:pt x="43" y="16047"/>
                  </a:lnTo>
                  <a:lnTo>
                    <a:pt x="129" y="16261"/>
                  </a:lnTo>
                  <a:lnTo>
                    <a:pt x="300" y="16347"/>
                  </a:lnTo>
                  <a:lnTo>
                    <a:pt x="515" y="16433"/>
                  </a:lnTo>
                  <a:lnTo>
                    <a:pt x="1030" y="16433"/>
                  </a:lnTo>
                  <a:lnTo>
                    <a:pt x="1030" y="16905"/>
                  </a:lnTo>
                  <a:lnTo>
                    <a:pt x="1073" y="17119"/>
                  </a:lnTo>
                  <a:lnTo>
                    <a:pt x="1159" y="17248"/>
                  </a:lnTo>
                  <a:lnTo>
                    <a:pt x="1287" y="17377"/>
                  </a:lnTo>
                  <a:lnTo>
                    <a:pt x="1502" y="17420"/>
                  </a:lnTo>
                  <a:lnTo>
                    <a:pt x="1716" y="17420"/>
                  </a:lnTo>
                  <a:lnTo>
                    <a:pt x="1888" y="17291"/>
                  </a:lnTo>
                  <a:lnTo>
                    <a:pt x="2017" y="17119"/>
                  </a:lnTo>
                  <a:lnTo>
                    <a:pt x="2060" y="16905"/>
                  </a:lnTo>
                  <a:lnTo>
                    <a:pt x="2060" y="16433"/>
                  </a:lnTo>
                  <a:lnTo>
                    <a:pt x="3089" y="16433"/>
                  </a:lnTo>
                  <a:lnTo>
                    <a:pt x="3089" y="16905"/>
                  </a:lnTo>
                  <a:lnTo>
                    <a:pt x="3089" y="17119"/>
                  </a:lnTo>
                  <a:lnTo>
                    <a:pt x="3218" y="17248"/>
                  </a:lnTo>
                  <a:lnTo>
                    <a:pt x="3347" y="17377"/>
                  </a:lnTo>
                  <a:lnTo>
                    <a:pt x="3518" y="17420"/>
                  </a:lnTo>
                  <a:lnTo>
                    <a:pt x="3733" y="17420"/>
                  </a:lnTo>
                  <a:lnTo>
                    <a:pt x="3947" y="17291"/>
                  </a:lnTo>
                  <a:lnTo>
                    <a:pt x="4033" y="17119"/>
                  </a:lnTo>
                  <a:lnTo>
                    <a:pt x="4076" y="16905"/>
                  </a:lnTo>
                  <a:lnTo>
                    <a:pt x="4076" y="16433"/>
                  </a:lnTo>
                  <a:lnTo>
                    <a:pt x="5106" y="16433"/>
                  </a:lnTo>
                  <a:lnTo>
                    <a:pt x="5106" y="16905"/>
                  </a:lnTo>
                  <a:lnTo>
                    <a:pt x="5149" y="17119"/>
                  </a:lnTo>
                  <a:lnTo>
                    <a:pt x="5235" y="17248"/>
                  </a:lnTo>
                  <a:lnTo>
                    <a:pt x="5406" y="17377"/>
                  </a:lnTo>
                  <a:lnTo>
                    <a:pt x="5578" y="17420"/>
                  </a:lnTo>
                  <a:lnTo>
                    <a:pt x="5792" y="17420"/>
                  </a:lnTo>
                  <a:lnTo>
                    <a:pt x="5964" y="17291"/>
                  </a:lnTo>
                  <a:lnTo>
                    <a:pt x="6093" y="17119"/>
                  </a:lnTo>
                  <a:lnTo>
                    <a:pt x="6136" y="16905"/>
                  </a:lnTo>
                  <a:lnTo>
                    <a:pt x="6136" y="16433"/>
                  </a:lnTo>
                  <a:lnTo>
                    <a:pt x="7165" y="16433"/>
                  </a:lnTo>
                  <a:lnTo>
                    <a:pt x="7165" y="16905"/>
                  </a:lnTo>
                  <a:lnTo>
                    <a:pt x="7208" y="17119"/>
                  </a:lnTo>
                  <a:lnTo>
                    <a:pt x="7294" y="17248"/>
                  </a:lnTo>
                  <a:lnTo>
                    <a:pt x="7423" y="17377"/>
                  </a:lnTo>
                  <a:lnTo>
                    <a:pt x="7637" y="17420"/>
                  </a:lnTo>
                  <a:lnTo>
                    <a:pt x="7852" y="17420"/>
                  </a:lnTo>
                  <a:lnTo>
                    <a:pt x="8023" y="17291"/>
                  </a:lnTo>
                  <a:lnTo>
                    <a:pt x="8152" y="17119"/>
                  </a:lnTo>
                  <a:lnTo>
                    <a:pt x="8195" y="16905"/>
                  </a:lnTo>
                  <a:lnTo>
                    <a:pt x="8195" y="16433"/>
                  </a:lnTo>
                  <a:lnTo>
                    <a:pt x="9225" y="16433"/>
                  </a:lnTo>
                  <a:lnTo>
                    <a:pt x="9225" y="16905"/>
                  </a:lnTo>
                  <a:lnTo>
                    <a:pt x="9225" y="17119"/>
                  </a:lnTo>
                  <a:lnTo>
                    <a:pt x="9353" y="17248"/>
                  </a:lnTo>
                  <a:lnTo>
                    <a:pt x="9482" y="17377"/>
                  </a:lnTo>
                  <a:lnTo>
                    <a:pt x="9654" y="17420"/>
                  </a:lnTo>
                  <a:lnTo>
                    <a:pt x="9868" y="17420"/>
                  </a:lnTo>
                  <a:lnTo>
                    <a:pt x="10083" y="17291"/>
                  </a:lnTo>
                  <a:lnTo>
                    <a:pt x="10169" y="17119"/>
                  </a:lnTo>
                  <a:lnTo>
                    <a:pt x="10212" y="16905"/>
                  </a:lnTo>
                  <a:lnTo>
                    <a:pt x="10212" y="16433"/>
                  </a:lnTo>
                  <a:lnTo>
                    <a:pt x="11241" y="16433"/>
                  </a:lnTo>
                  <a:lnTo>
                    <a:pt x="11241" y="16905"/>
                  </a:lnTo>
                  <a:lnTo>
                    <a:pt x="11284" y="17119"/>
                  </a:lnTo>
                  <a:lnTo>
                    <a:pt x="11370" y="17248"/>
                  </a:lnTo>
                  <a:lnTo>
                    <a:pt x="11542" y="17377"/>
                  </a:lnTo>
                  <a:lnTo>
                    <a:pt x="11713" y="17420"/>
                  </a:lnTo>
                  <a:lnTo>
                    <a:pt x="11928" y="17420"/>
                  </a:lnTo>
                  <a:lnTo>
                    <a:pt x="12099" y="17291"/>
                  </a:lnTo>
                  <a:lnTo>
                    <a:pt x="12228" y="17119"/>
                  </a:lnTo>
                  <a:lnTo>
                    <a:pt x="12271" y="16905"/>
                  </a:lnTo>
                  <a:lnTo>
                    <a:pt x="12271" y="16433"/>
                  </a:lnTo>
                  <a:lnTo>
                    <a:pt x="13301" y="16433"/>
                  </a:lnTo>
                  <a:lnTo>
                    <a:pt x="13301" y="16905"/>
                  </a:lnTo>
                  <a:lnTo>
                    <a:pt x="13344" y="17119"/>
                  </a:lnTo>
                  <a:lnTo>
                    <a:pt x="13429" y="17248"/>
                  </a:lnTo>
                  <a:lnTo>
                    <a:pt x="13558" y="17377"/>
                  </a:lnTo>
                  <a:lnTo>
                    <a:pt x="13773" y="17420"/>
                  </a:lnTo>
                  <a:lnTo>
                    <a:pt x="13987" y="17420"/>
                  </a:lnTo>
                  <a:lnTo>
                    <a:pt x="14159" y="17291"/>
                  </a:lnTo>
                  <a:lnTo>
                    <a:pt x="14288" y="17119"/>
                  </a:lnTo>
                  <a:lnTo>
                    <a:pt x="14330" y="16905"/>
                  </a:lnTo>
                  <a:lnTo>
                    <a:pt x="14330" y="16433"/>
                  </a:lnTo>
                  <a:lnTo>
                    <a:pt x="15360" y="16433"/>
                  </a:lnTo>
                  <a:lnTo>
                    <a:pt x="15360" y="16905"/>
                  </a:lnTo>
                  <a:lnTo>
                    <a:pt x="15360" y="17119"/>
                  </a:lnTo>
                  <a:lnTo>
                    <a:pt x="15489" y="17248"/>
                  </a:lnTo>
                  <a:lnTo>
                    <a:pt x="15618" y="17377"/>
                  </a:lnTo>
                  <a:lnTo>
                    <a:pt x="15789" y="17420"/>
                  </a:lnTo>
                  <a:lnTo>
                    <a:pt x="16004" y="17420"/>
                  </a:lnTo>
                  <a:lnTo>
                    <a:pt x="16218" y="17291"/>
                  </a:lnTo>
                  <a:lnTo>
                    <a:pt x="16304" y="17119"/>
                  </a:lnTo>
                  <a:lnTo>
                    <a:pt x="16347" y="16905"/>
                  </a:lnTo>
                  <a:lnTo>
                    <a:pt x="16347" y="16433"/>
                  </a:lnTo>
                  <a:lnTo>
                    <a:pt x="16948" y="16433"/>
                  </a:lnTo>
                  <a:lnTo>
                    <a:pt x="17119" y="16390"/>
                  </a:lnTo>
                  <a:lnTo>
                    <a:pt x="17291" y="16304"/>
                  </a:lnTo>
                  <a:lnTo>
                    <a:pt x="17420" y="16133"/>
                  </a:lnTo>
                  <a:lnTo>
                    <a:pt x="17463" y="15961"/>
                  </a:lnTo>
                  <a:lnTo>
                    <a:pt x="17420" y="15746"/>
                  </a:lnTo>
                  <a:lnTo>
                    <a:pt x="17334" y="15575"/>
                  </a:lnTo>
                  <a:lnTo>
                    <a:pt x="17162" y="15446"/>
                  </a:lnTo>
                  <a:lnTo>
                    <a:pt x="16948" y="15403"/>
                  </a:lnTo>
                  <a:lnTo>
                    <a:pt x="2060" y="15403"/>
                  </a:lnTo>
                  <a:lnTo>
                    <a:pt x="2060" y="515"/>
                  </a:lnTo>
                  <a:lnTo>
                    <a:pt x="2017" y="300"/>
                  </a:lnTo>
                  <a:lnTo>
                    <a:pt x="1931" y="172"/>
                  </a:lnTo>
                  <a:lnTo>
                    <a:pt x="1759" y="43"/>
                  </a:lnTo>
                  <a:lnTo>
                    <a:pt x="1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2"/>
            <p:cNvSpPr/>
            <p:nvPr/>
          </p:nvSpPr>
          <p:spPr>
            <a:xfrm>
              <a:off x="2598350" y="3314425"/>
              <a:ext cx="357200" cy="332550"/>
            </a:xfrm>
            <a:custGeom>
              <a:rect b="b" l="l" r="r" t="t"/>
              <a:pathLst>
                <a:path extrusionOk="0" h="13302" w="14288">
                  <a:moveTo>
                    <a:pt x="4591" y="2146"/>
                  </a:moveTo>
                  <a:lnTo>
                    <a:pt x="7980" y="12272"/>
                  </a:lnTo>
                  <a:lnTo>
                    <a:pt x="1201" y="12272"/>
                  </a:lnTo>
                  <a:lnTo>
                    <a:pt x="4591" y="2146"/>
                  </a:lnTo>
                  <a:close/>
                  <a:moveTo>
                    <a:pt x="9697" y="5149"/>
                  </a:moveTo>
                  <a:lnTo>
                    <a:pt x="13000" y="12272"/>
                  </a:lnTo>
                  <a:lnTo>
                    <a:pt x="9053" y="12272"/>
                  </a:lnTo>
                  <a:lnTo>
                    <a:pt x="7938" y="8968"/>
                  </a:lnTo>
                  <a:lnTo>
                    <a:pt x="9697" y="5149"/>
                  </a:lnTo>
                  <a:close/>
                  <a:moveTo>
                    <a:pt x="4591" y="1"/>
                  </a:moveTo>
                  <a:lnTo>
                    <a:pt x="4419" y="44"/>
                  </a:lnTo>
                  <a:lnTo>
                    <a:pt x="4291" y="87"/>
                  </a:lnTo>
                  <a:lnTo>
                    <a:pt x="4162" y="215"/>
                  </a:lnTo>
                  <a:lnTo>
                    <a:pt x="4076" y="344"/>
                  </a:lnTo>
                  <a:lnTo>
                    <a:pt x="0" y="12615"/>
                  </a:lnTo>
                  <a:lnTo>
                    <a:pt x="0" y="12744"/>
                  </a:lnTo>
                  <a:lnTo>
                    <a:pt x="0" y="12872"/>
                  </a:lnTo>
                  <a:lnTo>
                    <a:pt x="0" y="12958"/>
                  </a:lnTo>
                  <a:lnTo>
                    <a:pt x="86" y="13087"/>
                  </a:lnTo>
                  <a:lnTo>
                    <a:pt x="172" y="13173"/>
                  </a:lnTo>
                  <a:lnTo>
                    <a:pt x="257" y="13258"/>
                  </a:lnTo>
                  <a:lnTo>
                    <a:pt x="386" y="13301"/>
                  </a:lnTo>
                  <a:lnTo>
                    <a:pt x="13773" y="13301"/>
                  </a:lnTo>
                  <a:lnTo>
                    <a:pt x="13944" y="13258"/>
                  </a:lnTo>
                  <a:lnTo>
                    <a:pt x="14116" y="13173"/>
                  </a:lnTo>
                  <a:lnTo>
                    <a:pt x="14202" y="13044"/>
                  </a:lnTo>
                  <a:lnTo>
                    <a:pt x="14288" y="12915"/>
                  </a:lnTo>
                  <a:lnTo>
                    <a:pt x="14288" y="12744"/>
                  </a:lnTo>
                  <a:lnTo>
                    <a:pt x="14245" y="12572"/>
                  </a:lnTo>
                  <a:lnTo>
                    <a:pt x="10169" y="3691"/>
                  </a:lnTo>
                  <a:lnTo>
                    <a:pt x="10083" y="3605"/>
                  </a:lnTo>
                  <a:lnTo>
                    <a:pt x="9954" y="3476"/>
                  </a:lnTo>
                  <a:lnTo>
                    <a:pt x="9825" y="3433"/>
                  </a:lnTo>
                  <a:lnTo>
                    <a:pt x="9697" y="3390"/>
                  </a:lnTo>
                  <a:lnTo>
                    <a:pt x="9568" y="3433"/>
                  </a:lnTo>
                  <a:lnTo>
                    <a:pt x="9396" y="3476"/>
                  </a:lnTo>
                  <a:lnTo>
                    <a:pt x="9311" y="3605"/>
                  </a:lnTo>
                  <a:lnTo>
                    <a:pt x="9225" y="3691"/>
                  </a:lnTo>
                  <a:lnTo>
                    <a:pt x="7466" y="7552"/>
                  </a:lnTo>
                  <a:lnTo>
                    <a:pt x="5063" y="344"/>
                  </a:lnTo>
                  <a:lnTo>
                    <a:pt x="4977" y="215"/>
                  </a:lnTo>
                  <a:lnTo>
                    <a:pt x="4891" y="87"/>
                  </a:lnTo>
                  <a:lnTo>
                    <a:pt x="4720" y="44"/>
                  </a:lnTo>
                  <a:lnTo>
                    <a:pt x="45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2"/>
            <p:cNvSpPr/>
            <p:nvPr/>
          </p:nvSpPr>
          <p:spPr>
            <a:xfrm>
              <a:off x="2853625" y="3287625"/>
              <a:ext cx="101925" cy="24675"/>
            </a:xfrm>
            <a:custGeom>
              <a:rect b="b" l="l" r="r" t="t"/>
              <a:pathLst>
                <a:path extrusionOk="0" h="987" w="4077">
                  <a:moveTo>
                    <a:pt x="344" y="0"/>
                  </a:moveTo>
                  <a:lnTo>
                    <a:pt x="172" y="129"/>
                  </a:lnTo>
                  <a:lnTo>
                    <a:pt x="43" y="258"/>
                  </a:lnTo>
                  <a:lnTo>
                    <a:pt x="1" y="429"/>
                  </a:lnTo>
                  <a:lnTo>
                    <a:pt x="1" y="644"/>
                  </a:lnTo>
                  <a:lnTo>
                    <a:pt x="129" y="858"/>
                  </a:lnTo>
                  <a:lnTo>
                    <a:pt x="301" y="944"/>
                  </a:lnTo>
                  <a:lnTo>
                    <a:pt x="515" y="987"/>
                  </a:lnTo>
                  <a:lnTo>
                    <a:pt x="3733" y="987"/>
                  </a:lnTo>
                  <a:lnTo>
                    <a:pt x="3905" y="858"/>
                  </a:lnTo>
                  <a:lnTo>
                    <a:pt x="4034" y="729"/>
                  </a:lnTo>
                  <a:lnTo>
                    <a:pt x="4077" y="558"/>
                  </a:lnTo>
                  <a:lnTo>
                    <a:pt x="4077" y="343"/>
                  </a:lnTo>
                  <a:lnTo>
                    <a:pt x="3948" y="172"/>
                  </a:lnTo>
                  <a:lnTo>
                    <a:pt x="3776" y="43"/>
                  </a:lnTo>
                  <a:lnTo>
                    <a:pt x="3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2"/>
            <p:cNvSpPr/>
            <p:nvPr/>
          </p:nvSpPr>
          <p:spPr>
            <a:xfrm>
              <a:off x="2853625" y="3338025"/>
              <a:ext cx="101925" cy="25775"/>
            </a:xfrm>
            <a:custGeom>
              <a:rect b="b" l="l" r="r" t="t"/>
              <a:pathLst>
                <a:path extrusionOk="0" h="1031" w="4077">
                  <a:moveTo>
                    <a:pt x="515" y="1"/>
                  </a:moveTo>
                  <a:lnTo>
                    <a:pt x="344" y="44"/>
                  </a:lnTo>
                  <a:lnTo>
                    <a:pt x="172" y="129"/>
                  </a:lnTo>
                  <a:lnTo>
                    <a:pt x="43" y="301"/>
                  </a:lnTo>
                  <a:lnTo>
                    <a:pt x="1" y="473"/>
                  </a:lnTo>
                  <a:lnTo>
                    <a:pt x="1" y="687"/>
                  </a:lnTo>
                  <a:lnTo>
                    <a:pt x="129" y="859"/>
                  </a:lnTo>
                  <a:lnTo>
                    <a:pt x="301" y="987"/>
                  </a:lnTo>
                  <a:lnTo>
                    <a:pt x="515" y="1030"/>
                  </a:lnTo>
                  <a:lnTo>
                    <a:pt x="3562" y="1030"/>
                  </a:lnTo>
                  <a:lnTo>
                    <a:pt x="3733" y="987"/>
                  </a:lnTo>
                  <a:lnTo>
                    <a:pt x="3905" y="902"/>
                  </a:lnTo>
                  <a:lnTo>
                    <a:pt x="4034" y="773"/>
                  </a:lnTo>
                  <a:lnTo>
                    <a:pt x="4077" y="601"/>
                  </a:lnTo>
                  <a:lnTo>
                    <a:pt x="4077" y="344"/>
                  </a:lnTo>
                  <a:lnTo>
                    <a:pt x="3948" y="172"/>
                  </a:lnTo>
                  <a:lnTo>
                    <a:pt x="3776" y="44"/>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2"/>
            <p:cNvSpPr/>
            <p:nvPr/>
          </p:nvSpPr>
          <p:spPr>
            <a:xfrm>
              <a:off x="2776400" y="3287625"/>
              <a:ext cx="51500" cy="24675"/>
            </a:xfrm>
            <a:custGeom>
              <a:rect b="b" l="l" r="r" t="t"/>
              <a:pathLst>
                <a:path extrusionOk="0" h="987" w="2060">
                  <a:moveTo>
                    <a:pt x="344" y="0"/>
                  </a:moveTo>
                  <a:lnTo>
                    <a:pt x="172" y="129"/>
                  </a:lnTo>
                  <a:lnTo>
                    <a:pt x="86" y="258"/>
                  </a:lnTo>
                  <a:lnTo>
                    <a:pt x="0" y="429"/>
                  </a:lnTo>
                  <a:lnTo>
                    <a:pt x="43" y="644"/>
                  </a:lnTo>
                  <a:lnTo>
                    <a:pt x="129" y="858"/>
                  </a:lnTo>
                  <a:lnTo>
                    <a:pt x="301" y="944"/>
                  </a:lnTo>
                  <a:lnTo>
                    <a:pt x="515" y="987"/>
                  </a:lnTo>
                  <a:lnTo>
                    <a:pt x="1717" y="987"/>
                  </a:lnTo>
                  <a:lnTo>
                    <a:pt x="1888" y="858"/>
                  </a:lnTo>
                  <a:lnTo>
                    <a:pt x="2017" y="729"/>
                  </a:lnTo>
                  <a:lnTo>
                    <a:pt x="2060" y="558"/>
                  </a:lnTo>
                  <a:lnTo>
                    <a:pt x="2017" y="343"/>
                  </a:lnTo>
                  <a:lnTo>
                    <a:pt x="1931" y="172"/>
                  </a:lnTo>
                  <a:lnTo>
                    <a:pt x="1759" y="43"/>
                  </a:lnTo>
                  <a:lnTo>
                    <a:pt x="1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2"/>
            <p:cNvSpPr/>
            <p:nvPr/>
          </p:nvSpPr>
          <p:spPr>
            <a:xfrm>
              <a:off x="2776400" y="3338025"/>
              <a:ext cx="51500" cy="25775"/>
            </a:xfrm>
            <a:custGeom>
              <a:rect b="b" l="l" r="r" t="t"/>
              <a:pathLst>
                <a:path extrusionOk="0" h="1031" w="2060">
                  <a:moveTo>
                    <a:pt x="558" y="1"/>
                  </a:moveTo>
                  <a:lnTo>
                    <a:pt x="344" y="44"/>
                  </a:lnTo>
                  <a:lnTo>
                    <a:pt x="172" y="129"/>
                  </a:lnTo>
                  <a:lnTo>
                    <a:pt x="86" y="301"/>
                  </a:lnTo>
                  <a:lnTo>
                    <a:pt x="0" y="473"/>
                  </a:lnTo>
                  <a:lnTo>
                    <a:pt x="43" y="687"/>
                  </a:lnTo>
                  <a:lnTo>
                    <a:pt x="129" y="859"/>
                  </a:lnTo>
                  <a:lnTo>
                    <a:pt x="301" y="987"/>
                  </a:lnTo>
                  <a:lnTo>
                    <a:pt x="515" y="1030"/>
                  </a:lnTo>
                  <a:lnTo>
                    <a:pt x="1545" y="1030"/>
                  </a:lnTo>
                  <a:lnTo>
                    <a:pt x="1717" y="987"/>
                  </a:lnTo>
                  <a:lnTo>
                    <a:pt x="1888" y="902"/>
                  </a:lnTo>
                  <a:lnTo>
                    <a:pt x="2017" y="773"/>
                  </a:lnTo>
                  <a:lnTo>
                    <a:pt x="2060" y="601"/>
                  </a:lnTo>
                  <a:lnTo>
                    <a:pt x="2017" y="344"/>
                  </a:lnTo>
                  <a:lnTo>
                    <a:pt x="1931" y="172"/>
                  </a:lnTo>
                  <a:lnTo>
                    <a:pt x="1759" y="44"/>
                  </a:lnTo>
                  <a:lnTo>
                    <a:pt x="1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4" name="Google Shape;2134;p72"/>
          <p:cNvSpPr/>
          <p:nvPr/>
        </p:nvSpPr>
        <p:spPr>
          <a:xfrm>
            <a:off x="3389722" y="3260054"/>
            <a:ext cx="396040" cy="395042"/>
          </a:xfrm>
          <a:custGeom>
            <a:rect b="b" l="l" r="r" t="t"/>
            <a:pathLst>
              <a:path extrusionOk="0" h="17420" w="17464">
                <a:moveTo>
                  <a:pt x="5793" y="2102"/>
                </a:moveTo>
                <a:lnTo>
                  <a:pt x="6008" y="2145"/>
                </a:lnTo>
                <a:lnTo>
                  <a:pt x="6136" y="2231"/>
                </a:lnTo>
                <a:lnTo>
                  <a:pt x="6265" y="2403"/>
                </a:lnTo>
                <a:lnTo>
                  <a:pt x="6308" y="2617"/>
                </a:lnTo>
                <a:lnTo>
                  <a:pt x="6265" y="2789"/>
                </a:lnTo>
                <a:lnTo>
                  <a:pt x="6136" y="2961"/>
                </a:lnTo>
                <a:lnTo>
                  <a:pt x="6008" y="3089"/>
                </a:lnTo>
                <a:lnTo>
                  <a:pt x="5793" y="3132"/>
                </a:lnTo>
                <a:lnTo>
                  <a:pt x="5579" y="3089"/>
                </a:lnTo>
                <a:lnTo>
                  <a:pt x="5450" y="2961"/>
                </a:lnTo>
                <a:lnTo>
                  <a:pt x="5321" y="2789"/>
                </a:lnTo>
                <a:lnTo>
                  <a:pt x="5278" y="2617"/>
                </a:lnTo>
                <a:lnTo>
                  <a:pt x="5321" y="2403"/>
                </a:lnTo>
                <a:lnTo>
                  <a:pt x="5450" y="2231"/>
                </a:lnTo>
                <a:lnTo>
                  <a:pt x="5579" y="2145"/>
                </a:lnTo>
                <a:lnTo>
                  <a:pt x="5793" y="2102"/>
                </a:lnTo>
                <a:close/>
                <a:moveTo>
                  <a:pt x="15318" y="2102"/>
                </a:moveTo>
                <a:lnTo>
                  <a:pt x="15533" y="2145"/>
                </a:lnTo>
                <a:lnTo>
                  <a:pt x="15704" y="2231"/>
                </a:lnTo>
                <a:lnTo>
                  <a:pt x="15790" y="2403"/>
                </a:lnTo>
                <a:lnTo>
                  <a:pt x="15833" y="2617"/>
                </a:lnTo>
                <a:lnTo>
                  <a:pt x="15790" y="2789"/>
                </a:lnTo>
                <a:lnTo>
                  <a:pt x="15704" y="2961"/>
                </a:lnTo>
                <a:lnTo>
                  <a:pt x="15533" y="3089"/>
                </a:lnTo>
                <a:lnTo>
                  <a:pt x="15318" y="3132"/>
                </a:lnTo>
                <a:lnTo>
                  <a:pt x="15147" y="3089"/>
                </a:lnTo>
                <a:lnTo>
                  <a:pt x="14975" y="2961"/>
                </a:lnTo>
                <a:lnTo>
                  <a:pt x="14846" y="2789"/>
                </a:lnTo>
                <a:lnTo>
                  <a:pt x="14846" y="2617"/>
                </a:lnTo>
                <a:lnTo>
                  <a:pt x="14846" y="2403"/>
                </a:lnTo>
                <a:lnTo>
                  <a:pt x="14975" y="2231"/>
                </a:lnTo>
                <a:lnTo>
                  <a:pt x="15147" y="2145"/>
                </a:lnTo>
                <a:lnTo>
                  <a:pt x="15318" y="2102"/>
                </a:lnTo>
                <a:close/>
                <a:moveTo>
                  <a:pt x="10556" y="5492"/>
                </a:moveTo>
                <a:lnTo>
                  <a:pt x="10770" y="5535"/>
                </a:lnTo>
                <a:lnTo>
                  <a:pt x="10942" y="5664"/>
                </a:lnTo>
                <a:lnTo>
                  <a:pt x="11028" y="5792"/>
                </a:lnTo>
                <a:lnTo>
                  <a:pt x="11071" y="6007"/>
                </a:lnTo>
                <a:lnTo>
                  <a:pt x="11028" y="6221"/>
                </a:lnTo>
                <a:lnTo>
                  <a:pt x="10942" y="6350"/>
                </a:lnTo>
                <a:lnTo>
                  <a:pt x="10770" y="6479"/>
                </a:lnTo>
                <a:lnTo>
                  <a:pt x="10556" y="6522"/>
                </a:lnTo>
                <a:lnTo>
                  <a:pt x="10384" y="6479"/>
                </a:lnTo>
                <a:lnTo>
                  <a:pt x="10212" y="6350"/>
                </a:lnTo>
                <a:lnTo>
                  <a:pt x="10084" y="6221"/>
                </a:lnTo>
                <a:lnTo>
                  <a:pt x="10041" y="6007"/>
                </a:lnTo>
                <a:lnTo>
                  <a:pt x="10084" y="5792"/>
                </a:lnTo>
                <a:lnTo>
                  <a:pt x="10212" y="5664"/>
                </a:lnTo>
                <a:lnTo>
                  <a:pt x="10384" y="5535"/>
                </a:lnTo>
                <a:lnTo>
                  <a:pt x="10556" y="5492"/>
                </a:lnTo>
                <a:close/>
                <a:moveTo>
                  <a:pt x="5793" y="8924"/>
                </a:moveTo>
                <a:lnTo>
                  <a:pt x="6008" y="8967"/>
                </a:lnTo>
                <a:lnTo>
                  <a:pt x="6136" y="9053"/>
                </a:lnTo>
                <a:lnTo>
                  <a:pt x="6265" y="9225"/>
                </a:lnTo>
                <a:lnTo>
                  <a:pt x="6308" y="9396"/>
                </a:lnTo>
                <a:lnTo>
                  <a:pt x="6265" y="9611"/>
                </a:lnTo>
                <a:lnTo>
                  <a:pt x="6136" y="9783"/>
                </a:lnTo>
                <a:lnTo>
                  <a:pt x="6008" y="9868"/>
                </a:lnTo>
                <a:lnTo>
                  <a:pt x="5793" y="9911"/>
                </a:lnTo>
                <a:lnTo>
                  <a:pt x="5579" y="9868"/>
                </a:lnTo>
                <a:lnTo>
                  <a:pt x="5450" y="9783"/>
                </a:lnTo>
                <a:lnTo>
                  <a:pt x="5321" y="9611"/>
                </a:lnTo>
                <a:lnTo>
                  <a:pt x="5278" y="9396"/>
                </a:lnTo>
                <a:lnTo>
                  <a:pt x="5321" y="9225"/>
                </a:lnTo>
                <a:lnTo>
                  <a:pt x="5450" y="9053"/>
                </a:lnTo>
                <a:lnTo>
                  <a:pt x="5579" y="8967"/>
                </a:lnTo>
                <a:lnTo>
                  <a:pt x="5793" y="8924"/>
                </a:lnTo>
                <a:close/>
                <a:moveTo>
                  <a:pt x="15318" y="8924"/>
                </a:moveTo>
                <a:lnTo>
                  <a:pt x="15533" y="8967"/>
                </a:lnTo>
                <a:lnTo>
                  <a:pt x="15704" y="9053"/>
                </a:lnTo>
                <a:lnTo>
                  <a:pt x="15790" y="9225"/>
                </a:lnTo>
                <a:lnTo>
                  <a:pt x="15833" y="9396"/>
                </a:lnTo>
                <a:lnTo>
                  <a:pt x="15790" y="9611"/>
                </a:lnTo>
                <a:lnTo>
                  <a:pt x="15704" y="9783"/>
                </a:lnTo>
                <a:lnTo>
                  <a:pt x="15533" y="9868"/>
                </a:lnTo>
                <a:lnTo>
                  <a:pt x="15318" y="9911"/>
                </a:lnTo>
                <a:lnTo>
                  <a:pt x="15147" y="9868"/>
                </a:lnTo>
                <a:lnTo>
                  <a:pt x="14975" y="9783"/>
                </a:lnTo>
                <a:lnTo>
                  <a:pt x="14846" y="9611"/>
                </a:lnTo>
                <a:lnTo>
                  <a:pt x="14846" y="9396"/>
                </a:lnTo>
                <a:lnTo>
                  <a:pt x="14846" y="9225"/>
                </a:lnTo>
                <a:lnTo>
                  <a:pt x="14975" y="9053"/>
                </a:lnTo>
                <a:lnTo>
                  <a:pt x="15147" y="8967"/>
                </a:lnTo>
                <a:lnTo>
                  <a:pt x="15318" y="8924"/>
                </a:lnTo>
                <a:close/>
                <a:moveTo>
                  <a:pt x="10556" y="12314"/>
                </a:moveTo>
                <a:lnTo>
                  <a:pt x="10770" y="12357"/>
                </a:lnTo>
                <a:lnTo>
                  <a:pt x="10942" y="12486"/>
                </a:lnTo>
                <a:lnTo>
                  <a:pt x="11028" y="12614"/>
                </a:lnTo>
                <a:lnTo>
                  <a:pt x="11071" y="12829"/>
                </a:lnTo>
                <a:lnTo>
                  <a:pt x="11028" y="13043"/>
                </a:lnTo>
                <a:lnTo>
                  <a:pt x="10942" y="13172"/>
                </a:lnTo>
                <a:lnTo>
                  <a:pt x="10770" y="13301"/>
                </a:lnTo>
                <a:lnTo>
                  <a:pt x="10556" y="13344"/>
                </a:lnTo>
                <a:lnTo>
                  <a:pt x="10384" y="13301"/>
                </a:lnTo>
                <a:lnTo>
                  <a:pt x="10212" y="13172"/>
                </a:lnTo>
                <a:lnTo>
                  <a:pt x="10084" y="13043"/>
                </a:lnTo>
                <a:lnTo>
                  <a:pt x="10041" y="12829"/>
                </a:lnTo>
                <a:lnTo>
                  <a:pt x="10084" y="12614"/>
                </a:lnTo>
                <a:lnTo>
                  <a:pt x="10212" y="12486"/>
                </a:lnTo>
                <a:lnTo>
                  <a:pt x="10384" y="12357"/>
                </a:lnTo>
                <a:lnTo>
                  <a:pt x="10556" y="12314"/>
                </a:lnTo>
                <a:close/>
                <a:moveTo>
                  <a:pt x="1374" y="0"/>
                </a:moveTo>
                <a:lnTo>
                  <a:pt x="1202" y="129"/>
                </a:lnTo>
                <a:lnTo>
                  <a:pt x="1074" y="300"/>
                </a:lnTo>
                <a:lnTo>
                  <a:pt x="1031" y="515"/>
                </a:lnTo>
                <a:lnTo>
                  <a:pt x="1031" y="1073"/>
                </a:lnTo>
                <a:lnTo>
                  <a:pt x="559" y="1073"/>
                </a:lnTo>
                <a:lnTo>
                  <a:pt x="344" y="1116"/>
                </a:lnTo>
                <a:lnTo>
                  <a:pt x="173" y="1201"/>
                </a:lnTo>
                <a:lnTo>
                  <a:pt x="87" y="1330"/>
                </a:lnTo>
                <a:lnTo>
                  <a:pt x="1" y="1545"/>
                </a:lnTo>
                <a:lnTo>
                  <a:pt x="44" y="1759"/>
                </a:lnTo>
                <a:lnTo>
                  <a:pt x="130" y="1931"/>
                </a:lnTo>
                <a:lnTo>
                  <a:pt x="301" y="2060"/>
                </a:lnTo>
                <a:lnTo>
                  <a:pt x="516" y="2102"/>
                </a:lnTo>
                <a:lnTo>
                  <a:pt x="1031" y="2102"/>
                </a:lnTo>
                <a:lnTo>
                  <a:pt x="1031" y="3132"/>
                </a:lnTo>
                <a:lnTo>
                  <a:pt x="559" y="3132"/>
                </a:lnTo>
                <a:lnTo>
                  <a:pt x="344" y="3175"/>
                </a:lnTo>
                <a:lnTo>
                  <a:pt x="173" y="3261"/>
                </a:lnTo>
                <a:lnTo>
                  <a:pt x="87" y="3390"/>
                </a:lnTo>
                <a:lnTo>
                  <a:pt x="1" y="3561"/>
                </a:lnTo>
                <a:lnTo>
                  <a:pt x="44" y="3776"/>
                </a:lnTo>
                <a:lnTo>
                  <a:pt x="130" y="3990"/>
                </a:lnTo>
                <a:lnTo>
                  <a:pt x="301" y="4076"/>
                </a:lnTo>
                <a:lnTo>
                  <a:pt x="516" y="4162"/>
                </a:lnTo>
                <a:lnTo>
                  <a:pt x="1031" y="4162"/>
                </a:lnTo>
                <a:lnTo>
                  <a:pt x="1031" y="5149"/>
                </a:lnTo>
                <a:lnTo>
                  <a:pt x="559" y="5149"/>
                </a:lnTo>
                <a:lnTo>
                  <a:pt x="344" y="5192"/>
                </a:lnTo>
                <a:lnTo>
                  <a:pt x="173" y="5277"/>
                </a:lnTo>
                <a:lnTo>
                  <a:pt x="87" y="5449"/>
                </a:lnTo>
                <a:lnTo>
                  <a:pt x="1" y="5621"/>
                </a:lnTo>
                <a:lnTo>
                  <a:pt x="44" y="5835"/>
                </a:lnTo>
                <a:lnTo>
                  <a:pt x="130" y="6007"/>
                </a:lnTo>
                <a:lnTo>
                  <a:pt x="301" y="6136"/>
                </a:lnTo>
                <a:lnTo>
                  <a:pt x="516" y="6178"/>
                </a:lnTo>
                <a:lnTo>
                  <a:pt x="1031" y="6178"/>
                </a:lnTo>
                <a:lnTo>
                  <a:pt x="1031" y="7208"/>
                </a:lnTo>
                <a:lnTo>
                  <a:pt x="559" y="7208"/>
                </a:lnTo>
                <a:lnTo>
                  <a:pt x="344" y="7251"/>
                </a:lnTo>
                <a:lnTo>
                  <a:pt x="173" y="7337"/>
                </a:lnTo>
                <a:lnTo>
                  <a:pt x="87" y="7466"/>
                </a:lnTo>
                <a:lnTo>
                  <a:pt x="1" y="7680"/>
                </a:lnTo>
                <a:lnTo>
                  <a:pt x="44" y="7895"/>
                </a:lnTo>
                <a:lnTo>
                  <a:pt x="130" y="8066"/>
                </a:lnTo>
                <a:lnTo>
                  <a:pt x="301" y="8195"/>
                </a:lnTo>
                <a:lnTo>
                  <a:pt x="516" y="8238"/>
                </a:lnTo>
                <a:lnTo>
                  <a:pt x="1031" y="8238"/>
                </a:lnTo>
                <a:lnTo>
                  <a:pt x="1031" y="9268"/>
                </a:lnTo>
                <a:lnTo>
                  <a:pt x="559" y="9268"/>
                </a:lnTo>
                <a:lnTo>
                  <a:pt x="344" y="9311"/>
                </a:lnTo>
                <a:lnTo>
                  <a:pt x="173" y="9396"/>
                </a:lnTo>
                <a:lnTo>
                  <a:pt x="87" y="9525"/>
                </a:lnTo>
                <a:lnTo>
                  <a:pt x="1" y="9697"/>
                </a:lnTo>
                <a:lnTo>
                  <a:pt x="44" y="9911"/>
                </a:lnTo>
                <a:lnTo>
                  <a:pt x="130" y="10126"/>
                </a:lnTo>
                <a:lnTo>
                  <a:pt x="301" y="10212"/>
                </a:lnTo>
                <a:lnTo>
                  <a:pt x="516" y="10297"/>
                </a:lnTo>
                <a:lnTo>
                  <a:pt x="1031" y="10297"/>
                </a:lnTo>
                <a:lnTo>
                  <a:pt x="1031" y="11284"/>
                </a:lnTo>
                <a:lnTo>
                  <a:pt x="559" y="11284"/>
                </a:lnTo>
                <a:lnTo>
                  <a:pt x="344" y="11327"/>
                </a:lnTo>
                <a:lnTo>
                  <a:pt x="173" y="11413"/>
                </a:lnTo>
                <a:lnTo>
                  <a:pt x="87" y="11585"/>
                </a:lnTo>
                <a:lnTo>
                  <a:pt x="1" y="11756"/>
                </a:lnTo>
                <a:lnTo>
                  <a:pt x="44" y="11971"/>
                </a:lnTo>
                <a:lnTo>
                  <a:pt x="130" y="12142"/>
                </a:lnTo>
                <a:lnTo>
                  <a:pt x="301" y="12271"/>
                </a:lnTo>
                <a:lnTo>
                  <a:pt x="516" y="12314"/>
                </a:lnTo>
                <a:lnTo>
                  <a:pt x="1031" y="12314"/>
                </a:lnTo>
                <a:lnTo>
                  <a:pt x="1031" y="13344"/>
                </a:lnTo>
                <a:lnTo>
                  <a:pt x="559" y="13344"/>
                </a:lnTo>
                <a:lnTo>
                  <a:pt x="344" y="13387"/>
                </a:lnTo>
                <a:lnTo>
                  <a:pt x="173" y="13472"/>
                </a:lnTo>
                <a:lnTo>
                  <a:pt x="87" y="13601"/>
                </a:lnTo>
                <a:lnTo>
                  <a:pt x="1" y="13816"/>
                </a:lnTo>
                <a:lnTo>
                  <a:pt x="44" y="14030"/>
                </a:lnTo>
                <a:lnTo>
                  <a:pt x="130" y="14202"/>
                </a:lnTo>
                <a:lnTo>
                  <a:pt x="301" y="14330"/>
                </a:lnTo>
                <a:lnTo>
                  <a:pt x="516" y="14373"/>
                </a:lnTo>
                <a:lnTo>
                  <a:pt x="1031" y="14373"/>
                </a:lnTo>
                <a:lnTo>
                  <a:pt x="1031" y="15403"/>
                </a:lnTo>
                <a:lnTo>
                  <a:pt x="559" y="15403"/>
                </a:lnTo>
                <a:lnTo>
                  <a:pt x="344" y="15446"/>
                </a:lnTo>
                <a:lnTo>
                  <a:pt x="173" y="15532"/>
                </a:lnTo>
                <a:lnTo>
                  <a:pt x="87" y="15661"/>
                </a:lnTo>
                <a:lnTo>
                  <a:pt x="1" y="15832"/>
                </a:lnTo>
                <a:lnTo>
                  <a:pt x="44" y="16047"/>
                </a:lnTo>
                <a:lnTo>
                  <a:pt x="130" y="16261"/>
                </a:lnTo>
                <a:lnTo>
                  <a:pt x="301" y="16347"/>
                </a:lnTo>
                <a:lnTo>
                  <a:pt x="516" y="16433"/>
                </a:lnTo>
                <a:lnTo>
                  <a:pt x="1031" y="16433"/>
                </a:lnTo>
                <a:lnTo>
                  <a:pt x="1031" y="16905"/>
                </a:lnTo>
                <a:lnTo>
                  <a:pt x="1074" y="17119"/>
                </a:lnTo>
                <a:lnTo>
                  <a:pt x="1159" y="17248"/>
                </a:lnTo>
                <a:lnTo>
                  <a:pt x="1288" y="17377"/>
                </a:lnTo>
                <a:lnTo>
                  <a:pt x="1503" y="17420"/>
                </a:lnTo>
                <a:lnTo>
                  <a:pt x="1717" y="17420"/>
                </a:lnTo>
                <a:lnTo>
                  <a:pt x="1889" y="17291"/>
                </a:lnTo>
                <a:lnTo>
                  <a:pt x="2017" y="17119"/>
                </a:lnTo>
                <a:lnTo>
                  <a:pt x="2060" y="16905"/>
                </a:lnTo>
                <a:lnTo>
                  <a:pt x="2060" y="16433"/>
                </a:lnTo>
                <a:lnTo>
                  <a:pt x="3090" y="16433"/>
                </a:lnTo>
                <a:lnTo>
                  <a:pt x="3090" y="16905"/>
                </a:lnTo>
                <a:lnTo>
                  <a:pt x="3133" y="17119"/>
                </a:lnTo>
                <a:lnTo>
                  <a:pt x="3219" y="17248"/>
                </a:lnTo>
                <a:lnTo>
                  <a:pt x="3348" y="17377"/>
                </a:lnTo>
                <a:lnTo>
                  <a:pt x="3519" y="17420"/>
                </a:lnTo>
                <a:lnTo>
                  <a:pt x="3734" y="17420"/>
                </a:lnTo>
                <a:lnTo>
                  <a:pt x="3948" y="17291"/>
                </a:lnTo>
                <a:lnTo>
                  <a:pt x="4077" y="17119"/>
                </a:lnTo>
                <a:lnTo>
                  <a:pt x="4120" y="16905"/>
                </a:lnTo>
                <a:lnTo>
                  <a:pt x="4120" y="16433"/>
                </a:lnTo>
                <a:lnTo>
                  <a:pt x="5107" y="16433"/>
                </a:lnTo>
                <a:lnTo>
                  <a:pt x="5107" y="16905"/>
                </a:lnTo>
                <a:lnTo>
                  <a:pt x="5150" y="17119"/>
                </a:lnTo>
                <a:lnTo>
                  <a:pt x="5235" y="17248"/>
                </a:lnTo>
                <a:lnTo>
                  <a:pt x="5407" y="17377"/>
                </a:lnTo>
                <a:lnTo>
                  <a:pt x="5579" y="17420"/>
                </a:lnTo>
                <a:lnTo>
                  <a:pt x="5793" y="17420"/>
                </a:lnTo>
                <a:lnTo>
                  <a:pt x="5965" y="17291"/>
                </a:lnTo>
                <a:lnTo>
                  <a:pt x="6094" y="17119"/>
                </a:lnTo>
                <a:lnTo>
                  <a:pt x="6136" y="16905"/>
                </a:lnTo>
                <a:lnTo>
                  <a:pt x="6136" y="16433"/>
                </a:lnTo>
                <a:lnTo>
                  <a:pt x="7166" y="16433"/>
                </a:lnTo>
                <a:lnTo>
                  <a:pt x="7166" y="16905"/>
                </a:lnTo>
                <a:lnTo>
                  <a:pt x="7209" y="17119"/>
                </a:lnTo>
                <a:lnTo>
                  <a:pt x="7295" y="17248"/>
                </a:lnTo>
                <a:lnTo>
                  <a:pt x="7424" y="17377"/>
                </a:lnTo>
                <a:lnTo>
                  <a:pt x="7638" y="17420"/>
                </a:lnTo>
                <a:lnTo>
                  <a:pt x="7853" y="17420"/>
                </a:lnTo>
                <a:lnTo>
                  <a:pt x="8024" y="17291"/>
                </a:lnTo>
                <a:lnTo>
                  <a:pt x="8153" y="17119"/>
                </a:lnTo>
                <a:lnTo>
                  <a:pt x="8196" y="16905"/>
                </a:lnTo>
                <a:lnTo>
                  <a:pt x="8196" y="16433"/>
                </a:lnTo>
                <a:lnTo>
                  <a:pt x="9226" y="16433"/>
                </a:lnTo>
                <a:lnTo>
                  <a:pt x="9226" y="16905"/>
                </a:lnTo>
                <a:lnTo>
                  <a:pt x="9269" y="17119"/>
                </a:lnTo>
                <a:lnTo>
                  <a:pt x="9354" y="17248"/>
                </a:lnTo>
                <a:lnTo>
                  <a:pt x="9483" y="17377"/>
                </a:lnTo>
                <a:lnTo>
                  <a:pt x="9655" y="17420"/>
                </a:lnTo>
                <a:lnTo>
                  <a:pt x="9869" y="17420"/>
                </a:lnTo>
                <a:lnTo>
                  <a:pt x="10084" y="17291"/>
                </a:lnTo>
                <a:lnTo>
                  <a:pt x="10212" y="17119"/>
                </a:lnTo>
                <a:lnTo>
                  <a:pt x="10255" y="16905"/>
                </a:lnTo>
                <a:lnTo>
                  <a:pt x="10255" y="16433"/>
                </a:lnTo>
                <a:lnTo>
                  <a:pt x="11242" y="16433"/>
                </a:lnTo>
                <a:lnTo>
                  <a:pt x="11242" y="16905"/>
                </a:lnTo>
                <a:lnTo>
                  <a:pt x="11285" y="17119"/>
                </a:lnTo>
                <a:lnTo>
                  <a:pt x="11371" y="17248"/>
                </a:lnTo>
                <a:lnTo>
                  <a:pt x="11542" y="17377"/>
                </a:lnTo>
                <a:lnTo>
                  <a:pt x="11714" y="17420"/>
                </a:lnTo>
                <a:lnTo>
                  <a:pt x="11929" y="17420"/>
                </a:lnTo>
                <a:lnTo>
                  <a:pt x="12100" y="17291"/>
                </a:lnTo>
                <a:lnTo>
                  <a:pt x="12229" y="17119"/>
                </a:lnTo>
                <a:lnTo>
                  <a:pt x="12272" y="16905"/>
                </a:lnTo>
                <a:lnTo>
                  <a:pt x="12272" y="16433"/>
                </a:lnTo>
                <a:lnTo>
                  <a:pt x="13302" y="16433"/>
                </a:lnTo>
                <a:lnTo>
                  <a:pt x="13302" y="16905"/>
                </a:lnTo>
                <a:lnTo>
                  <a:pt x="13345" y="17119"/>
                </a:lnTo>
                <a:lnTo>
                  <a:pt x="13430" y="17248"/>
                </a:lnTo>
                <a:lnTo>
                  <a:pt x="13559" y="17377"/>
                </a:lnTo>
                <a:lnTo>
                  <a:pt x="13774" y="17420"/>
                </a:lnTo>
                <a:lnTo>
                  <a:pt x="13988" y="17420"/>
                </a:lnTo>
                <a:lnTo>
                  <a:pt x="14160" y="17291"/>
                </a:lnTo>
                <a:lnTo>
                  <a:pt x="14288" y="17119"/>
                </a:lnTo>
                <a:lnTo>
                  <a:pt x="14331" y="16905"/>
                </a:lnTo>
                <a:lnTo>
                  <a:pt x="14331" y="16433"/>
                </a:lnTo>
                <a:lnTo>
                  <a:pt x="15361" y="16433"/>
                </a:lnTo>
                <a:lnTo>
                  <a:pt x="15361" y="16905"/>
                </a:lnTo>
                <a:lnTo>
                  <a:pt x="15404" y="17119"/>
                </a:lnTo>
                <a:lnTo>
                  <a:pt x="15490" y="17248"/>
                </a:lnTo>
                <a:lnTo>
                  <a:pt x="15619" y="17377"/>
                </a:lnTo>
                <a:lnTo>
                  <a:pt x="15790" y="17420"/>
                </a:lnTo>
                <a:lnTo>
                  <a:pt x="16005" y="17420"/>
                </a:lnTo>
                <a:lnTo>
                  <a:pt x="16219" y="17291"/>
                </a:lnTo>
                <a:lnTo>
                  <a:pt x="16348" y="17119"/>
                </a:lnTo>
                <a:lnTo>
                  <a:pt x="16391" y="16905"/>
                </a:lnTo>
                <a:lnTo>
                  <a:pt x="16391" y="16433"/>
                </a:lnTo>
                <a:lnTo>
                  <a:pt x="16949" y="16433"/>
                </a:lnTo>
                <a:lnTo>
                  <a:pt x="17120" y="16390"/>
                </a:lnTo>
                <a:lnTo>
                  <a:pt x="17292" y="16304"/>
                </a:lnTo>
                <a:lnTo>
                  <a:pt x="17421" y="16133"/>
                </a:lnTo>
                <a:lnTo>
                  <a:pt x="17463" y="15961"/>
                </a:lnTo>
                <a:lnTo>
                  <a:pt x="17421" y="15746"/>
                </a:lnTo>
                <a:lnTo>
                  <a:pt x="17335" y="15575"/>
                </a:lnTo>
                <a:lnTo>
                  <a:pt x="17163" y="15446"/>
                </a:lnTo>
                <a:lnTo>
                  <a:pt x="16949" y="15403"/>
                </a:lnTo>
                <a:lnTo>
                  <a:pt x="2060" y="15403"/>
                </a:lnTo>
                <a:lnTo>
                  <a:pt x="2060" y="12743"/>
                </a:lnTo>
                <a:lnTo>
                  <a:pt x="4935" y="10684"/>
                </a:lnTo>
                <a:lnTo>
                  <a:pt x="5107" y="10812"/>
                </a:lnTo>
                <a:lnTo>
                  <a:pt x="5321" y="10898"/>
                </a:lnTo>
                <a:lnTo>
                  <a:pt x="5579" y="10941"/>
                </a:lnTo>
                <a:lnTo>
                  <a:pt x="6051" y="10941"/>
                </a:lnTo>
                <a:lnTo>
                  <a:pt x="6265" y="10898"/>
                </a:lnTo>
                <a:lnTo>
                  <a:pt x="6480" y="10812"/>
                </a:lnTo>
                <a:lnTo>
                  <a:pt x="6694" y="10684"/>
                </a:lnTo>
                <a:lnTo>
                  <a:pt x="9097" y="12400"/>
                </a:lnTo>
                <a:lnTo>
                  <a:pt x="9054" y="12614"/>
                </a:lnTo>
                <a:lnTo>
                  <a:pt x="9054" y="12829"/>
                </a:lnTo>
                <a:lnTo>
                  <a:pt x="9097" y="13129"/>
                </a:lnTo>
                <a:lnTo>
                  <a:pt x="9183" y="13429"/>
                </a:lnTo>
                <a:lnTo>
                  <a:pt x="9311" y="13687"/>
                </a:lnTo>
                <a:lnTo>
                  <a:pt x="9483" y="13901"/>
                </a:lnTo>
                <a:lnTo>
                  <a:pt x="9740" y="14116"/>
                </a:lnTo>
                <a:lnTo>
                  <a:pt x="9998" y="14245"/>
                </a:lnTo>
                <a:lnTo>
                  <a:pt x="10255" y="14330"/>
                </a:lnTo>
                <a:lnTo>
                  <a:pt x="10599" y="14373"/>
                </a:lnTo>
                <a:lnTo>
                  <a:pt x="10899" y="14330"/>
                </a:lnTo>
                <a:lnTo>
                  <a:pt x="11156" y="14245"/>
                </a:lnTo>
                <a:lnTo>
                  <a:pt x="11457" y="14116"/>
                </a:lnTo>
                <a:lnTo>
                  <a:pt x="11671" y="13901"/>
                </a:lnTo>
                <a:lnTo>
                  <a:pt x="11843" y="13687"/>
                </a:lnTo>
                <a:lnTo>
                  <a:pt x="12014" y="13429"/>
                </a:lnTo>
                <a:lnTo>
                  <a:pt x="12100" y="13129"/>
                </a:lnTo>
                <a:lnTo>
                  <a:pt x="12100" y="12829"/>
                </a:lnTo>
                <a:lnTo>
                  <a:pt x="12100" y="12614"/>
                </a:lnTo>
                <a:lnTo>
                  <a:pt x="12057" y="12400"/>
                </a:lnTo>
                <a:lnTo>
                  <a:pt x="14460" y="10684"/>
                </a:lnTo>
                <a:lnTo>
                  <a:pt x="14675" y="10812"/>
                </a:lnTo>
                <a:lnTo>
                  <a:pt x="14932" y="10898"/>
                </a:lnTo>
                <a:lnTo>
                  <a:pt x="15189" y="10941"/>
                </a:lnTo>
                <a:lnTo>
                  <a:pt x="15447" y="10941"/>
                </a:lnTo>
                <a:lnTo>
                  <a:pt x="15747" y="10898"/>
                </a:lnTo>
                <a:lnTo>
                  <a:pt x="16005" y="10812"/>
                </a:lnTo>
                <a:lnTo>
                  <a:pt x="16262" y="10684"/>
                </a:lnTo>
                <a:lnTo>
                  <a:pt x="16434" y="10512"/>
                </a:lnTo>
                <a:lnTo>
                  <a:pt x="16605" y="10297"/>
                </a:lnTo>
                <a:lnTo>
                  <a:pt x="16777" y="10040"/>
                </a:lnTo>
                <a:lnTo>
                  <a:pt x="16863" y="9783"/>
                </a:lnTo>
                <a:lnTo>
                  <a:pt x="16906" y="9482"/>
                </a:lnTo>
                <a:lnTo>
                  <a:pt x="16863" y="9182"/>
                </a:lnTo>
                <a:lnTo>
                  <a:pt x="16777" y="8881"/>
                </a:lnTo>
                <a:lnTo>
                  <a:pt x="16648" y="8581"/>
                </a:lnTo>
                <a:lnTo>
                  <a:pt x="16477" y="8367"/>
                </a:lnTo>
                <a:lnTo>
                  <a:pt x="16219" y="8152"/>
                </a:lnTo>
                <a:lnTo>
                  <a:pt x="15962" y="8023"/>
                </a:lnTo>
                <a:lnTo>
                  <a:pt x="15661" y="7938"/>
                </a:lnTo>
                <a:lnTo>
                  <a:pt x="15361" y="7895"/>
                </a:lnTo>
                <a:lnTo>
                  <a:pt x="15061" y="7938"/>
                </a:lnTo>
                <a:lnTo>
                  <a:pt x="14760" y="8023"/>
                </a:lnTo>
                <a:lnTo>
                  <a:pt x="14503" y="8152"/>
                </a:lnTo>
                <a:lnTo>
                  <a:pt x="14288" y="8324"/>
                </a:lnTo>
                <a:lnTo>
                  <a:pt x="14074" y="8581"/>
                </a:lnTo>
                <a:lnTo>
                  <a:pt x="13945" y="8839"/>
                </a:lnTo>
                <a:lnTo>
                  <a:pt x="13859" y="9096"/>
                </a:lnTo>
                <a:lnTo>
                  <a:pt x="13816" y="9439"/>
                </a:lnTo>
                <a:lnTo>
                  <a:pt x="13816" y="9654"/>
                </a:lnTo>
                <a:lnTo>
                  <a:pt x="13859" y="9868"/>
                </a:lnTo>
                <a:lnTo>
                  <a:pt x="11457" y="11585"/>
                </a:lnTo>
                <a:lnTo>
                  <a:pt x="11242" y="11456"/>
                </a:lnTo>
                <a:lnTo>
                  <a:pt x="11071" y="11370"/>
                </a:lnTo>
                <a:lnTo>
                  <a:pt x="10813" y="11327"/>
                </a:lnTo>
                <a:lnTo>
                  <a:pt x="10599" y="11284"/>
                </a:lnTo>
                <a:lnTo>
                  <a:pt x="10341" y="11327"/>
                </a:lnTo>
                <a:lnTo>
                  <a:pt x="10127" y="11370"/>
                </a:lnTo>
                <a:lnTo>
                  <a:pt x="9912" y="11456"/>
                </a:lnTo>
                <a:lnTo>
                  <a:pt x="9698" y="11585"/>
                </a:lnTo>
                <a:lnTo>
                  <a:pt x="7295" y="9868"/>
                </a:lnTo>
                <a:lnTo>
                  <a:pt x="7338" y="9654"/>
                </a:lnTo>
                <a:lnTo>
                  <a:pt x="7338" y="9439"/>
                </a:lnTo>
                <a:lnTo>
                  <a:pt x="7295" y="9096"/>
                </a:lnTo>
                <a:lnTo>
                  <a:pt x="7209" y="8839"/>
                </a:lnTo>
                <a:lnTo>
                  <a:pt x="7080" y="8581"/>
                </a:lnTo>
                <a:lnTo>
                  <a:pt x="6909" y="8324"/>
                </a:lnTo>
                <a:lnTo>
                  <a:pt x="6651" y="8152"/>
                </a:lnTo>
                <a:lnTo>
                  <a:pt x="6394" y="8023"/>
                </a:lnTo>
                <a:lnTo>
                  <a:pt x="6136" y="7938"/>
                </a:lnTo>
                <a:lnTo>
                  <a:pt x="5793" y="7895"/>
                </a:lnTo>
                <a:lnTo>
                  <a:pt x="5493" y="7938"/>
                </a:lnTo>
                <a:lnTo>
                  <a:pt x="5192" y="8023"/>
                </a:lnTo>
                <a:lnTo>
                  <a:pt x="4935" y="8152"/>
                </a:lnTo>
                <a:lnTo>
                  <a:pt x="4721" y="8324"/>
                </a:lnTo>
                <a:lnTo>
                  <a:pt x="4549" y="8581"/>
                </a:lnTo>
                <a:lnTo>
                  <a:pt x="4377" y="8839"/>
                </a:lnTo>
                <a:lnTo>
                  <a:pt x="4291" y="9096"/>
                </a:lnTo>
                <a:lnTo>
                  <a:pt x="4291" y="9439"/>
                </a:lnTo>
                <a:lnTo>
                  <a:pt x="4291" y="9654"/>
                </a:lnTo>
                <a:lnTo>
                  <a:pt x="4334" y="9868"/>
                </a:lnTo>
                <a:lnTo>
                  <a:pt x="2060" y="11456"/>
                </a:lnTo>
                <a:lnTo>
                  <a:pt x="2060" y="5921"/>
                </a:lnTo>
                <a:lnTo>
                  <a:pt x="4935" y="3862"/>
                </a:lnTo>
                <a:lnTo>
                  <a:pt x="5107" y="3990"/>
                </a:lnTo>
                <a:lnTo>
                  <a:pt x="5321" y="4076"/>
                </a:lnTo>
                <a:lnTo>
                  <a:pt x="5579" y="4119"/>
                </a:lnTo>
                <a:lnTo>
                  <a:pt x="5793" y="4162"/>
                </a:lnTo>
                <a:lnTo>
                  <a:pt x="6051" y="4119"/>
                </a:lnTo>
                <a:lnTo>
                  <a:pt x="6265" y="4076"/>
                </a:lnTo>
                <a:lnTo>
                  <a:pt x="6480" y="3990"/>
                </a:lnTo>
                <a:lnTo>
                  <a:pt x="6694" y="3862"/>
                </a:lnTo>
                <a:lnTo>
                  <a:pt x="9097" y="5578"/>
                </a:lnTo>
                <a:lnTo>
                  <a:pt x="9054" y="5792"/>
                </a:lnTo>
                <a:lnTo>
                  <a:pt x="9054" y="6007"/>
                </a:lnTo>
                <a:lnTo>
                  <a:pt x="9097" y="6307"/>
                </a:lnTo>
                <a:lnTo>
                  <a:pt x="9183" y="6608"/>
                </a:lnTo>
                <a:lnTo>
                  <a:pt x="9311" y="6865"/>
                </a:lnTo>
                <a:lnTo>
                  <a:pt x="9483" y="7122"/>
                </a:lnTo>
                <a:lnTo>
                  <a:pt x="9740" y="7294"/>
                </a:lnTo>
                <a:lnTo>
                  <a:pt x="9998" y="7423"/>
                </a:lnTo>
                <a:lnTo>
                  <a:pt x="10255" y="7509"/>
                </a:lnTo>
                <a:lnTo>
                  <a:pt x="10599" y="7551"/>
                </a:lnTo>
                <a:lnTo>
                  <a:pt x="10899" y="7509"/>
                </a:lnTo>
                <a:lnTo>
                  <a:pt x="11156" y="7423"/>
                </a:lnTo>
                <a:lnTo>
                  <a:pt x="11457" y="7294"/>
                </a:lnTo>
                <a:lnTo>
                  <a:pt x="11671" y="7122"/>
                </a:lnTo>
                <a:lnTo>
                  <a:pt x="11843" y="6865"/>
                </a:lnTo>
                <a:lnTo>
                  <a:pt x="12014" y="6608"/>
                </a:lnTo>
                <a:lnTo>
                  <a:pt x="12100" y="6307"/>
                </a:lnTo>
                <a:lnTo>
                  <a:pt x="12100" y="6007"/>
                </a:lnTo>
                <a:lnTo>
                  <a:pt x="12100" y="5792"/>
                </a:lnTo>
                <a:lnTo>
                  <a:pt x="12057" y="5578"/>
                </a:lnTo>
                <a:lnTo>
                  <a:pt x="14460" y="3862"/>
                </a:lnTo>
                <a:lnTo>
                  <a:pt x="14675" y="3990"/>
                </a:lnTo>
                <a:lnTo>
                  <a:pt x="14932" y="4076"/>
                </a:lnTo>
                <a:lnTo>
                  <a:pt x="15189" y="4119"/>
                </a:lnTo>
                <a:lnTo>
                  <a:pt x="15447" y="4119"/>
                </a:lnTo>
                <a:lnTo>
                  <a:pt x="15747" y="4076"/>
                </a:lnTo>
                <a:lnTo>
                  <a:pt x="16005" y="3990"/>
                </a:lnTo>
                <a:lnTo>
                  <a:pt x="16262" y="3862"/>
                </a:lnTo>
                <a:lnTo>
                  <a:pt x="16434" y="3690"/>
                </a:lnTo>
                <a:lnTo>
                  <a:pt x="16605" y="3475"/>
                </a:lnTo>
                <a:lnTo>
                  <a:pt x="16777" y="3218"/>
                </a:lnTo>
                <a:lnTo>
                  <a:pt x="16863" y="2961"/>
                </a:lnTo>
                <a:lnTo>
                  <a:pt x="16906" y="2660"/>
                </a:lnTo>
                <a:lnTo>
                  <a:pt x="16863" y="2360"/>
                </a:lnTo>
                <a:lnTo>
                  <a:pt x="16777" y="2060"/>
                </a:lnTo>
                <a:lnTo>
                  <a:pt x="16648" y="1759"/>
                </a:lnTo>
                <a:lnTo>
                  <a:pt x="16477" y="1545"/>
                </a:lnTo>
                <a:lnTo>
                  <a:pt x="16219" y="1330"/>
                </a:lnTo>
                <a:lnTo>
                  <a:pt x="15962" y="1201"/>
                </a:lnTo>
                <a:lnTo>
                  <a:pt x="15661" y="1116"/>
                </a:lnTo>
                <a:lnTo>
                  <a:pt x="15361" y="1073"/>
                </a:lnTo>
                <a:lnTo>
                  <a:pt x="15061" y="1116"/>
                </a:lnTo>
                <a:lnTo>
                  <a:pt x="14760" y="1201"/>
                </a:lnTo>
                <a:lnTo>
                  <a:pt x="14503" y="1330"/>
                </a:lnTo>
                <a:lnTo>
                  <a:pt x="14288" y="1545"/>
                </a:lnTo>
                <a:lnTo>
                  <a:pt x="14074" y="1759"/>
                </a:lnTo>
                <a:lnTo>
                  <a:pt x="13945" y="2017"/>
                </a:lnTo>
                <a:lnTo>
                  <a:pt x="13859" y="2317"/>
                </a:lnTo>
                <a:lnTo>
                  <a:pt x="13816" y="2617"/>
                </a:lnTo>
                <a:lnTo>
                  <a:pt x="13816" y="2832"/>
                </a:lnTo>
                <a:lnTo>
                  <a:pt x="13859" y="3046"/>
                </a:lnTo>
                <a:lnTo>
                  <a:pt x="11457" y="4763"/>
                </a:lnTo>
                <a:lnTo>
                  <a:pt x="11242" y="4634"/>
                </a:lnTo>
                <a:lnTo>
                  <a:pt x="11071" y="4548"/>
                </a:lnTo>
                <a:lnTo>
                  <a:pt x="10813" y="4505"/>
                </a:lnTo>
                <a:lnTo>
                  <a:pt x="10599" y="4462"/>
                </a:lnTo>
                <a:lnTo>
                  <a:pt x="10341" y="4505"/>
                </a:lnTo>
                <a:lnTo>
                  <a:pt x="10127" y="4548"/>
                </a:lnTo>
                <a:lnTo>
                  <a:pt x="9912" y="4634"/>
                </a:lnTo>
                <a:lnTo>
                  <a:pt x="9698" y="4763"/>
                </a:lnTo>
                <a:lnTo>
                  <a:pt x="7295" y="3046"/>
                </a:lnTo>
                <a:lnTo>
                  <a:pt x="7338" y="2832"/>
                </a:lnTo>
                <a:lnTo>
                  <a:pt x="7338" y="2617"/>
                </a:lnTo>
                <a:lnTo>
                  <a:pt x="7295" y="2317"/>
                </a:lnTo>
                <a:lnTo>
                  <a:pt x="7209" y="2017"/>
                </a:lnTo>
                <a:lnTo>
                  <a:pt x="7080" y="1759"/>
                </a:lnTo>
                <a:lnTo>
                  <a:pt x="6909" y="1545"/>
                </a:lnTo>
                <a:lnTo>
                  <a:pt x="6651" y="1330"/>
                </a:lnTo>
                <a:lnTo>
                  <a:pt x="6394" y="1201"/>
                </a:lnTo>
                <a:lnTo>
                  <a:pt x="6136" y="1116"/>
                </a:lnTo>
                <a:lnTo>
                  <a:pt x="5793" y="1073"/>
                </a:lnTo>
                <a:lnTo>
                  <a:pt x="5493" y="1116"/>
                </a:lnTo>
                <a:lnTo>
                  <a:pt x="5192" y="1201"/>
                </a:lnTo>
                <a:lnTo>
                  <a:pt x="4935" y="1330"/>
                </a:lnTo>
                <a:lnTo>
                  <a:pt x="4721" y="1545"/>
                </a:lnTo>
                <a:lnTo>
                  <a:pt x="4549" y="1759"/>
                </a:lnTo>
                <a:lnTo>
                  <a:pt x="4377" y="2017"/>
                </a:lnTo>
                <a:lnTo>
                  <a:pt x="4291" y="2317"/>
                </a:lnTo>
                <a:lnTo>
                  <a:pt x="4291" y="2617"/>
                </a:lnTo>
                <a:lnTo>
                  <a:pt x="4291" y="2832"/>
                </a:lnTo>
                <a:lnTo>
                  <a:pt x="4334" y="3046"/>
                </a:lnTo>
                <a:lnTo>
                  <a:pt x="2060" y="4677"/>
                </a:lnTo>
                <a:lnTo>
                  <a:pt x="2060" y="515"/>
                </a:lnTo>
                <a:lnTo>
                  <a:pt x="2017" y="300"/>
                </a:lnTo>
                <a:lnTo>
                  <a:pt x="1932" y="172"/>
                </a:lnTo>
                <a:lnTo>
                  <a:pt x="1803" y="43"/>
                </a:lnTo>
                <a:lnTo>
                  <a:pt x="1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2"/>
          <p:cNvSpPr/>
          <p:nvPr/>
        </p:nvSpPr>
        <p:spPr>
          <a:xfrm>
            <a:off x="4042588" y="3260054"/>
            <a:ext cx="395065" cy="395042"/>
          </a:xfrm>
          <a:custGeom>
            <a:rect b="b" l="l" r="r" t="t"/>
            <a:pathLst>
              <a:path extrusionOk="0" h="17420" w="17421">
                <a:moveTo>
                  <a:pt x="8710" y="987"/>
                </a:moveTo>
                <a:lnTo>
                  <a:pt x="8925" y="1030"/>
                </a:lnTo>
                <a:lnTo>
                  <a:pt x="9054" y="1159"/>
                </a:lnTo>
                <a:lnTo>
                  <a:pt x="9182" y="1330"/>
                </a:lnTo>
                <a:lnTo>
                  <a:pt x="9225" y="1502"/>
                </a:lnTo>
                <a:lnTo>
                  <a:pt x="9182" y="1716"/>
                </a:lnTo>
                <a:lnTo>
                  <a:pt x="9054" y="1888"/>
                </a:lnTo>
                <a:lnTo>
                  <a:pt x="8925" y="1974"/>
                </a:lnTo>
                <a:lnTo>
                  <a:pt x="8710" y="2017"/>
                </a:lnTo>
                <a:lnTo>
                  <a:pt x="8496" y="1974"/>
                </a:lnTo>
                <a:lnTo>
                  <a:pt x="8367" y="1888"/>
                </a:lnTo>
                <a:lnTo>
                  <a:pt x="8238" y="1716"/>
                </a:lnTo>
                <a:lnTo>
                  <a:pt x="8195" y="1502"/>
                </a:lnTo>
                <a:lnTo>
                  <a:pt x="8238" y="1330"/>
                </a:lnTo>
                <a:lnTo>
                  <a:pt x="8367" y="1159"/>
                </a:lnTo>
                <a:lnTo>
                  <a:pt x="8496" y="1030"/>
                </a:lnTo>
                <a:lnTo>
                  <a:pt x="8710" y="987"/>
                </a:lnTo>
                <a:close/>
                <a:moveTo>
                  <a:pt x="4634" y="2102"/>
                </a:moveTo>
                <a:lnTo>
                  <a:pt x="4806" y="2145"/>
                </a:lnTo>
                <a:lnTo>
                  <a:pt x="4977" y="2231"/>
                </a:lnTo>
                <a:lnTo>
                  <a:pt x="5106" y="2403"/>
                </a:lnTo>
                <a:lnTo>
                  <a:pt x="5149" y="2617"/>
                </a:lnTo>
                <a:lnTo>
                  <a:pt x="5106" y="2789"/>
                </a:lnTo>
                <a:lnTo>
                  <a:pt x="4977" y="2961"/>
                </a:lnTo>
                <a:lnTo>
                  <a:pt x="4806" y="3089"/>
                </a:lnTo>
                <a:lnTo>
                  <a:pt x="4634" y="3132"/>
                </a:lnTo>
                <a:lnTo>
                  <a:pt x="4420" y="3089"/>
                </a:lnTo>
                <a:lnTo>
                  <a:pt x="4248" y="2961"/>
                </a:lnTo>
                <a:lnTo>
                  <a:pt x="4162" y="2789"/>
                </a:lnTo>
                <a:lnTo>
                  <a:pt x="4119" y="2617"/>
                </a:lnTo>
                <a:lnTo>
                  <a:pt x="4162" y="2403"/>
                </a:lnTo>
                <a:lnTo>
                  <a:pt x="4248" y="2231"/>
                </a:lnTo>
                <a:lnTo>
                  <a:pt x="4420" y="2145"/>
                </a:lnTo>
                <a:lnTo>
                  <a:pt x="4634" y="2102"/>
                </a:lnTo>
                <a:close/>
                <a:moveTo>
                  <a:pt x="12786" y="2102"/>
                </a:moveTo>
                <a:lnTo>
                  <a:pt x="13001" y="2145"/>
                </a:lnTo>
                <a:lnTo>
                  <a:pt x="13172" y="2231"/>
                </a:lnTo>
                <a:lnTo>
                  <a:pt x="13258" y="2403"/>
                </a:lnTo>
                <a:lnTo>
                  <a:pt x="13301" y="2617"/>
                </a:lnTo>
                <a:lnTo>
                  <a:pt x="13258" y="2789"/>
                </a:lnTo>
                <a:lnTo>
                  <a:pt x="13172" y="2961"/>
                </a:lnTo>
                <a:lnTo>
                  <a:pt x="13001" y="3089"/>
                </a:lnTo>
                <a:lnTo>
                  <a:pt x="12786" y="3132"/>
                </a:lnTo>
                <a:lnTo>
                  <a:pt x="12615" y="3089"/>
                </a:lnTo>
                <a:lnTo>
                  <a:pt x="12443" y="2961"/>
                </a:lnTo>
                <a:lnTo>
                  <a:pt x="12314" y="2789"/>
                </a:lnTo>
                <a:lnTo>
                  <a:pt x="12271" y="2617"/>
                </a:lnTo>
                <a:lnTo>
                  <a:pt x="12314" y="2403"/>
                </a:lnTo>
                <a:lnTo>
                  <a:pt x="12443" y="2231"/>
                </a:lnTo>
                <a:lnTo>
                  <a:pt x="12615" y="2145"/>
                </a:lnTo>
                <a:lnTo>
                  <a:pt x="12786" y="2102"/>
                </a:lnTo>
                <a:close/>
                <a:moveTo>
                  <a:pt x="1502" y="5149"/>
                </a:moveTo>
                <a:lnTo>
                  <a:pt x="1717" y="5192"/>
                </a:lnTo>
                <a:lnTo>
                  <a:pt x="1888" y="5320"/>
                </a:lnTo>
                <a:lnTo>
                  <a:pt x="1974" y="5449"/>
                </a:lnTo>
                <a:lnTo>
                  <a:pt x="2017" y="5664"/>
                </a:lnTo>
                <a:lnTo>
                  <a:pt x="1974" y="5878"/>
                </a:lnTo>
                <a:lnTo>
                  <a:pt x="1888" y="6050"/>
                </a:lnTo>
                <a:lnTo>
                  <a:pt x="1717" y="6136"/>
                </a:lnTo>
                <a:lnTo>
                  <a:pt x="1502" y="6178"/>
                </a:lnTo>
                <a:lnTo>
                  <a:pt x="1331" y="6136"/>
                </a:lnTo>
                <a:lnTo>
                  <a:pt x="1159" y="6050"/>
                </a:lnTo>
                <a:lnTo>
                  <a:pt x="1030" y="5878"/>
                </a:lnTo>
                <a:lnTo>
                  <a:pt x="987" y="5664"/>
                </a:lnTo>
                <a:lnTo>
                  <a:pt x="1030" y="5449"/>
                </a:lnTo>
                <a:lnTo>
                  <a:pt x="1159" y="5320"/>
                </a:lnTo>
                <a:lnTo>
                  <a:pt x="1331" y="5192"/>
                </a:lnTo>
                <a:lnTo>
                  <a:pt x="1502" y="5149"/>
                </a:lnTo>
                <a:close/>
                <a:moveTo>
                  <a:pt x="15918" y="5149"/>
                </a:moveTo>
                <a:lnTo>
                  <a:pt x="16090" y="5192"/>
                </a:lnTo>
                <a:lnTo>
                  <a:pt x="16262" y="5320"/>
                </a:lnTo>
                <a:lnTo>
                  <a:pt x="16390" y="5449"/>
                </a:lnTo>
                <a:lnTo>
                  <a:pt x="16390" y="5664"/>
                </a:lnTo>
                <a:lnTo>
                  <a:pt x="16390" y="5878"/>
                </a:lnTo>
                <a:lnTo>
                  <a:pt x="16262" y="6050"/>
                </a:lnTo>
                <a:lnTo>
                  <a:pt x="16090" y="6136"/>
                </a:lnTo>
                <a:lnTo>
                  <a:pt x="15918" y="6178"/>
                </a:lnTo>
                <a:lnTo>
                  <a:pt x="15704" y="6136"/>
                </a:lnTo>
                <a:lnTo>
                  <a:pt x="15532" y="6050"/>
                </a:lnTo>
                <a:lnTo>
                  <a:pt x="15446" y="5878"/>
                </a:lnTo>
                <a:lnTo>
                  <a:pt x="15404" y="5664"/>
                </a:lnTo>
                <a:lnTo>
                  <a:pt x="15446" y="5449"/>
                </a:lnTo>
                <a:lnTo>
                  <a:pt x="15532" y="5320"/>
                </a:lnTo>
                <a:lnTo>
                  <a:pt x="15704" y="5192"/>
                </a:lnTo>
                <a:lnTo>
                  <a:pt x="15918" y="5149"/>
                </a:lnTo>
                <a:close/>
                <a:moveTo>
                  <a:pt x="13559" y="8581"/>
                </a:moveTo>
                <a:lnTo>
                  <a:pt x="13601" y="8624"/>
                </a:lnTo>
                <a:lnTo>
                  <a:pt x="13644" y="8667"/>
                </a:lnTo>
                <a:lnTo>
                  <a:pt x="13644" y="8753"/>
                </a:lnTo>
                <a:lnTo>
                  <a:pt x="13644" y="14202"/>
                </a:lnTo>
                <a:lnTo>
                  <a:pt x="13644" y="14245"/>
                </a:lnTo>
                <a:lnTo>
                  <a:pt x="13601" y="14330"/>
                </a:lnTo>
                <a:lnTo>
                  <a:pt x="13559" y="14373"/>
                </a:lnTo>
                <a:lnTo>
                  <a:pt x="3862" y="14373"/>
                </a:lnTo>
                <a:lnTo>
                  <a:pt x="3819" y="14330"/>
                </a:lnTo>
                <a:lnTo>
                  <a:pt x="3776" y="14245"/>
                </a:lnTo>
                <a:lnTo>
                  <a:pt x="3776" y="14202"/>
                </a:lnTo>
                <a:lnTo>
                  <a:pt x="3776" y="8753"/>
                </a:lnTo>
                <a:lnTo>
                  <a:pt x="3776" y="8667"/>
                </a:lnTo>
                <a:lnTo>
                  <a:pt x="3819" y="8624"/>
                </a:lnTo>
                <a:lnTo>
                  <a:pt x="3862" y="8581"/>
                </a:lnTo>
                <a:close/>
                <a:moveTo>
                  <a:pt x="9740" y="15403"/>
                </a:moveTo>
                <a:lnTo>
                  <a:pt x="10255" y="16433"/>
                </a:lnTo>
                <a:lnTo>
                  <a:pt x="7166" y="16433"/>
                </a:lnTo>
                <a:lnTo>
                  <a:pt x="7681" y="15403"/>
                </a:lnTo>
                <a:close/>
                <a:moveTo>
                  <a:pt x="8453" y="0"/>
                </a:moveTo>
                <a:lnTo>
                  <a:pt x="8152" y="86"/>
                </a:lnTo>
                <a:lnTo>
                  <a:pt x="7895" y="215"/>
                </a:lnTo>
                <a:lnTo>
                  <a:pt x="7638" y="429"/>
                </a:lnTo>
                <a:lnTo>
                  <a:pt x="7466" y="644"/>
                </a:lnTo>
                <a:lnTo>
                  <a:pt x="7294" y="901"/>
                </a:lnTo>
                <a:lnTo>
                  <a:pt x="7209" y="1201"/>
                </a:lnTo>
                <a:lnTo>
                  <a:pt x="7166" y="1502"/>
                </a:lnTo>
                <a:lnTo>
                  <a:pt x="7209" y="1759"/>
                </a:lnTo>
                <a:lnTo>
                  <a:pt x="7251" y="2017"/>
                </a:lnTo>
                <a:lnTo>
                  <a:pt x="7337" y="2231"/>
                </a:lnTo>
                <a:lnTo>
                  <a:pt x="7466" y="2403"/>
                </a:lnTo>
                <a:lnTo>
                  <a:pt x="7638" y="2574"/>
                </a:lnTo>
                <a:lnTo>
                  <a:pt x="7809" y="2746"/>
                </a:lnTo>
                <a:lnTo>
                  <a:pt x="7981" y="2875"/>
                </a:lnTo>
                <a:lnTo>
                  <a:pt x="8195" y="2961"/>
                </a:lnTo>
                <a:lnTo>
                  <a:pt x="8195" y="7551"/>
                </a:lnTo>
                <a:lnTo>
                  <a:pt x="7166" y="7551"/>
                </a:lnTo>
                <a:lnTo>
                  <a:pt x="7166" y="6007"/>
                </a:lnTo>
                <a:lnTo>
                  <a:pt x="7166" y="5878"/>
                </a:lnTo>
                <a:lnTo>
                  <a:pt x="7080" y="5706"/>
                </a:lnTo>
                <a:lnTo>
                  <a:pt x="6994" y="5621"/>
                </a:lnTo>
                <a:lnTo>
                  <a:pt x="6822" y="5535"/>
                </a:lnTo>
                <a:lnTo>
                  <a:pt x="5149" y="4977"/>
                </a:lnTo>
                <a:lnTo>
                  <a:pt x="5149" y="4033"/>
                </a:lnTo>
                <a:lnTo>
                  <a:pt x="5364" y="3947"/>
                </a:lnTo>
                <a:lnTo>
                  <a:pt x="5578" y="3819"/>
                </a:lnTo>
                <a:lnTo>
                  <a:pt x="5750" y="3647"/>
                </a:lnTo>
                <a:lnTo>
                  <a:pt x="5879" y="3475"/>
                </a:lnTo>
                <a:lnTo>
                  <a:pt x="6007" y="3261"/>
                </a:lnTo>
                <a:lnTo>
                  <a:pt x="6093" y="3003"/>
                </a:lnTo>
                <a:lnTo>
                  <a:pt x="6136" y="2789"/>
                </a:lnTo>
                <a:lnTo>
                  <a:pt x="6179" y="2531"/>
                </a:lnTo>
                <a:lnTo>
                  <a:pt x="6136" y="2231"/>
                </a:lnTo>
                <a:lnTo>
                  <a:pt x="6007" y="1974"/>
                </a:lnTo>
                <a:lnTo>
                  <a:pt x="5879" y="1716"/>
                </a:lnTo>
                <a:lnTo>
                  <a:pt x="5707" y="1502"/>
                </a:lnTo>
                <a:lnTo>
                  <a:pt x="5492" y="1330"/>
                </a:lnTo>
                <a:lnTo>
                  <a:pt x="5235" y="1201"/>
                </a:lnTo>
                <a:lnTo>
                  <a:pt x="4977" y="1116"/>
                </a:lnTo>
                <a:lnTo>
                  <a:pt x="4677" y="1073"/>
                </a:lnTo>
                <a:lnTo>
                  <a:pt x="4377" y="1073"/>
                </a:lnTo>
                <a:lnTo>
                  <a:pt x="4076" y="1159"/>
                </a:lnTo>
                <a:lnTo>
                  <a:pt x="3819" y="1330"/>
                </a:lnTo>
                <a:lnTo>
                  <a:pt x="3562" y="1502"/>
                </a:lnTo>
                <a:lnTo>
                  <a:pt x="3347" y="1716"/>
                </a:lnTo>
                <a:lnTo>
                  <a:pt x="3218" y="1974"/>
                </a:lnTo>
                <a:lnTo>
                  <a:pt x="3133" y="2274"/>
                </a:lnTo>
                <a:lnTo>
                  <a:pt x="3090" y="2617"/>
                </a:lnTo>
                <a:lnTo>
                  <a:pt x="3133" y="2832"/>
                </a:lnTo>
                <a:lnTo>
                  <a:pt x="3175" y="3089"/>
                </a:lnTo>
                <a:lnTo>
                  <a:pt x="3261" y="3304"/>
                </a:lnTo>
                <a:lnTo>
                  <a:pt x="3390" y="3475"/>
                </a:lnTo>
                <a:lnTo>
                  <a:pt x="3519" y="3690"/>
                </a:lnTo>
                <a:lnTo>
                  <a:pt x="3690" y="3819"/>
                </a:lnTo>
                <a:lnTo>
                  <a:pt x="3905" y="3947"/>
                </a:lnTo>
                <a:lnTo>
                  <a:pt x="4119" y="4033"/>
                </a:lnTo>
                <a:lnTo>
                  <a:pt x="4119" y="5320"/>
                </a:lnTo>
                <a:lnTo>
                  <a:pt x="4162" y="5492"/>
                </a:lnTo>
                <a:lnTo>
                  <a:pt x="4205" y="5621"/>
                </a:lnTo>
                <a:lnTo>
                  <a:pt x="4334" y="5749"/>
                </a:lnTo>
                <a:lnTo>
                  <a:pt x="4463" y="5792"/>
                </a:lnTo>
                <a:lnTo>
                  <a:pt x="6179" y="6393"/>
                </a:lnTo>
                <a:lnTo>
                  <a:pt x="6179" y="7551"/>
                </a:lnTo>
                <a:lnTo>
                  <a:pt x="3948" y="7551"/>
                </a:lnTo>
                <a:lnTo>
                  <a:pt x="3690" y="7594"/>
                </a:lnTo>
                <a:lnTo>
                  <a:pt x="3476" y="7637"/>
                </a:lnTo>
                <a:lnTo>
                  <a:pt x="3261" y="7766"/>
                </a:lnTo>
                <a:lnTo>
                  <a:pt x="3090" y="7895"/>
                </a:lnTo>
                <a:lnTo>
                  <a:pt x="2961" y="8066"/>
                </a:lnTo>
                <a:lnTo>
                  <a:pt x="2832" y="8281"/>
                </a:lnTo>
                <a:lnTo>
                  <a:pt x="2789" y="8495"/>
                </a:lnTo>
                <a:lnTo>
                  <a:pt x="2746" y="8753"/>
                </a:lnTo>
                <a:lnTo>
                  <a:pt x="2746" y="9611"/>
                </a:lnTo>
                <a:lnTo>
                  <a:pt x="2017" y="9611"/>
                </a:lnTo>
                <a:lnTo>
                  <a:pt x="2017" y="7122"/>
                </a:lnTo>
                <a:lnTo>
                  <a:pt x="2274" y="7037"/>
                </a:lnTo>
                <a:lnTo>
                  <a:pt x="2446" y="6908"/>
                </a:lnTo>
                <a:lnTo>
                  <a:pt x="2661" y="6736"/>
                </a:lnTo>
                <a:lnTo>
                  <a:pt x="2789" y="6522"/>
                </a:lnTo>
                <a:lnTo>
                  <a:pt x="2918" y="6307"/>
                </a:lnTo>
                <a:lnTo>
                  <a:pt x="3004" y="6093"/>
                </a:lnTo>
                <a:lnTo>
                  <a:pt x="3047" y="5835"/>
                </a:lnTo>
                <a:lnTo>
                  <a:pt x="3047" y="5578"/>
                </a:lnTo>
                <a:lnTo>
                  <a:pt x="3004" y="5320"/>
                </a:lnTo>
                <a:lnTo>
                  <a:pt x="2918" y="5020"/>
                </a:lnTo>
                <a:lnTo>
                  <a:pt x="2789" y="4805"/>
                </a:lnTo>
                <a:lnTo>
                  <a:pt x="2618" y="4591"/>
                </a:lnTo>
                <a:lnTo>
                  <a:pt x="2403" y="4419"/>
                </a:lnTo>
                <a:lnTo>
                  <a:pt x="2146" y="4291"/>
                </a:lnTo>
                <a:lnTo>
                  <a:pt x="1888" y="4162"/>
                </a:lnTo>
                <a:lnTo>
                  <a:pt x="1288" y="4162"/>
                </a:lnTo>
                <a:lnTo>
                  <a:pt x="987" y="4248"/>
                </a:lnTo>
                <a:lnTo>
                  <a:pt x="687" y="4376"/>
                </a:lnTo>
                <a:lnTo>
                  <a:pt x="472" y="4591"/>
                </a:lnTo>
                <a:lnTo>
                  <a:pt x="258" y="4805"/>
                </a:lnTo>
                <a:lnTo>
                  <a:pt x="129" y="5063"/>
                </a:lnTo>
                <a:lnTo>
                  <a:pt x="43" y="5363"/>
                </a:lnTo>
                <a:lnTo>
                  <a:pt x="0" y="5664"/>
                </a:lnTo>
                <a:lnTo>
                  <a:pt x="0" y="5921"/>
                </a:lnTo>
                <a:lnTo>
                  <a:pt x="86" y="6136"/>
                </a:lnTo>
                <a:lnTo>
                  <a:pt x="172" y="6350"/>
                </a:lnTo>
                <a:lnTo>
                  <a:pt x="301" y="6565"/>
                </a:lnTo>
                <a:lnTo>
                  <a:pt x="430" y="6736"/>
                </a:lnTo>
                <a:lnTo>
                  <a:pt x="601" y="6908"/>
                </a:lnTo>
                <a:lnTo>
                  <a:pt x="816" y="7037"/>
                </a:lnTo>
                <a:lnTo>
                  <a:pt x="1030" y="7122"/>
                </a:lnTo>
                <a:lnTo>
                  <a:pt x="1030" y="10126"/>
                </a:lnTo>
                <a:lnTo>
                  <a:pt x="1073" y="10297"/>
                </a:lnTo>
                <a:lnTo>
                  <a:pt x="1159" y="10469"/>
                </a:lnTo>
                <a:lnTo>
                  <a:pt x="1331" y="10598"/>
                </a:lnTo>
                <a:lnTo>
                  <a:pt x="2746" y="10598"/>
                </a:lnTo>
                <a:lnTo>
                  <a:pt x="2746" y="14202"/>
                </a:lnTo>
                <a:lnTo>
                  <a:pt x="2789" y="14459"/>
                </a:lnTo>
                <a:lnTo>
                  <a:pt x="2832" y="14674"/>
                </a:lnTo>
                <a:lnTo>
                  <a:pt x="2961" y="14845"/>
                </a:lnTo>
                <a:lnTo>
                  <a:pt x="3090" y="15060"/>
                </a:lnTo>
                <a:lnTo>
                  <a:pt x="3261" y="15189"/>
                </a:lnTo>
                <a:lnTo>
                  <a:pt x="3476" y="15317"/>
                </a:lnTo>
                <a:lnTo>
                  <a:pt x="3690" y="15360"/>
                </a:lnTo>
                <a:lnTo>
                  <a:pt x="3948" y="15403"/>
                </a:lnTo>
                <a:lnTo>
                  <a:pt x="6522" y="15403"/>
                </a:lnTo>
                <a:lnTo>
                  <a:pt x="5879" y="16690"/>
                </a:lnTo>
                <a:lnTo>
                  <a:pt x="5836" y="16862"/>
                </a:lnTo>
                <a:lnTo>
                  <a:pt x="5836" y="17034"/>
                </a:lnTo>
                <a:lnTo>
                  <a:pt x="5879" y="17162"/>
                </a:lnTo>
                <a:lnTo>
                  <a:pt x="6007" y="17334"/>
                </a:lnTo>
                <a:lnTo>
                  <a:pt x="6179" y="17420"/>
                </a:lnTo>
                <a:lnTo>
                  <a:pt x="11285" y="17420"/>
                </a:lnTo>
                <a:lnTo>
                  <a:pt x="11413" y="17334"/>
                </a:lnTo>
                <a:lnTo>
                  <a:pt x="11542" y="17162"/>
                </a:lnTo>
                <a:lnTo>
                  <a:pt x="11585" y="17034"/>
                </a:lnTo>
                <a:lnTo>
                  <a:pt x="11628" y="16862"/>
                </a:lnTo>
                <a:lnTo>
                  <a:pt x="11542" y="16690"/>
                </a:lnTo>
                <a:lnTo>
                  <a:pt x="10898" y="15403"/>
                </a:lnTo>
                <a:lnTo>
                  <a:pt x="13473" y="15403"/>
                </a:lnTo>
                <a:lnTo>
                  <a:pt x="13730" y="15360"/>
                </a:lnTo>
                <a:lnTo>
                  <a:pt x="13945" y="15317"/>
                </a:lnTo>
                <a:lnTo>
                  <a:pt x="14159" y="15189"/>
                </a:lnTo>
                <a:lnTo>
                  <a:pt x="14331" y="15060"/>
                </a:lnTo>
                <a:lnTo>
                  <a:pt x="14460" y="14845"/>
                </a:lnTo>
                <a:lnTo>
                  <a:pt x="14588" y="14674"/>
                </a:lnTo>
                <a:lnTo>
                  <a:pt x="14674" y="14459"/>
                </a:lnTo>
                <a:lnTo>
                  <a:pt x="14674" y="14202"/>
                </a:lnTo>
                <a:lnTo>
                  <a:pt x="14674" y="10598"/>
                </a:lnTo>
                <a:lnTo>
                  <a:pt x="16090" y="10598"/>
                </a:lnTo>
                <a:lnTo>
                  <a:pt x="16262" y="10469"/>
                </a:lnTo>
                <a:lnTo>
                  <a:pt x="16390" y="10297"/>
                </a:lnTo>
                <a:lnTo>
                  <a:pt x="16433" y="10126"/>
                </a:lnTo>
                <a:lnTo>
                  <a:pt x="16433" y="7122"/>
                </a:lnTo>
                <a:lnTo>
                  <a:pt x="16648" y="7037"/>
                </a:lnTo>
                <a:lnTo>
                  <a:pt x="16862" y="6908"/>
                </a:lnTo>
                <a:lnTo>
                  <a:pt x="17034" y="6736"/>
                </a:lnTo>
                <a:lnTo>
                  <a:pt x="17163" y="6522"/>
                </a:lnTo>
                <a:lnTo>
                  <a:pt x="17291" y="6307"/>
                </a:lnTo>
                <a:lnTo>
                  <a:pt x="17377" y="6093"/>
                </a:lnTo>
                <a:lnTo>
                  <a:pt x="17420" y="5835"/>
                </a:lnTo>
                <a:lnTo>
                  <a:pt x="17420" y="5578"/>
                </a:lnTo>
                <a:lnTo>
                  <a:pt x="17377" y="5320"/>
                </a:lnTo>
                <a:lnTo>
                  <a:pt x="17291" y="5020"/>
                </a:lnTo>
                <a:lnTo>
                  <a:pt x="17163" y="4805"/>
                </a:lnTo>
                <a:lnTo>
                  <a:pt x="16991" y="4591"/>
                </a:lnTo>
                <a:lnTo>
                  <a:pt x="16776" y="4419"/>
                </a:lnTo>
                <a:lnTo>
                  <a:pt x="16519" y="4291"/>
                </a:lnTo>
                <a:lnTo>
                  <a:pt x="16262" y="4162"/>
                </a:lnTo>
                <a:lnTo>
                  <a:pt x="15661" y="4162"/>
                </a:lnTo>
                <a:lnTo>
                  <a:pt x="15361" y="4248"/>
                </a:lnTo>
                <a:lnTo>
                  <a:pt x="15103" y="4376"/>
                </a:lnTo>
                <a:lnTo>
                  <a:pt x="14846" y="4591"/>
                </a:lnTo>
                <a:lnTo>
                  <a:pt x="14631" y="4805"/>
                </a:lnTo>
                <a:lnTo>
                  <a:pt x="14502" y="5063"/>
                </a:lnTo>
                <a:lnTo>
                  <a:pt x="14417" y="5363"/>
                </a:lnTo>
                <a:lnTo>
                  <a:pt x="14374" y="5664"/>
                </a:lnTo>
                <a:lnTo>
                  <a:pt x="14374" y="5921"/>
                </a:lnTo>
                <a:lnTo>
                  <a:pt x="14460" y="6136"/>
                </a:lnTo>
                <a:lnTo>
                  <a:pt x="14545" y="6350"/>
                </a:lnTo>
                <a:lnTo>
                  <a:pt x="14674" y="6565"/>
                </a:lnTo>
                <a:lnTo>
                  <a:pt x="14803" y="6736"/>
                </a:lnTo>
                <a:lnTo>
                  <a:pt x="14974" y="6908"/>
                </a:lnTo>
                <a:lnTo>
                  <a:pt x="15189" y="7037"/>
                </a:lnTo>
                <a:lnTo>
                  <a:pt x="15404" y="7122"/>
                </a:lnTo>
                <a:lnTo>
                  <a:pt x="15404" y="9611"/>
                </a:lnTo>
                <a:lnTo>
                  <a:pt x="14674" y="9611"/>
                </a:lnTo>
                <a:lnTo>
                  <a:pt x="14674" y="8753"/>
                </a:lnTo>
                <a:lnTo>
                  <a:pt x="14674" y="8495"/>
                </a:lnTo>
                <a:lnTo>
                  <a:pt x="14588" y="8281"/>
                </a:lnTo>
                <a:lnTo>
                  <a:pt x="14460" y="8066"/>
                </a:lnTo>
                <a:lnTo>
                  <a:pt x="14331" y="7895"/>
                </a:lnTo>
                <a:lnTo>
                  <a:pt x="14159" y="7766"/>
                </a:lnTo>
                <a:lnTo>
                  <a:pt x="13945" y="7637"/>
                </a:lnTo>
                <a:lnTo>
                  <a:pt x="13730" y="7594"/>
                </a:lnTo>
                <a:lnTo>
                  <a:pt x="13473" y="7551"/>
                </a:lnTo>
                <a:lnTo>
                  <a:pt x="11285" y="7551"/>
                </a:lnTo>
                <a:lnTo>
                  <a:pt x="11285" y="6393"/>
                </a:lnTo>
                <a:lnTo>
                  <a:pt x="12958" y="5835"/>
                </a:lnTo>
                <a:lnTo>
                  <a:pt x="13130" y="5749"/>
                </a:lnTo>
                <a:lnTo>
                  <a:pt x="13215" y="5621"/>
                </a:lnTo>
                <a:lnTo>
                  <a:pt x="13301" y="5492"/>
                </a:lnTo>
                <a:lnTo>
                  <a:pt x="13301" y="5320"/>
                </a:lnTo>
                <a:lnTo>
                  <a:pt x="13301" y="4033"/>
                </a:lnTo>
                <a:lnTo>
                  <a:pt x="13559" y="3947"/>
                </a:lnTo>
                <a:lnTo>
                  <a:pt x="13730" y="3819"/>
                </a:lnTo>
                <a:lnTo>
                  <a:pt x="13945" y="3647"/>
                </a:lnTo>
                <a:lnTo>
                  <a:pt x="14073" y="3475"/>
                </a:lnTo>
                <a:lnTo>
                  <a:pt x="14202" y="3261"/>
                </a:lnTo>
                <a:lnTo>
                  <a:pt x="14288" y="3003"/>
                </a:lnTo>
                <a:lnTo>
                  <a:pt x="14331" y="2789"/>
                </a:lnTo>
                <a:lnTo>
                  <a:pt x="14331" y="2531"/>
                </a:lnTo>
                <a:lnTo>
                  <a:pt x="14288" y="2231"/>
                </a:lnTo>
                <a:lnTo>
                  <a:pt x="14202" y="1974"/>
                </a:lnTo>
                <a:lnTo>
                  <a:pt x="14073" y="1716"/>
                </a:lnTo>
                <a:lnTo>
                  <a:pt x="13902" y="1502"/>
                </a:lnTo>
                <a:lnTo>
                  <a:pt x="13687" y="1330"/>
                </a:lnTo>
                <a:lnTo>
                  <a:pt x="13430" y="1201"/>
                </a:lnTo>
                <a:lnTo>
                  <a:pt x="13172" y="1116"/>
                </a:lnTo>
                <a:lnTo>
                  <a:pt x="12872" y="1073"/>
                </a:lnTo>
                <a:lnTo>
                  <a:pt x="12572" y="1073"/>
                </a:lnTo>
                <a:lnTo>
                  <a:pt x="12271" y="1159"/>
                </a:lnTo>
                <a:lnTo>
                  <a:pt x="11971" y="1330"/>
                </a:lnTo>
                <a:lnTo>
                  <a:pt x="11757" y="1502"/>
                </a:lnTo>
                <a:lnTo>
                  <a:pt x="11542" y="1716"/>
                </a:lnTo>
                <a:lnTo>
                  <a:pt x="11413" y="1974"/>
                </a:lnTo>
                <a:lnTo>
                  <a:pt x="11327" y="2274"/>
                </a:lnTo>
                <a:lnTo>
                  <a:pt x="11285" y="2617"/>
                </a:lnTo>
                <a:lnTo>
                  <a:pt x="11285" y="2832"/>
                </a:lnTo>
                <a:lnTo>
                  <a:pt x="11370" y="3089"/>
                </a:lnTo>
                <a:lnTo>
                  <a:pt x="11456" y="3304"/>
                </a:lnTo>
                <a:lnTo>
                  <a:pt x="11542" y="3475"/>
                </a:lnTo>
                <a:lnTo>
                  <a:pt x="11714" y="3690"/>
                </a:lnTo>
                <a:lnTo>
                  <a:pt x="11885" y="3819"/>
                </a:lnTo>
                <a:lnTo>
                  <a:pt x="12100" y="3947"/>
                </a:lnTo>
                <a:lnTo>
                  <a:pt x="12314" y="4033"/>
                </a:lnTo>
                <a:lnTo>
                  <a:pt x="12314" y="4977"/>
                </a:lnTo>
                <a:lnTo>
                  <a:pt x="10598" y="5535"/>
                </a:lnTo>
                <a:lnTo>
                  <a:pt x="10469" y="5621"/>
                </a:lnTo>
                <a:lnTo>
                  <a:pt x="10341" y="5706"/>
                </a:lnTo>
                <a:lnTo>
                  <a:pt x="10298" y="5878"/>
                </a:lnTo>
                <a:lnTo>
                  <a:pt x="10255" y="6007"/>
                </a:lnTo>
                <a:lnTo>
                  <a:pt x="10255" y="7551"/>
                </a:lnTo>
                <a:lnTo>
                  <a:pt x="9225" y="7551"/>
                </a:lnTo>
                <a:lnTo>
                  <a:pt x="9225" y="2961"/>
                </a:lnTo>
                <a:lnTo>
                  <a:pt x="9440" y="2875"/>
                </a:lnTo>
                <a:lnTo>
                  <a:pt x="9654" y="2746"/>
                </a:lnTo>
                <a:lnTo>
                  <a:pt x="9826" y="2574"/>
                </a:lnTo>
                <a:lnTo>
                  <a:pt x="9997" y="2360"/>
                </a:lnTo>
                <a:lnTo>
                  <a:pt x="10126" y="2145"/>
                </a:lnTo>
                <a:lnTo>
                  <a:pt x="10212" y="1931"/>
                </a:lnTo>
                <a:lnTo>
                  <a:pt x="10255" y="1673"/>
                </a:lnTo>
                <a:lnTo>
                  <a:pt x="10255" y="1416"/>
                </a:lnTo>
                <a:lnTo>
                  <a:pt x="10212" y="1159"/>
                </a:lnTo>
                <a:lnTo>
                  <a:pt x="10126" y="858"/>
                </a:lnTo>
                <a:lnTo>
                  <a:pt x="9955" y="644"/>
                </a:lnTo>
                <a:lnTo>
                  <a:pt x="9783" y="429"/>
                </a:lnTo>
                <a:lnTo>
                  <a:pt x="9568" y="258"/>
                </a:lnTo>
                <a:lnTo>
                  <a:pt x="9354" y="129"/>
                </a:lnTo>
                <a:lnTo>
                  <a:pt x="9054" y="43"/>
                </a:lnTo>
                <a:lnTo>
                  <a:pt x="8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6" name="Google Shape;2136;p72"/>
          <p:cNvGrpSpPr/>
          <p:nvPr/>
        </p:nvGrpSpPr>
        <p:grpSpPr>
          <a:xfrm>
            <a:off x="4695560" y="3260150"/>
            <a:ext cx="396040" cy="395042"/>
            <a:chOff x="4708200" y="3287625"/>
            <a:chExt cx="436600" cy="435500"/>
          </a:xfrm>
        </p:grpSpPr>
        <p:sp>
          <p:nvSpPr>
            <p:cNvPr id="2137" name="Google Shape;2137;p72"/>
            <p:cNvSpPr/>
            <p:nvPr/>
          </p:nvSpPr>
          <p:spPr>
            <a:xfrm>
              <a:off x="4939900" y="3287625"/>
              <a:ext cx="204900" cy="203825"/>
            </a:xfrm>
            <a:custGeom>
              <a:rect b="b" l="l" r="r" t="t"/>
              <a:pathLst>
                <a:path extrusionOk="0" h="8153" w="8196">
                  <a:moveTo>
                    <a:pt x="4248" y="3390"/>
                  </a:moveTo>
                  <a:lnTo>
                    <a:pt x="4377" y="3433"/>
                  </a:lnTo>
                  <a:lnTo>
                    <a:pt x="4591" y="3604"/>
                  </a:lnTo>
                  <a:lnTo>
                    <a:pt x="4720" y="3819"/>
                  </a:lnTo>
                  <a:lnTo>
                    <a:pt x="4763" y="3947"/>
                  </a:lnTo>
                  <a:lnTo>
                    <a:pt x="4763" y="4076"/>
                  </a:lnTo>
                  <a:lnTo>
                    <a:pt x="4763" y="4205"/>
                  </a:lnTo>
                  <a:lnTo>
                    <a:pt x="4720" y="4334"/>
                  </a:lnTo>
                  <a:lnTo>
                    <a:pt x="4591" y="4548"/>
                  </a:lnTo>
                  <a:lnTo>
                    <a:pt x="4377" y="4720"/>
                  </a:lnTo>
                  <a:lnTo>
                    <a:pt x="4248" y="4720"/>
                  </a:lnTo>
                  <a:lnTo>
                    <a:pt x="4077" y="4763"/>
                  </a:lnTo>
                  <a:lnTo>
                    <a:pt x="3948" y="4720"/>
                  </a:lnTo>
                  <a:lnTo>
                    <a:pt x="3819" y="4720"/>
                  </a:lnTo>
                  <a:lnTo>
                    <a:pt x="3605" y="4548"/>
                  </a:lnTo>
                  <a:lnTo>
                    <a:pt x="3476" y="4334"/>
                  </a:lnTo>
                  <a:lnTo>
                    <a:pt x="3433" y="4205"/>
                  </a:lnTo>
                  <a:lnTo>
                    <a:pt x="3390" y="4076"/>
                  </a:lnTo>
                  <a:lnTo>
                    <a:pt x="3433" y="3947"/>
                  </a:lnTo>
                  <a:lnTo>
                    <a:pt x="3476" y="3819"/>
                  </a:lnTo>
                  <a:lnTo>
                    <a:pt x="3605" y="3604"/>
                  </a:lnTo>
                  <a:lnTo>
                    <a:pt x="3819" y="3433"/>
                  </a:lnTo>
                  <a:lnTo>
                    <a:pt x="3948" y="3390"/>
                  </a:lnTo>
                  <a:close/>
                  <a:moveTo>
                    <a:pt x="3605" y="1030"/>
                  </a:moveTo>
                  <a:lnTo>
                    <a:pt x="3605" y="2446"/>
                  </a:lnTo>
                  <a:lnTo>
                    <a:pt x="3347" y="2531"/>
                  </a:lnTo>
                  <a:lnTo>
                    <a:pt x="3133" y="2703"/>
                  </a:lnTo>
                  <a:lnTo>
                    <a:pt x="2918" y="2875"/>
                  </a:lnTo>
                  <a:lnTo>
                    <a:pt x="2747" y="3046"/>
                  </a:lnTo>
                  <a:lnTo>
                    <a:pt x="2575" y="3261"/>
                  </a:lnTo>
                  <a:lnTo>
                    <a:pt x="2489" y="3518"/>
                  </a:lnTo>
                  <a:lnTo>
                    <a:pt x="2403" y="3776"/>
                  </a:lnTo>
                  <a:lnTo>
                    <a:pt x="2403" y="4076"/>
                  </a:lnTo>
                  <a:lnTo>
                    <a:pt x="2403" y="4334"/>
                  </a:lnTo>
                  <a:lnTo>
                    <a:pt x="2489" y="4634"/>
                  </a:lnTo>
                  <a:lnTo>
                    <a:pt x="2575" y="4848"/>
                  </a:lnTo>
                  <a:lnTo>
                    <a:pt x="2747" y="5106"/>
                  </a:lnTo>
                  <a:lnTo>
                    <a:pt x="2918" y="5277"/>
                  </a:lnTo>
                  <a:lnTo>
                    <a:pt x="3133" y="5449"/>
                  </a:lnTo>
                  <a:lnTo>
                    <a:pt x="3347" y="5578"/>
                  </a:lnTo>
                  <a:lnTo>
                    <a:pt x="3605" y="5706"/>
                  </a:lnTo>
                  <a:lnTo>
                    <a:pt x="3605" y="7079"/>
                  </a:lnTo>
                  <a:lnTo>
                    <a:pt x="3047" y="6951"/>
                  </a:lnTo>
                  <a:lnTo>
                    <a:pt x="2575" y="6736"/>
                  </a:lnTo>
                  <a:lnTo>
                    <a:pt x="2146" y="6436"/>
                  </a:lnTo>
                  <a:lnTo>
                    <a:pt x="1760" y="6050"/>
                  </a:lnTo>
                  <a:lnTo>
                    <a:pt x="1459" y="5621"/>
                  </a:lnTo>
                  <a:lnTo>
                    <a:pt x="1245" y="5149"/>
                  </a:lnTo>
                  <a:lnTo>
                    <a:pt x="1073" y="4634"/>
                  </a:lnTo>
                  <a:lnTo>
                    <a:pt x="1030" y="4076"/>
                  </a:lnTo>
                  <a:lnTo>
                    <a:pt x="1073" y="3518"/>
                  </a:lnTo>
                  <a:lnTo>
                    <a:pt x="1245" y="3003"/>
                  </a:lnTo>
                  <a:lnTo>
                    <a:pt x="1459" y="2531"/>
                  </a:lnTo>
                  <a:lnTo>
                    <a:pt x="1760" y="2102"/>
                  </a:lnTo>
                  <a:lnTo>
                    <a:pt x="2146" y="1716"/>
                  </a:lnTo>
                  <a:lnTo>
                    <a:pt x="2575" y="1416"/>
                  </a:lnTo>
                  <a:lnTo>
                    <a:pt x="3047" y="1201"/>
                  </a:lnTo>
                  <a:lnTo>
                    <a:pt x="3605" y="1030"/>
                  </a:lnTo>
                  <a:close/>
                  <a:moveTo>
                    <a:pt x="4634" y="1030"/>
                  </a:moveTo>
                  <a:lnTo>
                    <a:pt x="5149" y="1201"/>
                  </a:lnTo>
                  <a:lnTo>
                    <a:pt x="5621" y="1416"/>
                  </a:lnTo>
                  <a:lnTo>
                    <a:pt x="6050" y="1716"/>
                  </a:lnTo>
                  <a:lnTo>
                    <a:pt x="6436" y="2102"/>
                  </a:lnTo>
                  <a:lnTo>
                    <a:pt x="6737" y="2531"/>
                  </a:lnTo>
                  <a:lnTo>
                    <a:pt x="6994" y="3003"/>
                  </a:lnTo>
                  <a:lnTo>
                    <a:pt x="7123" y="3518"/>
                  </a:lnTo>
                  <a:lnTo>
                    <a:pt x="7166" y="4076"/>
                  </a:lnTo>
                  <a:lnTo>
                    <a:pt x="7123" y="4634"/>
                  </a:lnTo>
                  <a:lnTo>
                    <a:pt x="6994" y="5149"/>
                  </a:lnTo>
                  <a:lnTo>
                    <a:pt x="6737" y="5621"/>
                  </a:lnTo>
                  <a:lnTo>
                    <a:pt x="6436" y="6050"/>
                  </a:lnTo>
                  <a:lnTo>
                    <a:pt x="6050" y="6436"/>
                  </a:lnTo>
                  <a:lnTo>
                    <a:pt x="5621" y="6736"/>
                  </a:lnTo>
                  <a:lnTo>
                    <a:pt x="5149" y="6951"/>
                  </a:lnTo>
                  <a:lnTo>
                    <a:pt x="4634" y="7079"/>
                  </a:lnTo>
                  <a:lnTo>
                    <a:pt x="4634" y="5706"/>
                  </a:lnTo>
                  <a:lnTo>
                    <a:pt x="4849" y="5578"/>
                  </a:lnTo>
                  <a:lnTo>
                    <a:pt x="5106" y="5449"/>
                  </a:lnTo>
                  <a:lnTo>
                    <a:pt x="5278" y="5277"/>
                  </a:lnTo>
                  <a:lnTo>
                    <a:pt x="5492" y="5106"/>
                  </a:lnTo>
                  <a:lnTo>
                    <a:pt x="5621" y="4848"/>
                  </a:lnTo>
                  <a:lnTo>
                    <a:pt x="5707" y="4634"/>
                  </a:lnTo>
                  <a:lnTo>
                    <a:pt x="5793" y="4334"/>
                  </a:lnTo>
                  <a:lnTo>
                    <a:pt x="5793" y="4076"/>
                  </a:lnTo>
                  <a:lnTo>
                    <a:pt x="5793" y="3776"/>
                  </a:lnTo>
                  <a:lnTo>
                    <a:pt x="5707" y="3518"/>
                  </a:lnTo>
                  <a:lnTo>
                    <a:pt x="5621" y="3261"/>
                  </a:lnTo>
                  <a:lnTo>
                    <a:pt x="5492" y="3046"/>
                  </a:lnTo>
                  <a:lnTo>
                    <a:pt x="5278" y="2875"/>
                  </a:lnTo>
                  <a:lnTo>
                    <a:pt x="5106" y="2703"/>
                  </a:lnTo>
                  <a:lnTo>
                    <a:pt x="4849" y="2531"/>
                  </a:lnTo>
                  <a:lnTo>
                    <a:pt x="4634" y="2446"/>
                  </a:lnTo>
                  <a:lnTo>
                    <a:pt x="4634" y="1030"/>
                  </a:lnTo>
                  <a:close/>
                  <a:moveTo>
                    <a:pt x="3690" y="0"/>
                  </a:moveTo>
                  <a:lnTo>
                    <a:pt x="3261" y="43"/>
                  </a:lnTo>
                  <a:lnTo>
                    <a:pt x="2875" y="172"/>
                  </a:lnTo>
                  <a:lnTo>
                    <a:pt x="2489" y="300"/>
                  </a:lnTo>
                  <a:lnTo>
                    <a:pt x="2146" y="472"/>
                  </a:lnTo>
                  <a:lnTo>
                    <a:pt x="1803" y="687"/>
                  </a:lnTo>
                  <a:lnTo>
                    <a:pt x="1502" y="901"/>
                  </a:lnTo>
                  <a:lnTo>
                    <a:pt x="1202" y="1201"/>
                  </a:lnTo>
                  <a:lnTo>
                    <a:pt x="944" y="1459"/>
                  </a:lnTo>
                  <a:lnTo>
                    <a:pt x="687" y="1802"/>
                  </a:lnTo>
                  <a:lnTo>
                    <a:pt x="515" y="2102"/>
                  </a:lnTo>
                  <a:lnTo>
                    <a:pt x="344" y="2489"/>
                  </a:lnTo>
                  <a:lnTo>
                    <a:pt x="172" y="2875"/>
                  </a:lnTo>
                  <a:lnTo>
                    <a:pt x="86" y="3261"/>
                  </a:lnTo>
                  <a:lnTo>
                    <a:pt x="43" y="3647"/>
                  </a:lnTo>
                  <a:lnTo>
                    <a:pt x="1" y="4076"/>
                  </a:lnTo>
                  <a:lnTo>
                    <a:pt x="43" y="4505"/>
                  </a:lnTo>
                  <a:lnTo>
                    <a:pt x="86" y="4891"/>
                  </a:lnTo>
                  <a:lnTo>
                    <a:pt x="172" y="5277"/>
                  </a:lnTo>
                  <a:lnTo>
                    <a:pt x="344" y="5664"/>
                  </a:lnTo>
                  <a:lnTo>
                    <a:pt x="515" y="6007"/>
                  </a:lnTo>
                  <a:lnTo>
                    <a:pt x="687" y="6350"/>
                  </a:lnTo>
                  <a:lnTo>
                    <a:pt x="944" y="6650"/>
                  </a:lnTo>
                  <a:lnTo>
                    <a:pt x="1202" y="6951"/>
                  </a:lnTo>
                  <a:lnTo>
                    <a:pt x="1502" y="7208"/>
                  </a:lnTo>
                  <a:lnTo>
                    <a:pt x="1803" y="7466"/>
                  </a:lnTo>
                  <a:lnTo>
                    <a:pt x="2146" y="7680"/>
                  </a:lnTo>
                  <a:lnTo>
                    <a:pt x="2489" y="7852"/>
                  </a:lnTo>
                  <a:lnTo>
                    <a:pt x="2875" y="7980"/>
                  </a:lnTo>
                  <a:lnTo>
                    <a:pt x="3261" y="8066"/>
                  </a:lnTo>
                  <a:lnTo>
                    <a:pt x="3690" y="8152"/>
                  </a:lnTo>
                  <a:lnTo>
                    <a:pt x="4506" y="8152"/>
                  </a:lnTo>
                  <a:lnTo>
                    <a:pt x="4935" y="8066"/>
                  </a:lnTo>
                  <a:lnTo>
                    <a:pt x="5321" y="7980"/>
                  </a:lnTo>
                  <a:lnTo>
                    <a:pt x="5664" y="7852"/>
                  </a:lnTo>
                  <a:lnTo>
                    <a:pt x="6050" y="7680"/>
                  </a:lnTo>
                  <a:lnTo>
                    <a:pt x="6393" y="7466"/>
                  </a:lnTo>
                  <a:lnTo>
                    <a:pt x="6694" y="7208"/>
                  </a:lnTo>
                  <a:lnTo>
                    <a:pt x="6994" y="6951"/>
                  </a:lnTo>
                  <a:lnTo>
                    <a:pt x="7252" y="6650"/>
                  </a:lnTo>
                  <a:lnTo>
                    <a:pt x="7466" y="6350"/>
                  </a:lnTo>
                  <a:lnTo>
                    <a:pt x="7681" y="6007"/>
                  </a:lnTo>
                  <a:lnTo>
                    <a:pt x="7852" y="5664"/>
                  </a:lnTo>
                  <a:lnTo>
                    <a:pt x="7981" y="5277"/>
                  </a:lnTo>
                  <a:lnTo>
                    <a:pt x="8110" y="4891"/>
                  </a:lnTo>
                  <a:lnTo>
                    <a:pt x="8153" y="4505"/>
                  </a:lnTo>
                  <a:lnTo>
                    <a:pt x="8195" y="4076"/>
                  </a:lnTo>
                  <a:lnTo>
                    <a:pt x="8153" y="3647"/>
                  </a:lnTo>
                  <a:lnTo>
                    <a:pt x="8110" y="3261"/>
                  </a:lnTo>
                  <a:lnTo>
                    <a:pt x="7981" y="2875"/>
                  </a:lnTo>
                  <a:lnTo>
                    <a:pt x="7852" y="2489"/>
                  </a:lnTo>
                  <a:lnTo>
                    <a:pt x="7681" y="2102"/>
                  </a:lnTo>
                  <a:lnTo>
                    <a:pt x="7466" y="1802"/>
                  </a:lnTo>
                  <a:lnTo>
                    <a:pt x="7252" y="1459"/>
                  </a:lnTo>
                  <a:lnTo>
                    <a:pt x="6994" y="1201"/>
                  </a:lnTo>
                  <a:lnTo>
                    <a:pt x="6694" y="901"/>
                  </a:lnTo>
                  <a:lnTo>
                    <a:pt x="6393" y="687"/>
                  </a:lnTo>
                  <a:lnTo>
                    <a:pt x="6050" y="472"/>
                  </a:lnTo>
                  <a:lnTo>
                    <a:pt x="5664" y="300"/>
                  </a:lnTo>
                  <a:lnTo>
                    <a:pt x="5321" y="172"/>
                  </a:lnTo>
                  <a:lnTo>
                    <a:pt x="4935" y="43"/>
                  </a:lnTo>
                  <a:lnTo>
                    <a:pt x="4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2"/>
            <p:cNvSpPr/>
            <p:nvPr/>
          </p:nvSpPr>
          <p:spPr>
            <a:xfrm>
              <a:off x="4708200" y="3287625"/>
              <a:ext cx="204900" cy="203825"/>
            </a:xfrm>
            <a:custGeom>
              <a:rect b="b" l="l" r="r" t="t"/>
              <a:pathLst>
                <a:path extrusionOk="0" h="8153" w="8196">
                  <a:moveTo>
                    <a:pt x="4206" y="3390"/>
                  </a:moveTo>
                  <a:lnTo>
                    <a:pt x="4334" y="3433"/>
                  </a:lnTo>
                  <a:lnTo>
                    <a:pt x="4592" y="3604"/>
                  </a:lnTo>
                  <a:lnTo>
                    <a:pt x="4721" y="3819"/>
                  </a:lnTo>
                  <a:lnTo>
                    <a:pt x="4763" y="3947"/>
                  </a:lnTo>
                  <a:lnTo>
                    <a:pt x="4763" y="4076"/>
                  </a:lnTo>
                  <a:lnTo>
                    <a:pt x="4763" y="4205"/>
                  </a:lnTo>
                  <a:lnTo>
                    <a:pt x="4721" y="4334"/>
                  </a:lnTo>
                  <a:lnTo>
                    <a:pt x="4592" y="4548"/>
                  </a:lnTo>
                  <a:lnTo>
                    <a:pt x="4334" y="4720"/>
                  </a:lnTo>
                  <a:lnTo>
                    <a:pt x="4206" y="4720"/>
                  </a:lnTo>
                  <a:lnTo>
                    <a:pt x="4077" y="4763"/>
                  </a:lnTo>
                  <a:lnTo>
                    <a:pt x="3948" y="4720"/>
                  </a:lnTo>
                  <a:lnTo>
                    <a:pt x="3820" y="4720"/>
                  </a:lnTo>
                  <a:lnTo>
                    <a:pt x="3605" y="4548"/>
                  </a:lnTo>
                  <a:lnTo>
                    <a:pt x="3476" y="4334"/>
                  </a:lnTo>
                  <a:lnTo>
                    <a:pt x="3433" y="4205"/>
                  </a:lnTo>
                  <a:lnTo>
                    <a:pt x="3391" y="4076"/>
                  </a:lnTo>
                  <a:lnTo>
                    <a:pt x="3433" y="3947"/>
                  </a:lnTo>
                  <a:lnTo>
                    <a:pt x="3476" y="3819"/>
                  </a:lnTo>
                  <a:lnTo>
                    <a:pt x="3605" y="3604"/>
                  </a:lnTo>
                  <a:lnTo>
                    <a:pt x="3820" y="3433"/>
                  </a:lnTo>
                  <a:lnTo>
                    <a:pt x="3948" y="3390"/>
                  </a:lnTo>
                  <a:close/>
                  <a:moveTo>
                    <a:pt x="4592" y="1030"/>
                  </a:moveTo>
                  <a:lnTo>
                    <a:pt x="5150" y="1201"/>
                  </a:lnTo>
                  <a:lnTo>
                    <a:pt x="5622" y="1416"/>
                  </a:lnTo>
                  <a:lnTo>
                    <a:pt x="6051" y="1716"/>
                  </a:lnTo>
                  <a:lnTo>
                    <a:pt x="6437" y="2102"/>
                  </a:lnTo>
                  <a:lnTo>
                    <a:pt x="6737" y="2531"/>
                  </a:lnTo>
                  <a:lnTo>
                    <a:pt x="6952" y="3003"/>
                  </a:lnTo>
                  <a:lnTo>
                    <a:pt x="7123" y="3518"/>
                  </a:lnTo>
                  <a:lnTo>
                    <a:pt x="7166" y="4076"/>
                  </a:lnTo>
                  <a:lnTo>
                    <a:pt x="7123" y="4548"/>
                  </a:lnTo>
                  <a:lnTo>
                    <a:pt x="7037" y="5020"/>
                  </a:lnTo>
                  <a:lnTo>
                    <a:pt x="6823" y="5449"/>
                  </a:lnTo>
                  <a:lnTo>
                    <a:pt x="6608" y="5835"/>
                  </a:lnTo>
                  <a:lnTo>
                    <a:pt x="5622" y="4848"/>
                  </a:lnTo>
                  <a:lnTo>
                    <a:pt x="5750" y="4462"/>
                  </a:lnTo>
                  <a:lnTo>
                    <a:pt x="5793" y="4291"/>
                  </a:lnTo>
                  <a:lnTo>
                    <a:pt x="5793" y="4076"/>
                  </a:lnTo>
                  <a:lnTo>
                    <a:pt x="5793" y="3776"/>
                  </a:lnTo>
                  <a:lnTo>
                    <a:pt x="5707" y="3518"/>
                  </a:lnTo>
                  <a:lnTo>
                    <a:pt x="5622" y="3261"/>
                  </a:lnTo>
                  <a:lnTo>
                    <a:pt x="5450" y="3046"/>
                  </a:lnTo>
                  <a:lnTo>
                    <a:pt x="5278" y="2875"/>
                  </a:lnTo>
                  <a:lnTo>
                    <a:pt x="5107" y="2703"/>
                  </a:lnTo>
                  <a:lnTo>
                    <a:pt x="4849" y="2531"/>
                  </a:lnTo>
                  <a:lnTo>
                    <a:pt x="4592" y="2446"/>
                  </a:lnTo>
                  <a:lnTo>
                    <a:pt x="4592" y="1030"/>
                  </a:lnTo>
                  <a:close/>
                  <a:moveTo>
                    <a:pt x="3605" y="1030"/>
                  </a:moveTo>
                  <a:lnTo>
                    <a:pt x="3605" y="2446"/>
                  </a:lnTo>
                  <a:lnTo>
                    <a:pt x="3348" y="2531"/>
                  </a:lnTo>
                  <a:lnTo>
                    <a:pt x="3090" y="2703"/>
                  </a:lnTo>
                  <a:lnTo>
                    <a:pt x="2876" y="2875"/>
                  </a:lnTo>
                  <a:lnTo>
                    <a:pt x="2704" y="3089"/>
                  </a:lnTo>
                  <a:lnTo>
                    <a:pt x="2575" y="3304"/>
                  </a:lnTo>
                  <a:lnTo>
                    <a:pt x="2490" y="3561"/>
                  </a:lnTo>
                  <a:lnTo>
                    <a:pt x="2404" y="3862"/>
                  </a:lnTo>
                  <a:lnTo>
                    <a:pt x="2404" y="4162"/>
                  </a:lnTo>
                  <a:lnTo>
                    <a:pt x="2447" y="4462"/>
                  </a:lnTo>
                  <a:lnTo>
                    <a:pt x="2532" y="4763"/>
                  </a:lnTo>
                  <a:lnTo>
                    <a:pt x="2704" y="5020"/>
                  </a:lnTo>
                  <a:lnTo>
                    <a:pt x="2876" y="5277"/>
                  </a:lnTo>
                  <a:lnTo>
                    <a:pt x="3133" y="5449"/>
                  </a:lnTo>
                  <a:lnTo>
                    <a:pt x="3391" y="5621"/>
                  </a:lnTo>
                  <a:lnTo>
                    <a:pt x="3691" y="5706"/>
                  </a:lnTo>
                  <a:lnTo>
                    <a:pt x="3991" y="5792"/>
                  </a:lnTo>
                  <a:lnTo>
                    <a:pt x="4249" y="5749"/>
                  </a:lnTo>
                  <a:lnTo>
                    <a:pt x="4463" y="5749"/>
                  </a:lnTo>
                  <a:lnTo>
                    <a:pt x="4678" y="5664"/>
                  </a:lnTo>
                  <a:lnTo>
                    <a:pt x="4892" y="5578"/>
                  </a:lnTo>
                  <a:lnTo>
                    <a:pt x="5879" y="6565"/>
                  </a:lnTo>
                  <a:lnTo>
                    <a:pt x="5450" y="6822"/>
                  </a:lnTo>
                  <a:lnTo>
                    <a:pt x="4978" y="6994"/>
                  </a:lnTo>
                  <a:lnTo>
                    <a:pt x="4463" y="7122"/>
                  </a:lnTo>
                  <a:lnTo>
                    <a:pt x="3648" y="7122"/>
                  </a:lnTo>
                  <a:lnTo>
                    <a:pt x="3348" y="7037"/>
                  </a:lnTo>
                  <a:lnTo>
                    <a:pt x="3090" y="6951"/>
                  </a:lnTo>
                  <a:lnTo>
                    <a:pt x="2833" y="6865"/>
                  </a:lnTo>
                  <a:lnTo>
                    <a:pt x="2361" y="6565"/>
                  </a:lnTo>
                  <a:lnTo>
                    <a:pt x="1932" y="6221"/>
                  </a:lnTo>
                  <a:lnTo>
                    <a:pt x="1588" y="5792"/>
                  </a:lnTo>
                  <a:lnTo>
                    <a:pt x="1288" y="5320"/>
                  </a:lnTo>
                  <a:lnTo>
                    <a:pt x="1202" y="5063"/>
                  </a:lnTo>
                  <a:lnTo>
                    <a:pt x="1117" y="4805"/>
                  </a:lnTo>
                  <a:lnTo>
                    <a:pt x="1074" y="4505"/>
                  </a:lnTo>
                  <a:lnTo>
                    <a:pt x="1031" y="4205"/>
                  </a:lnTo>
                  <a:lnTo>
                    <a:pt x="1031" y="3904"/>
                  </a:lnTo>
                  <a:lnTo>
                    <a:pt x="1074" y="3647"/>
                  </a:lnTo>
                  <a:lnTo>
                    <a:pt x="1117" y="3347"/>
                  </a:lnTo>
                  <a:lnTo>
                    <a:pt x="1202" y="3089"/>
                  </a:lnTo>
                  <a:lnTo>
                    <a:pt x="1417" y="2574"/>
                  </a:lnTo>
                  <a:lnTo>
                    <a:pt x="1717" y="2145"/>
                  </a:lnTo>
                  <a:lnTo>
                    <a:pt x="2103" y="1759"/>
                  </a:lnTo>
                  <a:lnTo>
                    <a:pt x="2532" y="1416"/>
                  </a:lnTo>
                  <a:lnTo>
                    <a:pt x="3047" y="1201"/>
                  </a:lnTo>
                  <a:lnTo>
                    <a:pt x="3305" y="1116"/>
                  </a:lnTo>
                  <a:lnTo>
                    <a:pt x="3605" y="1030"/>
                  </a:lnTo>
                  <a:close/>
                  <a:moveTo>
                    <a:pt x="3691" y="0"/>
                  </a:moveTo>
                  <a:lnTo>
                    <a:pt x="3262" y="43"/>
                  </a:lnTo>
                  <a:lnTo>
                    <a:pt x="2876" y="172"/>
                  </a:lnTo>
                  <a:lnTo>
                    <a:pt x="2490" y="300"/>
                  </a:lnTo>
                  <a:lnTo>
                    <a:pt x="2146" y="472"/>
                  </a:lnTo>
                  <a:lnTo>
                    <a:pt x="1803" y="687"/>
                  </a:lnTo>
                  <a:lnTo>
                    <a:pt x="1503" y="901"/>
                  </a:lnTo>
                  <a:lnTo>
                    <a:pt x="1202" y="1201"/>
                  </a:lnTo>
                  <a:lnTo>
                    <a:pt x="945" y="1459"/>
                  </a:lnTo>
                  <a:lnTo>
                    <a:pt x="687" y="1802"/>
                  </a:lnTo>
                  <a:lnTo>
                    <a:pt x="473" y="2102"/>
                  </a:lnTo>
                  <a:lnTo>
                    <a:pt x="301" y="2489"/>
                  </a:lnTo>
                  <a:lnTo>
                    <a:pt x="173" y="2875"/>
                  </a:lnTo>
                  <a:lnTo>
                    <a:pt x="87" y="3261"/>
                  </a:lnTo>
                  <a:lnTo>
                    <a:pt x="1" y="3647"/>
                  </a:lnTo>
                  <a:lnTo>
                    <a:pt x="1" y="4076"/>
                  </a:lnTo>
                  <a:lnTo>
                    <a:pt x="1" y="4505"/>
                  </a:lnTo>
                  <a:lnTo>
                    <a:pt x="87" y="4891"/>
                  </a:lnTo>
                  <a:lnTo>
                    <a:pt x="173" y="5277"/>
                  </a:lnTo>
                  <a:lnTo>
                    <a:pt x="301" y="5664"/>
                  </a:lnTo>
                  <a:lnTo>
                    <a:pt x="473" y="6007"/>
                  </a:lnTo>
                  <a:lnTo>
                    <a:pt x="687" y="6350"/>
                  </a:lnTo>
                  <a:lnTo>
                    <a:pt x="945" y="6650"/>
                  </a:lnTo>
                  <a:lnTo>
                    <a:pt x="1202" y="6951"/>
                  </a:lnTo>
                  <a:lnTo>
                    <a:pt x="1503" y="7208"/>
                  </a:lnTo>
                  <a:lnTo>
                    <a:pt x="1803" y="7466"/>
                  </a:lnTo>
                  <a:lnTo>
                    <a:pt x="2146" y="7680"/>
                  </a:lnTo>
                  <a:lnTo>
                    <a:pt x="2490" y="7852"/>
                  </a:lnTo>
                  <a:lnTo>
                    <a:pt x="2876" y="7980"/>
                  </a:lnTo>
                  <a:lnTo>
                    <a:pt x="3262" y="8066"/>
                  </a:lnTo>
                  <a:lnTo>
                    <a:pt x="3691" y="8152"/>
                  </a:lnTo>
                  <a:lnTo>
                    <a:pt x="4506" y="8152"/>
                  </a:lnTo>
                  <a:lnTo>
                    <a:pt x="4892" y="8066"/>
                  </a:lnTo>
                  <a:lnTo>
                    <a:pt x="5321" y="7980"/>
                  </a:lnTo>
                  <a:lnTo>
                    <a:pt x="5665" y="7852"/>
                  </a:lnTo>
                  <a:lnTo>
                    <a:pt x="6051" y="7680"/>
                  </a:lnTo>
                  <a:lnTo>
                    <a:pt x="6394" y="7466"/>
                  </a:lnTo>
                  <a:lnTo>
                    <a:pt x="6694" y="7208"/>
                  </a:lnTo>
                  <a:lnTo>
                    <a:pt x="6995" y="6951"/>
                  </a:lnTo>
                  <a:lnTo>
                    <a:pt x="7252" y="6650"/>
                  </a:lnTo>
                  <a:lnTo>
                    <a:pt x="7467" y="6350"/>
                  </a:lnTo>
                  <a:lnTo>
                    <a:pt x="7681" y="6007"/>
                  </a:lnTo>
                  <a:lnTo>
                    <a:pt x="7853" y="5664"/>
                  </a:lnTo>
                  <a:lnTo>
                    <a:pt x="7981" y="5277"/>
                  </a:lnTo>
                  <a:lnTo>
                    <a:pt x="8110" y="4891"/>
                  </a:lnTo>
                  <a:lnTo>
                    <a:pt x="8153" y="4505"/>
                  </a:lnTo>
                  <a:lnTo>
                    <a:pt x="8196" y="4076"/>
                  </a:lnTo>
                  <a:lnTo>
                    <a:pt x="8153" y="3647"/>
                  </a:lnTo>
                  <a:lnTo>
                    <a:pt x="8110" y="3261"/>
                  </a:lnTo>
                  <a:lnTo>
                    <a:pt x="7981" y="2875"/>
                  </a:lnTo>
                  <a:lnTo>
                    <a:pt x="7853" y="2489"/>
                  </a:lnTo>
                  <a:lnTo>
                    <a:pt x="7681" y="2102"/>
                  </a:lnTo>
                  <a:lnTo>
                    <a:pt x="7467" y="1802"/>
                  </a:lnTo>
                  <a:lnTo>
                    <a:pt x="7252" y="1459"/>
                  </a:lnTo>
                  <a:lnTo>
                    <a:pt x="6995" y="1201"/>
                  </a:lnTo>
                  <a:lnTo>
                    <a:pt x="6694" y="901"/>
                  </a:lnTo>
                  <a:lnTo>
                    <a:pt x="6394" y="687"/>
                  </a:lnTo>
                  <a:lnTo>
                    <a:pt x="6051" y="472"/>
                  </a:lnTo>
                  <a:lnTo>
                    <a:pt x="5665" y="300"/>
                  </a:lnTo>
                  <a:lnTo>
                    <a:pt x="5321" y="172"/>
                  </a:lnTo>
                  <a:lnTo>
                    <a:pt x="4892" y="43"/>
                  </a:lnTo>
                  <a:lnTo>
                    <a:pt x="4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2"/>
            <p:cNvSpPr/>
            <p:nvPr/>
          </p:nvSpPr>
          <p:spPr>
            <a:xfrm>
              <a:off x="4978525" y="3519300"/>
              <a:ext cx="127650" cy="203825"/>
            </a:xfrm>
            <a:custGeom>
              <a:rect b="b" l="l" r="r" t="t"/>
              <a:pathLst>
                <a:path extrusionOk="0" h="8153" w="5106">
                  <a:moveTo>
                    <a:pt x="2532" y="4077"/>
                  </a:moveTo>
                  <a:lnTo>
                    <a:pt x="2875" y="4120"/>
                  </a:lnTo>
                  <a:lnTo>
                    <a:pt x="3132" y="4205"/>
                  </a:lnTo>
                  <a:lnTo>
                    <a:pt x="3390" y="4334"/>
                  </a:lnTo>
                  <a:lnTo>
                    <a:pt x="3647" y="4506"/>
                  </a:lnTo>
                  <a:lnTo>
                    <a:pt x="3819" y="4763"/>
                  </a:lnTo>
                  <a:lnTo>
                    <a:pt x="3947" y="5021"/>
                  </a:lnTo>
                  <a:lnTo>
                    <a:pt x="4033" y="5321"/>
                  </a:lnTo>
                  <a:lnTo>
                    <a:pt x="4076" y="5621"/>
                  </a:lnTo>
                  <a:lnTo>
                    <a:pt x="4033" y="5922"/>
                  </a:lnTo>
                  <a:lnTo>
                    <a:pt x="3947" y="6222"/>
                  </a:lnTo>
                  <a:lnTo>
                    <a:pt x="3819" y="6479"/>
                  </a:lnTo>
                  <a:lnTo>
                    <a:pt x="3647" y="6694"/>
                  </a:lnTo>
                  <a:lnTo>
                    <a:pt x="3390" y="6866"/>
                  </a:lnTo>
                  <a:lnTo>
                    <a:pt x="3132" y="7037"/>
                  </a:lnTo>
                  <a:lnTo>
                    <a:pt x="2875" y="7123"/>
                  </a:lnTo>
                  <a:lnTo>
                    <a:pt x="2231" y="7123"/>
                  </a:lnTo>
                  <a:lnTo>
                    <a:pt x="1931" y="7037"/>
                  </a:lnTo>
                  <a:lnTo>
                    <a:pt x="1673" y="6866"/>
                  </a:lnTo>
                  <a:lnTo>
                    <a:pt x="1459" y="6694"/>
                  </a:lnTo>
                  <a:lnTo>
                    <a:pt x="1287" y="6479"/>
                  </a:lnTo>
                  <a:lnTo>
                    <a:pt x="1116" y="6222"/>
                  </a:lnTo>
                  <a:lnTo>
                    <a:pt x="1030" y="5922"/>
                  </a:lnTo>
                  <a:lnTo>
                    <a:pt x="1030" y="5621"/>
                  </a:lnTo>
                  <a:lnTo>
                    <a:pt x="1030" y="5321"/>
                  </a:lnTo>
                  <a:lnTo>
                    <a:pt x="1116" y="5021"/>
                  </a:lnTo>
                  <a:lnTo>
                    <a:pt x="1287" y="4763"/>
                  </a:lnTo>
                  <a:lnTo>
                    <a:pt x="1459" y="4506"/>
                  </a:lnTo>
                  <a:lnTo>
                    <a:pt x="1673" y="4334"/>
                  </a:lnTo>
                  <a:lnTo>
                    <a:pt x="1931" y="4205"/>
                  </a:lnTo>
                  <a:lnTo>
                    <a:pt x="2231" y="4120"/>
                  </a:lnTo>
                  <a:lnTo>
                    <a:pt x="2532" y="4077"/>
                  </a:lnTo>
                  <a:close/>
                  <a:moveTo>
                    <a:pt x="2574" y="1"/>
                  </a:moveTo>
                  <a:lnTo>
                    <a:pt x="2360" y="44"/>
                  </a:lnTo>
                  <a:lnTo>
                    <a:pt x="2188" y="129"/>
                  </a:lnTo>
                  <a:lnTo>
                    <a:pt x="1159" y="1159"/>
                  </a:lnTo>
                  <a:lnTo>
                    <a:pt x="1073" y="1331"/>
                  </a:lnTo>
                  <a:lnTo>
                    <a:pt x="1030" y="1545"/>
                  </a:lnTo>
                  <a:lnTo>
                    <a:pt x="1073" y="1760"/>
                  </a:lnTo>
                  <a:lnTo>
                    <a:pt x="1202" y="1931"/>
                  </a:lnTo>
                  <a:lnTo>
                    <a:pt x="1373" y="2017"/>
                  </a:lnTo>
                  <a:lnTo>
                    <a:pt x="1588" y="2017"/>
                  </a:lnTo>
                  <a:lnTo>
                    <a:pt x="1759" y="1974"/>
                  </a:lnTo>
                  <a:lnTo>
                    <a:pt x="1888" y="1888"/>
                  </a:lnTo>
                  <a:lnTo>
                    <a:pt x="2060" y="1717"/>
                  </a:lnTo>
                  <a:lnTo>
                    <a:pt x="2060" y="3090"/>
                  </a:lnTo>
                  <a:lnTo>
                    <a:pt x="1631" y="3219"/>
                  </a:lnTo>
                  <a:lnTo>
                    <a:pt x="1244" y="3433"/>
                  </a:lnTo>
                  <a:lnTo>
                    <a:pt x="858" y="3691"/>
                  </a:lnTo>
                  <a:lnTo>
                    <a:pt x="558" y="3991"/>
                  </a:lnTo>
                  <a:lnTo>
                    <a:pt x="343" y="4377"/>
                  </a:lnTo>
                  <a:lnTo>
                    <a:pt x="129" y="4763"/>
                  </a:lnTo>
                  <a:lnTo>
                    <a:pt x="43" y="5192"/>
                  </a:lnTo>
                  <a:lnTo>
                    <a:pt x="0" y="5664"/>
                  </a:lnTo>
                  <a:lnTo>
                    <a:pt x="43" y="6136"/>
                  </a:lnTo>
                  <a:lnTo>
                    <a:pt x="215" y="6608"/>
                  </a:lnTo>
                  <a:lnTo>
                    <a:pt x="429" y="6994"/>
                  </a:lnTo>
                  <a:lnTo>
                    <a:pt x="730" y="7380"/>
                  </a:lnTo>
                  <a:lnTo>
                    <a:pt x="1073" y="7681"/>
                  </a:lnTo>
                  <a:lnTo>
                    <a:pt x="1502" y="7938"/>
                  </a:lnTo>
                  <a:lnTo>
                    <a:pt x="1931" y="8110"/>
                  </a:lnTo>
                  <a:lnTo>
                    <a:pt x="2403" y="8153"/>
                  </a:lnTo>
                  <a:lnTo>
                    <a:pt x="2961" y="8153"/>
                  </a:lnTo>
                  <a:lnTo>
                    <a:pt x="3218" y="8067"/>
                  </a:lnTo>
                  <a:lnTo>
                    <a:pt x="3475" y="7981"/>
                  </a:lnTo>
                  <a:lnTo>
                    <a:pt x="3690" y="7895"/>
                  </a:lnTo>
                  <a:lnTo>
                    <a:pt x="3905" y="7767"/>
                  </a:lnTo>
                  <a:lnTo>
                    <a:pt x="4334" y="7466"/>
                  </a:lnTo>
                  <a:lnTo>
                    <a:pt x="4634" y="7080"/>
                  </a:lnTo>
                  <a:lnTo>
                    <a:pt x="4891" y="6651"/>
                  </a:lnTo>
                  <a:lnTo>
                    <a:pt x="4977" y="6394"/>
                  </a:lnTo>
                  <a:lnTo>
                    <a:pt x="5063" y="6136"/>
                  </a:lnTo>
                  <a:lnTo>
                    <a:pt x="5106" y="5879"/>
                  </a:lnTo>
                  <a:lnTo>
                    <a:pt x="5106" y="5621"/>
                  </a:lnTo>
                  <a:lnTo>
                    <a:pt x="5063" y="5149"/>
                  </a:lnTo>
                  <a:lnTo>
                    <a:pt x="4977" y="4720"/>
                  </a:lnTo>
                  <a:lnTo>
                    <a:pt x="4763" y="4334"/>
                  </a:lnTo>
                  <a:lnTo>
                    <a:pt x="4548" y="3991"/>
                  </a:lnTo>
                  <a:lnTo>
                    <a:pt x="4248" y="3691"/>
                  </a:lnTo>
                  <a:lnTo>
                    <a:pt x="3862" y="3433"/>
                  </a:lnTo>
                  <a:lnTo>
                    <a:pt x="3475" y="3219"/>
                  </a:lnTo>
                  <a:lnTo>
                    <a:pt x="3089" y="3090"/>
                  </a:lnTo>
                  <a:lnTo>
                    <a:pt x="3089" y="1717"/>
                  </a:lnTo>
                  <a:lnTo>
                    <a:pt x="3218" y="1888"/>
                  </a:lnTo>
                  <a:lnTo>
                    <a:pt x="3390" y="1974"/>
                  </a:lnTo>
                  <a:lnTo>
                    <a:pt x="3561" y="2017"/>
                  </a:lnTo>
                  <a:lnTo>
                    <a:pt x="3690" y="2017"/>
                  </a:lnTo>
                  <a:lnTo>
                    <a:pt x="3819" y="1974"/>
                  </a:lnTo>
                  <a:lnTo>
                    <a:pt x="3905" y="1931"/>
                  </a:lnTo>
                  <a:lnTo>
                    <a:pt x="3990" y="1846"/>
                  </a:lnTo>
                  <a:lnTo>
                    <a:pt x="4076" y="1674"/>
                  </a:lnTo>
                  <a:lnTo>
                    <a:pt x="4076" y="1459"/>
                  </a:lnTo>
                  <a:lnTo>
                    <a:pt x="4033" y="1288"/>
                  </a:lnTo>
                  <a:lnTo>
                    <a:pt x="3947" y="1159"/>
                  </a:lnTo>
                  <a:lnTo>
                    <a:pt x="2918" y="129"/>
                  </a:lnTo>
                  <a:lnTo>
                    <a:pt x="2746" y="44"/>
                  </a:lnTo>
                  <a:lnTo>
                    <a:pt x="2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2"/>
            <p:cNvSpPr/>
            <p:nvPr/>
          </p:nvSpPr>
          <p:spPr>
            <a:xfrm>
              <a:off x="4746825" y="3519300"/>
              <a:ext cx="127675" cy="203825"/>
            </a:xfrm>
            <a:custGeom>
              <a:rect b="b" l="l" r="r" t="t"/>
              <a:pathLst>
                <a:path extrusionOk="0" h="8153" w="5107">
                  <a:moveTo>
                    <a:pt x="2532" y="4077"/>
                  </a:moveTo>
                  <a:lnTo>
                    <a:pt x="2832" y="4120"/>
                  </a:lnTo>
                  <a:lnTo>
                    <a:pt x="3133" y="4205"/>
                  </a:lnTo>
                  <a:lnTo>
                    <a:pt x="3390" y="4334"/>
                  </a:lnTo>
                  <a:lnTo>
                    <a:pt x="3648" y="4506"/>
                  </a:lnTo>
                  <a:lnTo>
                    <a:pt x="3819" y="4763"/>
                  </a:lnTo>
                  <a:lnTo>
                    <a:pt x="3948" y="5021"/>
                  </a:lnTo>
                  <a:lnTo>
                    <a:pt x="4034" y="5321"/>
                  </a:lnTo>
                  <a:lnTo>
                    <a:pt x="4077" y="5621"/>
                  </a:lnTo>
                  <a:lnTo>
                    <a:pt x="4034" y="5922"/>
                  </a:lnTo>
                  <a:lnTo>
                    <a:pt x="3948" y="6222"/>
                  </a:lnTo>
                  <a:lnTo>
                    <a:pt x="3819" y="6479"/>
                  </a:lnTo>
                  <a:lnTo>
                    <a:pt x="3648" y="6694"/>
                  </a:lnTo>
                  <a:lnTo>
                    <a:pt x="3390" y="6866"/>
                  </a:lnTo>
                  <a:lnTo>
                    <a:pt x="3133" y="7037"/>
                  </a:lnTo>
                  <a:lnTo>
                    <a:pt x="2832" y="7123"/>
                  </a:lnTo>
                  <a:lnTo>
                    <a:pt x="2232" y="7123"/>
                  </a:lnTo>
                  <a:lnTo>
                    <a:pt x="1931" y="7037"/>
                  </a:lnTo>
                  <a:lnTo>
                    <a:pt x="1674" y="6866"/>
                  </a:lnTo>
                  <a:lnTo>
                    <a:pt x="1459" y="6694"/>
                  </a:lnTo>
                  <a:lnTo>
                    <a:pt x="1288" y="6479"/>
                  </a:lnTo>
                  <a:lnTo>
                    <a:pt x="1116" y="6222"/>
                  </a:lnTo>
                  <a:lnTo>
                    <a:pt x="1030" y="5922"/>
                  </a:lnTo>
                  <a:lnTo>
                    <a:pt x="1030" y="5621"/>
                  </a:lnTo>
                  <a:lnTo>
                    <a:pt x="1030" y="5321"/>
                  </a:lnTo>
                  <a:lnTo>
                    <a:pt x="1116" y="5021"/>
                  </a:lnTo>
                  <a:lnTo>
                    <a:pt x="1288" y="4763"/>
                  </a:lnTo>
                  <a:lnTo>
                    <a:pt x="1459" y="4506"/>
                  </a:lnTo>
                  <a:lnTo>
                    <a:pt x="1674" y="4334"/>
                  </a:lnTo>
                  <a:lnTo>
                    <a:pt x="1931" y="4205"/>
                  </a:lnTo>
                  <a:lnTo>
                    <a:pt x="2232" y="4120"/>
                  </a:lnTo>
                  <a:lnTo>
                    <a:pt x="2532" y="4077"/>
                  </a:lnTo>
                  <a:close/>
                  <a:moveTo>
                    <a:pt x="2403" y="1"/>
                  </a:moveTo>
                  <a:lnTo>
                    <a:pt x="2232" y="129"/>
                  </a:lnTo>
                  <a:lnTo>
                    <a:pt x="2103" y="301"/>
                  </a:lnTo>
                  <a:lnTo>
                    <a:pt x="2060" y="516"/>
                  </a:lnTo>
                  <a:lnTo>
                    <a:pt x="2060" y="1030"/>
                  </a:lnTo>
                  <a:lnTo>
                    <a:pt x="1374" y="1030"/>
                  </a:lnTo>
                  <a:lnTo>
                    <a:pt x="1202" y="1159"/>
                  </a:lnTo>
                  <a:lnTo>
                    <a:pt x="1073" y="1288"/>
                  </a:lnTo>
                  <a:lnTo>
                    <a:pt x="1030" y="1459"/>
                  </a:lnTo>
                  <a:lnTo>
                    <a:pt x="1030" y="1674"/>
                  </a:lnTo>
                  <a:lnTo>
                    <a:pt x="1159" y="1888"/>
                  </a:lnTo>
                  <a:lnTo>
                    <a:pt x="1331" y="1974"/>
                  </a:lnTo>
                  <a:lnTo>
                    <a:pt x="1545" y="2017"/>
                  </a:lnTo>
                  <a:lnTo>
                    <a:pt x="2060" y="2017"/>
                  </a:lnTo>
                  <a:lnTo>
                    <a:pt x="2060" y="3090"/>
                  </a:lnTo>
                  <a:lnTo>
                    <a:pt x="1631" y="3219"/>
                  </a:lnTo>
                  <a:lnTo>
                    <a:pt x="1245" y="3433"/>
                  </a:lnTo>
                  <a:lnTo>
                    <a:pt x="859" y="3691"/>
                  </a:lnTo>
                  <a:lnTo>
                    <a:pt x="558" y="3991"/>
                  </a:lnTo>
                  <a:lnTo>
                    <a:pt x="344" y="4377"/>
                  </a:lnTo>
                  <a:lnTo>
                    <a:pt x="129" y="4763"/>
                  </a:lnTo>
                  <a:lnTo>
                    <a:pt x="43" y="5192"/>
                  </a:lnTo>
                  <a:lnTo>
                    <a:pt x="1" y="5664"/>
                  </a:lnTo>
                  <a:lnTo>
                    <a:pt x="43" y="6136"/>
                  </a:lnTo>
                  <a:lnTo>
                    <a:pt x="215" y="6608"/>
                  </a:lnTo>
                  <a:lnTo>
                    <a:pt x="430" y="7037"/>
                  </a:lnTo>
                  <a:lnTo>
                    <a:pt x="730" y="7380"/>
                  </a:lnTo>
                  <a:lnTo>
                    <a:pt x="1073" y="7681"/>
                  </a:lnTo>
                  <a:lnTo>
                    <a:pt x="1459" y="7938"/>
                  </a:lnTo>
                  <a:lnTo>
                    <a:pt x="1931" y="8110"/>
                  </a:lnTo>
                  <a:lnTo>
                    <a:pt x="2403" y="8153"/>
                  </a:lnTo>
                  <a:lnTo>
                    <a:pt x="2961" y="8153"/>
                  </a:lnTo>
                  <a:lnTo>
                    <a:pt x="3218" y="8067"/>
                  </a:lnTo>
                  <a:lnTo>
                    <a:pt x="3476" y="8024"/>
                  </a:lnTo>
                  <a:lnTo>
                    <a:pt x="3690" y="7895"/>
                  </a:lnTo>
                  <a:lnTo>
                    <a:pt x="3905" y="7767"/>
                  </a:lnTo>
                  <a:lnTo>
                    <a:pt x="4334" y="7466"/>
                  </a:lnTo>
                  <a:lnTo>
                    <a:pt x="4634" y="7080"/>
                  </a:lnTo>
                  <a:lnTo>
                    <a:pt x="4892" y="6651"/>
                  </a:lnTo>
                  <a:lnTo>
                    <a:pt x="4978" y="6394"/>
                  </a:lnTo>
                  <a:lnTo>
                    <a:pt x="5063" y="6136"/>
                  </a:lnTo>
                  <a:lnTo>
                    <a:pt x="5106" y="5879"/>
                  </a:lnTo>
                  <a:lnTo>
                    <a:pt x="5106" y="5621"/>
                  </a:lnTo>
                  <a:lnTo>
                    <a:pt x="5063" y="5149"/>
                  </a:lnTo>
                  <a:lnTo>
                    <a:pt x="4978" y="4720"/>
                  </a:lnTo>
                  <a:lnTo>
                    <a:pt x="4763" y="4334"/>
                  </a:lnTo>
                  <a:lnTo>
                    <a:pt x="4506" y="3991"/>
                  </a:lnTo>
                  <a:lnTo>
                    <a:pt x="4205" y="3691"/>
                  </a:lnTo>
                  <a:lnTo>
                    <a:pt x="3862" y="3433"/>
                  </a:lnTo>
                  <a:lnTo>
                    <a:pt x="3476" y="3219"/>
                  </a:lnTo>
                  <a:lnTo>
                    <a:pt x="3047" y="3090"/>
                  </a:lnTo>
                  <a:lnTo>
                    <a:pt x="3047" y="2017"/>
                  </a:lnTo>
                  <a:lnTo>
                    <a:pt x="3733" y="2017"/>
                  </a:lnTo>
                  <a:lnTo>
                    <a:pt x="3905" y="1888"/>
                  </a:lnTo>
                  <a:lnTo>
                    <a:pt x="4034" y="1760"/>
                  </a:lnTo>
                  <a:lnTo>
                    <a:pt x="4077" y="1588"/>
                  </a:lnTo>
                  <a:lnTo>
                    <a:pt x="4077" y="1374"/>
                  </a:lnTo>
                  <a:lnTo>
                    <a:pt x="3948" y="1202"/>
                  </a:lnTo>
                  <a:lnTo>
                    <a:pt x="3776" y="1073"/>
                  </a:lnTo>
                  <a:lnTo>
                    <a:pt x="3562" y="1030"/>
                  </a:lnTo>
                  <a:lnTo>
                    <a:pt x="3047" y="1030"/>
                  </a:lnTo>
                  <a:lnTo>
                    <a:pt x="3047" y="516"/>
                  </a:lnTo>
                  <a:lnTo>
                    <a:pt x="3047" y="344"/>
                  </a:lnTo>
                  <a:lnTo>
                    <a:pt x="2918" y="172"/>
                  </a:lnTo>
                  <a:lnTo>
                    <a:pt x="2789" y="44"/>
                  </a:lnTo>
                  <a:lnTo>
                    <a:pt x="26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72"/>
          <p:cNvGrpSpPr/>
          <p:nvPr/>
        </p:nvGrpSpPr>
        <p:grpSpPr>
          <a:xfrm>
            <a:off x="5313408" y="3260150"/>
            <a:ext cx="395065" cy="395042"/>
            <a:chOff x="5389325" y="3287625"/>
            <a:chExt cx="435525" cy="435500"/>
          </a:xfrm>
        </p:grpSpPr>
        <p:sp>
          <p:nvSpPr>
            <p:cNvPr id="2142" name="Google Shape;2142;p72"/>
            <p:cNvSpPr/>
            <p:nvPr/>
          </p:nvSpPr>
          <p:spPr>
            <a:xfrm>
              <a:off x="5389325" y="3287625"/>
              <a:ext cx="435525" cy="435500"/>
            </a:xfrm>
            <a:custGeom>
              <a:rect b="b" l="l" r="r" t="t"/>
              <a:pathLst>
                <a:path extrusionOk="0" h="17420" w="17421">
                  <a:moveTo>
                    <a:pt x="8711" y="2060"/>
                  </a:moveTo>
                  <a:lnTo>
                    <a:pt x="9397" y="2102"/>
                  </a:lnTo>
                  <a:lnTo>
                    <a:pt x="10041" y="2188"/>
                  </a:lnTo>
                  <a:lnTo>
                    <a:pt x="10684" y="2360"/>
                  </a:lnTo>
                  <a:lnTo>
                    <a:pt x="11285" y="2574"/>
                  </a:lnTo>
                  <a:lnTo>
                    <a:pt x="11886" y="2875"/>
                  </a:lnTo>
                  <a:lnTo>
                    <a:pt x="12443" y="3218"/>
                  </a:lnTo>
                  <a:lnTo>
                    <a:pt x="12958" y="3561"/>
                  </a:lnTo>
                  <a:lnTo>
                    <a:pt x="13430" y="3990"/>
                  </a:lnTo>
                  <a:lnTo>
                    <a:pt x="13859" y="4462"/>
                  </a:lnTo>
                  <a:lnTo>
                    <a:pt x="14203" y="4977"/>
                  </a:lnTo>
                  <a:lnTo>
                    <a:pt x="14546" y="5535"/>
                  </a:lnTo>
                  <a:lnTo>
                    <a:pt x="14846" y="6136"/>
                  </a:lnTo>
                  <a:lnTo>
                    <a:pt x="15061" y="6736"/>
                  </a:lnTo>
                  <a:lnTo>
                    <a:pt x="15232" y="7380"/>
                  </a:lnTo>
                  <a:lnTo>
                    <a:pt x="15318" y="8023"/>
                  </a:lnTo>
                  <a:lnTo>
                    <a:pt x="15361" y="8710"/>
                  </a:lnTo>
                  <a:lnTo>
                    <a:pt x="15318" y="9396"/>
                  </a:lnTo>
                  <a:lnTo>
                    <a:pt x="15232" y="10040"/>
                  </a:lnTo>
                  <a:lnTo>
                    <a:pt x="15061" y="10684"/>
                  </a:lnTo>
                  <a:lnTo>
                    <a:pt x="14846" y="11284"/>
                  </a:lnTo>
                  <a:lnTo>
                    <a:pt x="14546" y="11885"/>
                  </a:lnTo>
                  <a:lnTo>
                    <a:pt x="14203" y="12400"/>
                  </a:lnTo>
                  <a:lnTo>
                    <a:pt x="13859" y="12915"/>
                  </a:lnTo>
                  <a:lnTo>
                    <a:pt x="13430" y="13387"/>
                  </a:lnTo>
                  <a:lnTo>
                    <a:pt x="12958" y="13816"/>
                  </a:lnTo>
                  <a:lnTo>
                    <a:pt x="12443" y="14202"/>
                  </a:lnTo>
                  <a:lnTo>
                    <a:pt x="11886" y="14545"/>
                  </a:lnTo>
                  <a:lnTo>
                    <a:pt x="11285" y="14845"/>
                  </a:lnTo>
                  <a:lnTo>
                    <a:pt x="10684" y="15060"/>
                  </a:lnTo>
                  <a:lnTo>
                    <a:pt x="10041" y="15231"/>
                  </a:lnTo>
                  <a:lnTo>
                    <a:pt x="9397" y="15317"/>
                  </a:lnTo>
                  <a:lnTo>
                    <a:pt x="8711" y="15360"/>
                  </a:lnTo>
                  <a:lnTo>
                    <a:pt x="8024" y="15317"/>
                  </a:lnTo>
                  <a:lnTo>
                    <a:pt x="7381" y="15231"/>
                  </a:lnTo>
                  <a:lnTo>
                    <a:pt x="6737" y="15060"/>
                  </a:lnTo>
                  <a:lnTo>
                    <a:pt x="6136" y="14845"/>
                  </a:lnTo>
                  <a:lnTo>
                    <a:pt x="5536" y="14545"/>
                  </a:lnTo>
                  <a:lnTo>
                    <a:pt x="4978" y="14202"/>
                  </a:lnTo>
                  <a:lnTo>
                    <a:pt x="4506" y="13816"/>
                  </a:lnTo>
                  <a:lnTo>
                    <a:pt x="4034" y="13387"/>
                  </a:lnTo>
                  <a:lnTo>
                    <a:pt x="3605" y="12915"/>
                  </a:lnTo>
                  <a:lnTo>
                    <a:pt x="3219" y="12400"/>
                  </a:lnTo>
                  <a:lnTo>
                    <a:pt x="2876" y="11885"/>
                  </a:lnTo>
                  <a:lnTo>
                    <a:pt x="2575" y="11284"/>
                  </a:lnTo>
                  <a:lnTo>
                    <a:pt x="2361" y="10684"/>
                  </a:lnTo>
                  <a:lnTo>
                    <a:pt x="2189" y="10040"/>
                  </a:lnTo>
                  <a:lnTo>
                    <a:pt x="2103" y="9396"/>
                  </a:lnTo>
                  <a:lnTo>
                    <a:pt x="2060" y="8710"/>
                  </a:lnTo>
                  <a:lnTo>
                    <a:pt x="2103" y="8023"/>
                  </a:lnTo>
                  <a:lnTo>
                    <a:pt x="2189" y="7380"/>
                  </a:lnTo>
                  <a:lnTo>
                    <a:pt x="2361" y="6736"/>
                  </a:lnTo>
                  <a:lnTo>
                    <a:pt x="2575" y="6136"/>
                  </a:lnTo>
                  <a:lnTo>
                    <a:pt x="2876" y="5535"/>
                  </a:lnTo>
                  <a:lnTo>
                    <a:pt x="3219" y="4977"/>
                  </a:lnTo>
                  <a:lnTo>
                    <a:pt x="3605" y="4462"/>
                  </a:lnTo>
                  <a:lnTo>
                    <a:pt x="4034" y="3990"/>
                  </a:lnTo>
                  <a:lnTo>
                    <a:pt x="4506" y="3561"/>
                  </a:lnTo>
                  <a:lnTo>
                    <a:pt x="4978" y="3218"/>
                  </a:lnTo>
                  <a:lnTo>
                    <a:pt x="5536" y="2875"/>
                  </a:lnTo>
                  <a:lnTo>
                    <a:pt x="6136" y="2574"/>
                  </a:lnTo>
                  <a:lnTo>
                    <a:pt x="6737" y="2360"/>
                  </a:lnTo>
                  <a:lnTo>
                    <a:pt x="7381" y="2188"/>
                  </a:lnTo>
                  <a:lnTo>
                    <a:pt x="8024" y="2102"/>
                  </a:lnTo>
                  <a:lnTo>
                    <a:pt x="8711" y="2060"/>
                  </a:lnTo>
                  <a:close/>
                  <a:moveTo>
                    <a:pt x="8539" y="0"/>
                  </a:moveTo>
                  <a:lnTo>
                    <a:pt x="8367" y="129"/>
                  </a:lnTo>
                  <a:lnTo>
                    <a:pt x="8239" y="300"/>
                  </a:lnTo>
                  <a:lnTo>
                    <a:pt x="8196" y="515"/>
                  </a:lnTo>
                  <a:lnTo>
                    <a:pt x="8196" y="1073"/>
                  </a:lnTo>
                  <a:lnTo>
                    <a:pt x="7724" y="1116"/>
                  </a:lnTo>
                  <a:lnTo>
                    <a:pt x="7209" y="1201"/>
                  </a:lnTo>
                  <a:lnTo>
                    <a:pt x="7080" y="644"/>
                  </a:lnTo>
                  <a:lnTo>
                    <a:pt x="6995" y="472"/>
                  </a:lnTo>
                  <a:lnTo>
                    <a:pt x="6866" y="343"/>
                  </a:lnTo>
                  <a:lnTo>
                    <a:pt x="6651" y="258"/>
                  </a:lnTo>
                  <a:lnTo>
                    <a:pt x="6437" y="300"/>
                  </a:lnTo>
                  <a:lnTo>
                    <a:pt x="6265" y="386"/>
                  </a:lnTo>
                  <a:lnTo>
                    <a:pt x="6136" y="515"/>
                  </a:lnTo>
                  <a:lnTo>
                    <a:pt x="6093" y="687"/>
                  </a:lnTo>
                  <a:lnTo>
                    <a:pt x="6093" y="901"/>
                  </a:lnTo>
                  <a:lnTo>
                    <a:pt x="6222" y="1459"/>
                  </a:lnTo>
                  <a:lnTo>
                    <a:pt x="5793" y="1630"/>
                  </a:lnTo>
                  <a:lnTo>
                    <a:pt x="5321" y="1845"/>
                  </a:lnTo>
                  <a:lnTo>
                    <a:pt x="5064" y="1373"/>
                  </a:lnTo>
                  <a:lnTo>
                    <a:pt x="4935" y="1201"/>
                  </a:lnTo>
                  <a:lnTo>
                    <a:pt x="4763" y="1116"/>
                  </a:lnTo>
                  <a:lnTo>
                    <a:pt x="4592" y="1073"/>
                  </a:lnTo>
                  <a:lnTo>
                    <a:pt x="4420" y="1116"/>
                  </a:lnTo>
                  <a:lnTo>
                    <a:pt x="4206" y="1244"/>
                  </a:lnTo>
                  <a:lnTo>
                    <a:pt x="4120" y="1459"/>
                  </a:lnTo>
                  <a:lnTo>
                    <a:pt x="4120" y="1630"/>
                  </a:lnTo>
                  <a:lnTo>
                    <a:pt x="4163" y="1845"/>
                  </a:lnTo>
                  <a:lnTo>
                    <a:pt x="4463" y="2317"/>
                  </a:lnTo>
                  <a:lnTo>
                    <a:pt x="4034" y="2617"/>
                  </a:lnTo>
                  <a:lnTo>
                    <a:pt x="3648" y="2918"/>
                  </a:lnTo>
                  <a:lnTo>
                    <a:pt x="3262" y="2531"/>
                  </a:lnTo>
                  <a:lnTo>
                    <a:pt x="3133" y="2446"/>
                  </a:lnTo>
                  <a:lnTo>
                    <a:pt x="2961" y="2403"/>
                  </a:lnTo>
                  <a:lnTo>
                    <a:pt x="2747" y="2403"/>
                  </a:lnTo>
                  <a:lnTo>
                    <a:pt x="2575" y="2489"/>
                  </a:lnTo>
                  <a:lnTo>
                    <a:pt x="2447" y="2660"/>
                  </a:lnTo>
                  <a:lnTo>
                    <a:pt x="2404" y="2875"/>
                  </a:lnTo>
                  <a:lnTo>
                    <a:pt x="2447" y="3089"/>
                  </a:lnTo>
                  <a:lnTo>
                    <a:pt x="2532" y="3261"/>
                  </a:lnTo>
                  <a:lnTo>
                    <a:pt x="2961" y="3647"/>
                  </a:lnTo>
                  <a:lnTo>
                    <a:pt x="2618" y="4033"/>
                  </a:lnTo>
                  <a:lnTo>
                    <a:pt x="2361" y="4419"/>
                  </a:lnTo>
                  <a:lnTo>
                    <a:pt x="1846" y="4162"/>
                  </a:lnTo>
                  <a:lnTo>
                    <a:pt x="1674" y="4076"/>
                  </a:lnTo>
                  <a:lnTo>
                    <a:pt x="1460" y="4119"/>
                  </a:lnTo>
                  <a:lnTo>
                    <a:pt x="1288" y="4205"/>
                  </a:lnTo>
                  <a:lnTo>
                    <a:pt x="1159" y="4334"/>
                  </a:lnTo>
                  <a:lnTo>
                    <a:pt x="1074" y="4548"/>
                  </a:lnTo>
                  <a:lnTo>
                    <a:pt x="1116" y="4720"/>
                  </a:lnTo>
                  <a:lnTo>
                    <a:pt x="1202" y="4891"/>
                  </a:lnTo>
                  <a:lnTo>
                    <a:pt x="1331" y="5063"/>
                  </a:lnTo>
                  <a:lnTo>
                    <a:pt x="1846" y="5320"/>
                  </a:lnTo>
                  <a:lnTo>
                    <a:pt x="1631" y="5792"/>
                  </a:lnTo>
                  <a:lnTo>
                    <a:pt x="1460" y="6221"/>
                  </a:lnTo>
                  <a:lnTo>
                    <a:pt x="945" y="6093"/>
                  </a:lnTo>
                  <a:lnTo>
                    <a:pt x="730" y="6093"/>
                  </a:lnTo>
                  <a:lnTo>
                    <a:pt x="559" y="6136"/>
                  </a:lnTo>
                  <a:lnTo>
                    <a:pt x="387" y="6221"/>
                  </a:lnTo>
                  <a:lnTo>
                    <a:pt x="301" y="6393"/>
                  </a:lnTo>
                  <a:lnTo>
                    <a:pt x="258" y="6608"/>
                  </a:lnTo>
                  <a:lnTo>
                    <a:pt x="344" y="6822"/>
                  </a:lnTo>
                  <a:lnTo>
                    <a:pt x="473" y="6994"/>
                  </a:lnTo>
                  <a:lnTo>
                    <a:pt x="645" y="7079"/>
                  </a:lnTo>
                  <a:lnTo>
                    <a:pt x="1202" y="7208"/>
                  </a:lnTo>
                  <a:lnTo>
                    <a:pt x="1116" y="7723"/>
                  </a:lnTo>
                  <a:lnTo>
                    <a:pt x="1074" y="8195"/>
                  </a:lnTo>
                  <a:lnTo>
                    <a:pt x="516" y="8195"/>
                  </a:lnTo>
                  <a:lnTo>
                    <a:pt x="344" y="8238"/>
                  </a:lnTo>
                  <a:lnTo>
                    <a:pt x="173" y="8324"/>
                  </a:lnTo>
                  <a:lnTo>
                    <a:pt x="44" y="8452"/>
                  </a:lnTo>
                  <a:lnTo>
                    <a:pt x="1" y="8667"/>
                  </a:lnTo>
                  <a:lnTo>
                    <a:pt x="1" y="8881"/>
                  </a:lnTo>
                  <a:lnTo>
                    <a:pt x="130" y="9053"/>
                  </a:lnTo>
                  <a:lnTo>
                    <a:pt x="301" y="9182"/>
                  </a:lnTo>
                  <a:lnTo>
                    <a:pt x="516" y="9225"/>
                  </a:lnTo>
                  <a:lnTo>
                    <a:pt x="1074" y="9225"/>
                  </a:lnTo>
                  <a:lnTo>
                    <a:pt x="1116" y="9697"/>
                  </a:lnTo>
                  <a:lnTo>
                    <a:pt x="1202" y="10212"/>
                  </a:lnTo>
                  <a:lnTo>
                    <a:pt x="645" y="10340"/>
                  </a:lnTo>
                  <a:lnTo>
                    <a:pt x="473" y="10426"/>
                  </a:lnTo>
                  <a:lnTo>
                    <a:pt x="344" y="10555"/>
                  </a:lnTo>
                  <a:lnTo>
                    <a:pt x="301" y="10726"/>
                  </a:lnTo>
                  <a:lnTo>
                    <a:pt x="258" y="10898"/>
                  </a:lnTo>
                  <a:lnTo>
                    <a:pt x="344" y="11070"/>
                  </a:lnTo>
                  <a:lnTo>
                    <a:pt x="430" y="11241"/>
                  </a:lnTo>
                  <a:lnTo>
                    <a:pt x="602" y="11327"/>
                  </a:lnTo>
                  <a:lnTo>
                    <a:pt x="902" y="11327"/>
                  </a:lnTo>
                  <a:lnTo>
                    <a:pt x="1460" y="11198"/>
                  </a:lnTo>
                  <a:lnTo>
                    <a:pt x="1631" y="11627"/>
                  </a:lnTo>
                  <a:lnTo>
                    <a:pt x="1846" y="12099"/>
                  </a:lnTo>
                  <a:lnTo>
                    <a:pt x="1331" y="12357"/>
                  </a:lnTo>
                  <a:lnTo>
                    <a:pt x="1202" y="12528"/>
                  </a:lnTo>
                  <a:lnTo>
                    <a:pt x="1116" y="12700"/>
                  </a:lnTo>
                  <a:lnTo>
                    <a:pt x="1074" y="12872"/>
                  </a:lnTo>
                  <a:lnTo>
                    <a:pt x="1159" y="13086"/>
                  </a:lnTo>
                  <a:lnTo>
                    <a:pt x="1245" y="13172"/>
                  </a:lnTo>
                  <a:lnTo>
                    <a:pt x="1331" y="13258"/>
                  </a:lnTo>
                  <a:lnTo>
                    <a:pt x="1460" y="13301"/>
                  </a:lnTo>
                  <a:lnTo>
                    <a:pt x="1588" y="13344"/>
                  </a:lnTo>
                  <a:lnTo>
                    <a:pt x="1717" y="13301"/>
                  </a:lnTo>
                  <a:lnTo>
                    <a:pt x="1846" y="13258"/>
                  </a:lnTo>
                  <a:lnTo>
                    <a:pt x="2361" y="13000"/>
                  </a:lnTo>
                  <a:lnTo>
                    <a:pt x="2618" y="13387"/>
                  </a:lnTo>
                  <a:lnTo>
                    <a:pt x="2961" y="13773"/>
                  </a:lnTo>
                  <a:lnTo>
                    <a:pt x="2575" y="14159"/>
                  </a:lnTo>
                  <a:lnTo>
                    <a:pt x="2447" y="14288"/>
                  </a:lnTo>
                  <a:lnTo>
                    <a:pt x="2404" y="14459"/>
                  </a:lnTo>
                  <a:lnTo>
                    <a:pt x="2404" y="14674"/>
                  </a:lnTo>
                  <a:lnTo>
                    <a:pt x="2489" y="14845"/>
                  </a:lnTo>
                  <a:lnTo>
                    <a:pt x="2575" y="14931"/>
                  </a:lnTo>
                  <a:lnTo>
                    <a:pt x="2704" y="14974"/>
                  </a:lnTo>
                  <a:lnTo>
                    <a:pt x="2790" y="15017"/>
                  </a:lnTo>
                  <a:lnTo>
                    <a:pt x="2918" y="15017"/>
                  </a:lnTo>
                  <a:lnTo>
                    <a:pt x="3090" y="14974"/>
                  </a:lnTo>
                  <a:lnTo>
                    <a:pt x="3262" y="14888"/>
                  </a:lnTo>
                  <a:lnTo>
                    <a:pt x="3648" y="14502"/>
                  </a:lnTo>
                  <a:lnTo>
                    <a:pt x="4034" y="14802"/>
                  </a:lnTo>
                  <a:lnTo>
                    <a:pt x="4463" y="15103"/>
                  </a:lnTo>
                  <a:lnTo>
                    <a:pt x="4163" y="15575"/>
                  </a:lnTo>
                  <a:lnTo>
                    <a:pt x="4120" y="15746"/>
                  </a:lnTo>
                  <a:lnTo>
                    <a:pt x="4120" y="15961"/>
                  </a:lnTo>
                  <a:lnTo>
                    <a:pt x="4206" y="16133"/>
                  </a:lnTo>
                  <a:lnTo>
                    <a:pt x="4334" y="16261"/>
                  </a:lnTo>
                  <a:lnTo>
                    <a:pt x="4463" y="16304"/>
                  </a:lnTo>
                  <a:lnTo>
                    <a:pt x="4592" y="16347"/>
                  </a:lnTo>
                  <a:lnTo>
                    <a:pt x="4721" y="16304"/>
                  </a:lnTo>
                  <a:lnTo>
                    <a:pt x="4849" y="16261"/>
                  </a:lnTo>
                  <a:lnTo>
                    <a:pt x="4978" y="16175"/>
                  </a:lnTo>
                  <a:lnTo>
                    <a:pt x="5064" y="16090"/>
                  </a:lnTo>
                  <a:lnTo>
                    <a:pt x="5321" y="15575"/>
                  </a:lnTo>
                  <a:lnTo>
                    <a:pt x="5793" y="15789"/>
                  </a:lnTo>
                  <a:lnTo>
                    <a:pt x="6222" y="15961"/>
                  </a:lnTo>
                  <a:lnTo>
                    <a:pt x="6093" y="16519"/>
                  </a:lnTo>
                  <a:lnTo>
                    <a:pt x="6093" y="16690"/>
                  </a:lnTo>
                  <a:lnTo>
                    <a:pt x="6136" y="16862"/>
                  </a:lnTo>
                  <a:lnTo>
                    <a:pt x="6222" y="17034"/>
                  </a:lnTo>
                  <a:lnTo>
                    <a:pt x="6394" y="17119"/>
                  </a:lnTo>
                  <a:lnTo>
                    <a:pt x="6608" y="17162"/>
                  </a:lnTo>
                  <a:lnTo>
                    <a:pt x="6737" y="17119"/>
                  </a:lnTo>
                  <a:lnTo>
                    <a:pt x="6909" y="17034"/>
                  </a:lnTo>
                  <a:lnTo>
                    <a:pt x="6995" y="16948"/>
                  </a:lnTo>
                  <a:lnTo>
                    <a:pt x="7080" y="16776"/>
                  </a:lnTo>
                  <a:lnTo>
                    <a:pt x="7209" y="16218"/>
                  </a:lnTo>
                  <a:lnTo>
                    <a:pt x="7724" y="16304"/>
                  </a:lnTo>
                  <a:lnTo>
                    <a:pt x="8196" y="16347"/>
                  </a:lnTo>
                  <a:lnTo>
                    <a:pt x="8196" y="16905"/>
                  </a:lnTo>
                  <a:lnTo>
                    <a:pt x="8239" y="17119"/>
                  </a:lnTo>
                  <a:lnTo>
                    <a:pt x="8325" y="17248"/>
                  </a:lnTo>
                  <a:lnTo>
                    <a:pt x="8496" y="17377"/>
                  </a:lnTo>
                  <a:lnTo>
                    <a:pt x="8668" y="17420"/>
                  </a:lnTo>
                  <a:lnTo>
                    <a:pt x="8882" y="17420"/>
                  </a:lnTo>
                  <a:lnTo>
                    <a:pt x="9054" y="17291"/>
                  </a:lnTo>
                  <a:lnTo>
                    <a:pt x="9183" y="17119"/>
                  </a:lnTo>
                  <a:lnTo>
                    <a:pt x="9226" y="16905"/>
                  </a:lnTo>
                  <a:lnTo>
                    <a:pt x="9226" y="16347"/>
                  </a:lnTo>
                  <a:lnTo>
                    <a:pt x="9698" y="16304"/>
                  </a:lnTo>
                  <a:lnTo>
                    <a:pt x="10212" y="16218"/>
                  </a:lnTo>
                  <a:lnTo>
                    <a:pt x="10341" y="16776"/>
                  </a:lnTo>
                  <a:lnTo>
                    <a:pt x="10427" y="16948"/>
                  </a:lnTo>
                  <a:lnTo>
                    <a:pt x="10513" y="17034"/>
                  </a:lnTo>
                  <a:lnTo>
                    <a:pt x="10684" y="17119"/>
                  </a:lnTo>
                  <a:lnTo>
                    <a:pt x="10856" y="17162"/>
                  </a:lnTo>
                  <a:lnTo>
                    <a:pt x="11028" y="17119"/>
                  </a:lnTo>
                  <a:lnTo>
                    <a:pt x="11199" y="17034"/>
                  </a:lnTo>
                  <a:lnTo>
                    <a:pt x="11285" y="16862"/>
                  </a:lnTo>
                  <a:lnTo>
                    <a:pt x="11328" y="16690"/>
                  </a:lnTo>
                  <a:lnTo>
                    <a:pt x="11328" y="16519"/>
                  </a:lnTo>
                  <a:lnTo>
                    <a:pt x="11199" y="15961"/>
                  </a:lnTo>
                  <a:lnTo>
                    <a:pt x="11671" y="15789"/>
                  </a:lnTo>
                  <a:lnTo>
                    <a:pt x="12100" y="15575"/>
                  </a:lnTo>
                  <a:lnTo>
                    <a:pt x="12401" y="16090"/>
                  </a:lnTo>
                  <a:lnTo>
                    <a:pt x="12443" y="16175"/>
                  </a:lnTo>
                  <a:lnTo>
                    <a:pt x="12572" y="16261"/>
                  </a:lnTo>
                  <a:lnTo>
                    <a:pt x="12701" y="16304"/>
                  </a:lnTo>
                  <a:lnTo>
                    <a:pt x="12830" y="16347"/>
                  </a:lnTo>
                  <a:lnTo>
                    <a:pt x="12958" y="16304"/>
                  </a:lnTo>
                  <a:lnTo>
                    <a:pt x="13087" y="16261"/>
                  </a:lnTo>
                  <a:lnTo>
                    <a:pt x="13216" y="16133"/>
                  </a:lnTo>
                  <a:lnTo>
                    <a:pt x="13302" y="15961"/>
                  </a:lnTo>
                  <a:lnTo>
                    <a:pt x="13345" y="15746"/>
                  </a:lnTo>
                  <a:lnTo>
                    <a:pt x="13259" y="15575"/>
                  </a:lnTo>
                  <a:lnTo>
                    <a:pt x="13001" y="15103"/>
                  </a:lnTo>
                  <a:lnTo>
                    <a:pt x="13387" y="14802"/>
                  </a:lnTo>
                  <a:lnTo>
                    <a:pt x="13774" y="14502"/>
                  </a:lnTo>
                  <a:lnTo>
                    <a:pt x="14160" y="14888"/>
                  </a:lnTo>
                  <a:lnTo>
                    <a:pt x="14331" y="14974"/>
                  </a:lnTo>
                  <a:lnTo>
                    <a:pt x="14503" y="15017"/>
                  </a:lnTo>
                  <a:lnTo>
                    <a:pt x="14717" y="14974"/>
                  </a:lnTo>
                  <a:lnTo>
                    <a:pt x="14889" y="14888"/>
                  </a:lnTo>
                  <a:lnTo>
                    <a:pt x="15018" y="14717"/>
                  </a:lnTo>
                  <a:lnTo>
                    <a:pt x="15018" y="14502"/>
                  </a:lnTo>
                  <a:lnTo>
                    <a:pt x="15018" y="14330"/>
                  </a:lnTo>
                  <a:lnTo>
                    <a:pt x="14889" y="14159"/>
                  </a:lnTo>
                  <a:lnTo>
                    <a:pt x="14503" y="13773"/>
                  </a:lnTo>
                  <a:lnTo>
                    <a:pt x="14803" y="13387"/>
                  </a:lnTo>
                  <a:lnTo>
                    <a:pt x="15104" y="13000"/>
                  </a:lnTo>
                  <a:lnTo>
                    <a:pt x="15576" y="13258"/>
                  </a:lnTo>
                  <a:lnTo>
                    <a:pt x="15704" y="13301"/>
                  </a:lnTo>
                  <a:lnTo>
                    <a:pt x="15833" y="13344"/>
                  </a:lnTo>
                  <a:lnTo>
                    <a:pt x="15962" y="13301"/>
                  </a:lnTo>
                  <a:lnTo>
                    <a:pt x="16090" y="13258"/>
                  </a:lnTo>
                  <a:lnTo>
                    <a:pt x="16219" y="13129"/>
                  </a:lnTo>
                  <a:lnTo>
                    <a:pt x="16305" y="13000"/>
                  </a:lnTo>
                  <a:lnTo>
                    <a:pt x="16348" y="12829"/>
                  </a:lnTo>
                  <a:lnTo>
                    <a:pt x="16305" y="12657"/>
                  </a:lnTo>
                  <a:lnTo>
                    <a:pt x="16219" y="12486"/>
                  </a:lnTo>
                  <a:lnTo>
                    <a:pt x="16090" y="12357"/>
                  </a:lnTo>
                  <a:lnTo>
                    <a:pt x="15618" y="12099"/>
                  </a:lnTo>
                  <a:lnTo>
                    <a:pt x="15790" y="11627"/>
                  </a:lnTo>
                  <a:lnTo>
                    <a:pt x="15962" y="11198"/>
                  </a:lnTo>
                  <a:lnTo>
                    <a:pt x="16520" y="11327"/>
                  </a:lnTo>
                  <a:lnTo>
                    <a:pt x="16820" y="11327"/>
                  </a:lnTo>
                  <a:lnTo>
                    <a:pt x="16991" y="11241"/>
                  </a:lnTo>
                  <a:lnTo>
                    <a:pt x="17077" y="11070"/>
                  </a:lnTo>
                  <a:lnTo>
                    <a:pt x="17163" y="10898"/>
                  </a:lnTo>
                  <a:lnTo>
                    <a:pt x="17163" y="10726"/>
                  </a:lnTo>
                  <a:lnTo>
                    <a:pt x="17077" y="10555"/>
                  </a:lnTo>
                  <a:lnTo>
                    <a:pt x="16949" y="10426"/>
                  </a:lnTo>
                  <a:lnTo>
                    <a:pt x="16777" y="10340"/>
                  </a:lnTo>
                  <a:lnTo>
                    <a:pt x="16262" y="10212"/>
                  </a:lnTo>
                  <a:lnTo>
                    <a:pt x="16305" y="9697"/>
                  </a:lnTo>
                  <a:lnTo>
                    <a:pt x="16348" y="9225"/>
                  </a:lnTo>
                  <a:lnTo>
                    <a:pt x="16906" y="9225"/>
                  </a:lnTo>
                  <a:lnTo>
                    <a:pt x="17120" y="9182"/>
                  </a:lnTo>
                  <a:lnTo>
                    <a:pt x="17249" y="9096"/>
                  </a:lnTo>
                  <a:lnTo>
                    <a:pt x="17378" y="8967"/>
                  </a:lnTo>
                  <a:lnTo>
                    <a:pt x="17421" y="8753"/>
                  </a:lnTo>
                  <a:lnTo>
                    <a:pt x="17421" y="8538"/>
                  </a:lnTo>
                  <a:lnTo>
                    <a:pt x="17292" y="8367"/>
                  </a:lnTo>
                  <a:lnTo>
                    <a:pt x="17120" y="8238"/>
                  </a:lnTo>
                  <a:lnTo>
                    <a:pt x="16949" y="8195"/>
                  </a:lnTo>
                  <a:lnTo>
                    <a:pt x="16348" y="8195"/>
                  </a:lnTo>
                  <a:lnTo>
                    <a:pt x="16305" y="7723"/>
                  </a:lnTo>
                  <a:lnTo>
                    <a:pt x="16262" y="7208"/>
                  </a:lnTo>
                  <a:lnTo>
                    <a:pt x="16777" y="7079"/>
                  </a:lnTo>
                  <a:lnTo>
                    <a:pt x="16949" y="6994"/>
                  </a:lnTo>
                  <a:lnTo>
                    <a:pt x="17077" y="6865"/>
                  </a:lnTo>
                  <a:lnTo>
                    <a:pt x="17163" y="6693"/>
                  </a:lnTo>
                  <a:lnTo>
                    <a:pt x="17163" y="6522"/>
                  </a:lnTo>
                  <a:lnTo>
                    <a:pt x="17077" y="6307"/>
                  </a:lnTo>
                  <a:lnTo>
                    <a:pt x="16949" y="6136"/>
                  </a:lnTo>
                  <a:lnTo>
                    <a:pt x="16734" y="6093"/>
                  </a:lnTo>
                  <a:lnTo>
                    <a:pt x="16520" y="6093"/>
                  </a:lnTo>
                  <a:lnTo>
                    <a:pt x="15962" y="6221"/>
                  </a:lnTo>
                  <a:lnTo>
                    <a:pt x="15790" y="5792"/>
                  </a:lnTo>
                  <a:lnTo>
                    <a:pt x="15618" y="5320"/>
                  </a:lnTo>
                  <a:lnTo>
                    <a:pt x="16090" y="5063"/>
                  </a:lnTo>
                  <a:lnTo>
                    <a:pt x="16219" y="4934"/>
                  </a:lnTo>
                  <a:lnTo>
                    <a:pt x="16305" y="4763"/>
                  </a:lnTo>
                  <a:lnTo>
                    <a:pt x="16348" y="4591"/>
                  </a:lnTo>
                  <a:lnTo>
                    <a:pt x="16305" y="4419"/>
                  </a:lnTo>
                  <a:lnTo>
                    <a:pt x="16176" y="4205"/>
                  </a:lnTo>
                  <a:lnTo>
                    <a:pt x="16005" y="4119"/>
                  </a:lnTo>
                  <a:lnTo>
                    <a:pt x="15790" y="4076"/>
                  </a:lnTo>
                  <a:lnTo>
                    <a:pt x="15576" y="4162"/>
                  </a:lnTo>
                  <a:lnTo>
                    <a:pt x="15104" y="4419"/>
                  </a:lnTo>
                  <a:lnTo>
                    <a:pt x="14803" y="4033"/>
                  </a:lnTo>
                  <a:lnTo>
                    <a:pt x="14503" y="3647"/>
                  </a:lnTo>
                  <a:lnTo>
                    <a:pt x="14889" y="3261"/>
                  </a:lnTo>
                  <a:lnTo>
                    <a:pt x="15018" y="3089"/>
                  </a:lnTo>
                  <a:lnTo>
                    <a:pt x="15018" y="2918"/>
                  </a:lnTo>
                  <a:lnTo>
                    <a:pt x="15018" y="2703"/>
                  </a:lnTo>
                  <a:lnTo>
                    <a:pt x="14889" y="2531"/>
                  </a:lnTo>
                  <a:lnTo>
                    <a:pt x="14717" y="2446"/>
                  </a:lnTo>
                  <a:lnTo>
                    <a:pt x="14503" y="2403"/>
                  </a:lnTo>
                  <a:lnTo>
                    <a:pt x="14331" y="2446"/>
                  </a:lnTo>
                  <a:lnTo>
                    <a:pt x="14160" y="2531"/>
                  </a:lnTo>
                  <a:lnTo>
                    <a:pt x="13774" y="2918"/>
                  </a:lnTo>
                  <a:lnTo>
                    <a:pt x="13387" y="2617"/>
                  </a:lnTo>
                  <a:lnTo>
                    <a:pt x="13001" y="2317"/>
                  </a:lnTo>
                  <a:lnTo>
                    <a:pt x="13259" y="1845"/>
                  </a:lnTo>
                  <a:lnTo>
                    <a:pt x="13345" y="1673"/>
                  </a:lnTo>
                  <a:lnTo>
                    <a:pt x="13302" y="1459"/>
                  </a:lnTo>
                  <a:lnTo>
                    <a:pt x="13216" y="1287"/>
                  </a:lnTo>
                  <a:lnTo>
                    <a:pt x="13087" y="1159"/>
                  </a:lnTo>
                  <a:lnTo>
                    <a:pt x="12873" y="1073"/>
                  </a:lnTo>
                  <a:lnTo>
                    <a:pt x="12701" y="1116"/>
                  </a:lnTo>
                  <a:lnTo>
                    <a:pt x="12529" y="1201"/>
                  </a:lnTo>
                  <a:lnTo>
                    <a:pt x="12401" y="1330"/>
                  </a:lnTo>
                  <a:lnTo>
                    <a:pt x="12100" y="1845"/>
                  </a:lnTo>
                  <a:lnTo>
                    <a:pt x="11671" y="1630"/>
                  </a:lnTo>
                  <a:lnTo>
                    <a:pt x="11199" y="1459"/>
                  </a:lnTo>
                  <a:lnTo>
                    <a:pt x="11328" y="901"/>
                  </a:lnTo>
                  <a:lnTo>
                    <a:pt x="11328" y="687"/>
                  </a:lnTo>
                  <a:lnTo>
                    <a:pt x="11285" y="515"/>
                  </a:lnTo>
                  <a:lnTo>
                    <a:pt x="11156" y="386"/>
                  </a:lnTo>
                  <a:lnTo>
                    <a:pt x="10985" y="300"/>
                  </a:lnTo>
                  <a:lnTo>
                    <a:pt x="10770" y="258"/>
                  </a:lnTo>
                  <a:lnTo>
                    <a:pt x="10599" y="343"/>
                  </a:lnTo>
                  <a:lnTo>
                    <a:pt x="10427" y="472"/>
                  </a:lnTo>
                  <a:lnTo>
                    <a:pt x="10341" y="644"/>
                  </a:lnTo>
                  <a:lnTo>
                    <a:pt x="10212" y="1201"/>
                  </a:lnTo>
                  <a:lnTo>
                    <a:pt x="9698" y="1116"/>
                  </a:lnTo>
                  <a:lnTo>
                    <a:pt x="9226" y="1073"/>
                  </a:lnTo>
                  <a:lnTo>
                    <a:pt x="9226" y="515"/>
                  </a:lnTo>
                  <a:lnTo>
                    <a:pt x="9183" y="300"/>
                  </a:lnTo>
                  <a:lnTo>
                    <a:pt x="9097" y="172"/>
                  </a:lnTo>
                  <a:lnTo>
                    <a:pt x="8968" y="43"/>
                  </a:lnTo>
                  <a:lnTo>
                    <a:pt x="87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2"/>
            <p:cNvSpPr/>
            <p:nvPr/>
          </p:nvSpPr>
          <p:spPr>
            <a:xfrm>
              <a:off x="5553450" y="3364850"/>
              <a:ext cx="192025" cy="127650"/>
            </a:xfrm>
            <a:custGeom>
              <a:rect b="b" l="l" r="r" t="t"/>
              <a:pathLst>
                <a:path extrusionOk="0" h="5106" w="7681">
                  <a:moveTo>
                    <a:pt x="2532" y="1030"/>
                  </a:moveTo>
                  <a:lnTo>
                    <a:pt x="2875" y="1073"/>
                  </a:lnTo>
                  <a:lnTo>
                    <a:pt x="3218" y="1159"/>
                  </a:lnTo>
                  <a:lnTo>
                    <a:pt x="3562" y="1245"/>
                  </a:lnTo>
                  <a:lnTo>
                    <a:pt x="3905" y="1373"/>
                  </a:lnTo>
                  <a:lnTo>
                    <a:pt x="4205" y="1502"/>
                  </a:lnTo>
                  <a:lnTo>
                    <a:pt x="4506" y="1674"/>
                  </a:lnTo>
                  <a:lnTo>
                    <a:pt x="4806" y="1888"/>
                  </a:lnTo>
                  <a:lnTo>
                    <a:pt x="5106" y="2103"/>
                  </a:lnTo>
                  <a:lnTo>
                    <a:pt x="5364" y="2317"/>
                  </a:lnTo>
                  <a:lnTo>
                    <a:pt x="5578" y="2575"/>
                  </a:lnTo>
                  <a:lnTo>
                    <a:pt x="5836" y="2832"/>
                  </a:lnTo>
                  <a:lnTo>
                    <a:pt x="6007" y="3132"/>
                  </a:lnTo>
                  <a:lnTo>
                    <a:pt x="6179" y="3433"/>
                  </a:lnTo>
                  <a:lnTo>
                    <a:pt x="6350" y="3733"/>
                  </a:lnTo>
                  <a:lnTo>
                    <a:pt x="6479" y="4076"/>
                  </a:lnTo>
                  <a:lnTo>
                    <a:pt x="3047" y="4076"/>
                  </a:lnTo>
                  <a:lnTo>
                    <a:pt x="1288" y="1116"/>
                  </a:lnTo>
                  <a:lnTo>
                    <a:pt x="1717" y="1030"/>
                  </a:lnTo>
                  <a:close/>
                  <a:moveTo>
                    <a:pt x="1717" y="0"/>
                  </a:moveTo>
                  <a:lnTo>
                    <a:pt x="1245" y="86"/>
                  </a:lnTo>
                  <a:lnTo>
                    <a:pt x="816" y="172"/>
                  </a:lnTo>
                  <a:lnTo>
                    <a:pt x="387" y="301"/>
                  </a:lnTo>
                  <a:lnTo>
                    <a:pt x="258" y="344"/>
                  </a:lnTo>
                  <a:lnTo>
                    <a:pt x="129" y="429"/>
                  </a:lnTo>
                  <a:lnTo>
                    <a:pt x="43" y="558"/>
                  </a:lnTo>
                  <a:lnTo>
                    <a:pt x="0" y="730"/>
                  </a:lnTo>
                  <a:lnTo>
                    <a:pt x="43" y="901"/>
                  </a:lnTo>
                  <a:lnTo>
                    <a:pt x="86" y="1030"/>
                  </a:lnTo>
                  <a:lnTo>
                    <a:pt x="2274" y="4849"/>
                  </a:lnTo>
                  <a:lnTo>
                    <a:pt x="2360" y="4977"/>
                  </a:lnTo>
                  <a:lnTo>
                    <a:pt x="2489" y="5020"/>
                  </a:lnTo>
                  <a:lnTo>
                    <a:pt x="2618" y="5106"/>
                  </a:lnTo>
                  <a:lnTo>
                    <a:pt x="7294" y="5106"/>
                  </a:lnTo>
                  <a:lnTo>
                    <a:pt x="7423" y="5020"/>
                  </a:lnTo>
                  <a:lnTo>
                    <a:pt x="7552" y="4934"/>
                  </a:lnTo>
                  <a:lnTo>
                    <a:pt x="7638" y="4806"/>
                  </a:lnTo>
                  <a:lnTo>
                    <a:pt x="7681" y="4634"/>
                  </a:lnTo>
                  <a:lnTo>
                    <a:pt x="7638" y="4505"/>
                  </a:lnTo>
                  <a:lnTo>
                    <a:pt x="7552" y="4033"/>
                  </a:lnTo>
                  <a:lnTo>
                    <a:pt x="7380" y="3561"/>
                  </a:lnTo>
                  <a:lnTo>
                    <a:pt x="7209" y="3132"/>
                  </a:lnTo>
                  <a:lnTo>
                    <a:pt x="6951" y="2746"/>
                  </a:lnTo>
                  <a:lnTo>
                    <a:pt x="6694" y="2317"/>
                  </a:lnTo>
                  <a:lnTo>
                    <a:pt x="6393" y="1974"/>
                  </a:lnTo>
                  <a:lnTo>
                    <a:pt x="6093" y="1588"/>
                  </a:lnTo>
                  <a:lnTo>
                    <a:pt x="5707" y="1287"/>
                  </a:lnTo>
                  <a:lnTo>
                    <a:pt x="5321" y="987"/>
                  </a:lnTo>
                  <a:lnTo>
                    <a:pt x="4935" y="730"/>
                  </a:lnTo>
                  <a:lnTo>
                    <a:pt x="4506" y="515"/>
                  </a:lnTo>
                  <a:lnTo>
                    <a:pt x="4034" y="344"/>
                  </a:lnTo>
                  <a:lnTo>
                    <a:pt x="3605" y="172"/>
                  </a:lnTo>
                  <a:lnTo>
                    <a:pt x="3133" y="86"/>
                  </a:lnTo>
                  <a:lnTo>
                    <a:pt x="26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2"/>
            <p:cNvSpPr/>
            <p:nvPr/>
          </p:nvSpPr>
          <p:spPr>
            <a:xfrm>
              <a:off x="5466575" y="3397025"/>
              <a:ext cx="123375" cy="216700"/>
            </a:xfrm>
            <a:custGeom>
              <a:rect b="b" l="l" r="r" t="t"/>
              <a:pathLst>
                <a:path extrusionOk="0" h="8668" w="4935">
                  <a:moveTo>
                    <a:pt x="2145" y="1330"/>
                  </a:moveTo>
                  <a:lnTo>
                    <a:pt x="3862" y="4334"/>
                  </a:lnTo>
                  <a:lnTo>
                    <a:pt x="2145" y="7337"/>
                  </a:lnTo>
                  <a:lnTo>
                    <a:pt x="1888" y="6994"/>
                  </a:lnTo>
                  <a:lnTo>
                    <a:pt x="1673" y="6651"/>
                  </a:lnTo>
                  <a:lnTo>
                    <a:pt x="1459" y="6308"/>
                  </a:lnTo>
                  <a:lnTo>
                    <a:pt x="1287" y="5921"/>
                  </a:lnTo>
                  <a:lnTo>
                    <a:pt x="1201" y="5535"/>
                  </a:lnTo>
                  <a:lnTo>
                    <a:pt x="1073" y="5149"/>
                  </a:lnTo>
                  <a:lnTo>
                    <a:pt x="1030" y="4720"/>
                  </a:lnTo>
                  <a:lnTo>
                    <a:pt x="1030" y="4334"/>
                  </a:lnTo>
                  <a:lnTo>
                    <a:pt x="1030" y="3905"/>
                  </a:lnTo>
                  <a:lnTo>
                    <a:pt x="1073" y="3519"/>
                  </a:lnTo>
                  <a:lnTo>
                    <a:pt x="1201" y="3133"/>
                  </a:lnTo>
                  <a:lnTo>
                    <a:pt x="1287" y="2746"/>
                  </a:lnTo>
                  <a:lnTo>
                    <a:pt x="1459" y="2360"/>
                  </a:lnTo>
                  <a:lnTo>
                    <a:pt x="1673" y="2017"/>
                  </a:lnTo>
                  <a:lnTo>
                    <a:pt x="1888" y="1674"/>
                  </a:lnTo>
                  <a:lnTo>
                    <a:pt x="2145" y="1330"/>
                  </a:lnTo>
                  <a:close/>
                  <a:moveTo>
                    <a:pt x="2102" y="0"/>
                  </a:moveTo>
                  <a:lnTo>
                    <a:pt x="1888" y="129"/>
                  </a:lnTo>
                  <a:lnTo>
                    <a:pt x="1459" y="558"/>
                  </a:lnTo>
                  <a:lnTo>
                    <a:pt x="1073" y="1030"/>
                  </a:lnTo>
                  <a:lnTo>
                    <a:pt x="772" y="1502"/>
                  </a:lnTo>
                  <a:lnTo>
                    <a:pt x="515" y="2017"/>
                  </a:lnTo>
                  <a:lnTo>
                    <a:pt x="300" y="2575"/>
                  </a:lnTo>
                  <a:lnTo>
                    <a:pt x="129" y="3133"/>
                  </a:lnTo>
                  <a:lnTo>
                    <a:pt x="43" y="3733"/>
                  </a:lnTo>
                  <a:lnTo>
                    <a:pt x="0" y="4334"/>
                  </a:lnTo>
                  <a:lnTo>
                    <a:pt x="43" y="4935"/>
                  </a:lnTo>
                  <a:lnTo>
                    <a:pt x="129" y="5535"/>
                  </a:lnTo>
                  <a:lnTo>
                    <a:pt x="300" y="6093"/>
                  </a:lnTo>
                  <a:lnTo>
                    <a:pt x="515" y="6651"/>
                  </a:lnTo>
                  <a:lnTo>
                    <a:pt x="772" y="7166"/>
                  </a:lnTo>
                  <a:lnTo>
                    <a:pt x="1073" y="7638"/>
                  </a:lnTo>
                  <a:lnTo>
                    <a:pt x="1459" y="8110"/>
                  </a:lnTo>
                  <a:lnTo>
                    <a:pt x="1888" y="8539"/>
                  </a:lnTo>
                  <a:lnTo>
                    <a:pt x="2060" y="8624"/>
                  </a:lnTo>
                  <a:lnTo>
                    <a:pt x="2231" y="8667"/>
                  </a:lnTo>
                  <a:lnTo>
                    <a:pt x="2317" y="8667"/>
                  </a:lnTo>
                  <a:lnTo>
                    <a:pt x="2532" y="8582"/>
                  </a:lnTo>
                  <a:lnTo>
                    <a:pt x="2660" y="8410"/>
                  </a:lnTo>
                  <a:lnTo>
                    <a:pt x="4891" y="4591"/>
                  </a:lnTo>
                  <a:lnTo>
                    <a:pt x="4934" y="4463"/>
                  </a:lnTo>
                  <a:lnTo>
                    <a:pt x="4934" y="4334"/>
                  </a:lnTo>
                  <a:lnTo>
                    <a:pt x="4934" y="4205"/>
                  </a:lnTo>
                  <a:lnTo>
                    <a:pt x="4891" y="4076"/>
                  </a:lnTo>
                  <a:lnTo>
                    <a:pt x="2660" y="258"/>
                  </a:lnTo>
                  <a:lnTo>
                    <a:pt x="2532" y="86"/>
                  </a:lnTo>
                  <a:lnTo>
                    <a:pt x="2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2"/>
            <p:cNvSpPr/>
            <p:nvPr/>
          </p:nvSpPr>
          <p:spPr>
            <a:xfrm>
              <a:off x="5553450" y="3518225"/>
              <a:ext cx="192025" cy="127675"/>
            </a:xfrm>
            <a:custGeom>
              <a:rect b="b" l="l" r="r" t="t"/>
              <a:pathLst>
                <a:path extrusionOk="0" h="5107" w="7681">
                  <a:moveTo>
                    <a:pt x="6479" y="1030"/>
                  </a:moveTo>
                  <a:lnTo>
                    <a:pt x="6350" y="1374"/>
                  </a:lnTo>
                  <a:lnTo>
                    <a:pt x="6179" y="1674"/>
                  </a:lnTo>
                  <a:lnTo>
                    <a:pt x="6007" y="1974"/>
                  </a:lnTo>
                  <a:lnTo>
                    <a:pt x="5836" y="2275"/>
                  </a:lnTo>
                  <a:lnTo>
                    <a:pt x="5578" y="2532"/>
                  </a:lnTo>
                  <a:lnTo>
                    <a:pt x="5364" y="2790"/>
                  </a:lnTo>
                  <a:lnTo>
                    <a:pt x="5106" y="3004"/>
                  </a:lnTo>
                  <a:lnTo>
                    <a:pt x="4806" y="3219"/>
                  </a:lnTo>
                  <a:lnTo>
                    <a:pt x="4506" y="3433"/>
                  </a:lnTo>
                  <a:lnTo>
                    <a:pt x="4205" y="3605"/>
                  </a:lnTo>
                  <a:lnTo>
                    <a:pt x="3905" y="3734"/>
                  </a:lnTo>
                  <a:lnTo>
                    <a:pt x="3562" y="3862"/>
                  </a:lnTo>
                  <a:lnTo>
                    <a:pt x="3218" y="3948"/>
                  </a:lnTo>
                  <a:lnTo>
                    <a:pt x="2875" y="4034"/>
                  </a:lnTo>
                  <a:lnTo>
                    <a:pt x="2532" y="4077"/>
                  </a:lnTo>
                  <a:lnTo>
                    <a:pt x="1717" y="4077"/>
                  </a:lnTo>
                  <a:lnTo>
                    <a:pt x="1288" y="3991"/>
                  </a:lnTo>
                  <a:lnTo>
                    <a:pt x="3047" y="1030"/>
                  </a:lnTo>
                  <a:close/>
                  <a:moveTo>
                    <a:pt x="2618" y="1"/>
                  </a:moveTo>
                  <a:lnTo>
                    <a:pt x="2489" y="87"/>
                  </a:lnTo>
                  <a:lnTo>
                    <a:pt x="2360" y="129"/>
                  </a:lnTo>
                  <a:lnTo>
                    <a:pt x="2274" y="258"/>
                  </a:lnTo>
                  <a:lnTo>
                    <a:pt x="86" y="4077"/>
                  </a:lnTo>
                  <a:lnTo>
                    <a:pt x="43" y="4205"/>
                  </a:lnTo>
                  <a:lnTo>
                    <a:pt x="0" y="4377"/>
                  </a:lnTo>
                  <a:lnTo>
                    <a:pt x="43" y="4549"/>
                  </a:lnTo>
                  <a:lnTo>
                    <a:pt x="129" y="4677"/>
                  </a:lnTo>
                  <a:lnTo>
                    <a:pt x="258" y="4763"/>
                  </a:lnTo>
                  <a:lnTo>
                    <a:pt x="387" y="4806"/>
                  </a:lnTo>
                  <a:lnTo>
                    <a:pt x="816" y="4935"/>
                  </a:lnTo>
                  <a:lnTo>
                    <a:pt x="1245" y="5021"/>
                  </a:lnTo>
                  <a:lnTo>
                    <a:pt x="1717" y="5106"/>
                  </a:lnTo>
                  <a:lnTo>
                    <a:pt x="2618" y="5106"/>
                  </a:lnTo>
                  <a:lnTo>
                    <a:pt x="3133" y="5021"/>
                  </a:lnTo>
                  <a:lnTo>
                    <a:pt x="3605" y="4935"/>
                  </a:lnTo>
                  <a:lnTo>
                    <a:pt x="4034" y="4763"/>
                  </a:lnTo>
                  <a:lnTo>
                    <a:pt x="4506" y="4592"/>
                  </a:lnTo>
                  <a:lnTo>
                    <a:pt x="4935" y="4377"/>
                  </a:lnTo>
                  <a:lnTo>
                    <a:pt x="5321" y="4120"/>
                  </a:lnTo>
                  <a:lnTo>
                    <a:pt x="5707" y="3819"/>
                  </a:lnTo>
                  <a:lnTo>
                    <a:pt x="6093" y="3519"/>
                  </a:lnTo>
                  <a:lnTo>
                    <a:pt x="6393" y="3133"/>
                  </a:lnTo>
                  <a:lnTo>
                    <a:pt x="6694" y="2790"/>
                  </a:lnTo>
                  <a:lnTo>
                    <a:pt x="6951" y="2361"/>
                  </a:lnTo>
                  <a:lnTo>
                    <a:pt x="7209" y="1974"/>
                  </a:lnTo>
                  <a:lnTo>
                    <a:pt x="7380" y="1545"/>
                  </a:lnTo>
                  <a:lnTo>
                    <a:pt x="7552" y="1073"/>
                  </a:lnTo>
                  <a:lnTo>
                    <a:pt x="7638" y="601"/>
                  </a:lnTo>
                  <a:lnTo>
                    <a:pt x="7681" y="430"/>
                  </a:lnTo>
                  <a:lnTo>
                    <a:pt x="7595" y="258"/>
                  </a:lnTo>
                  <a:lnTo>
                    <a:pt x="7509" y="129"/>
                  </a:lnTo>
                  <a:lnTo>
                    <a:pt x="7337" y="44"/>
                  </a:lnTo>
                  <a:lnTo>
                    <a:pt x="7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72"/>
          <p:cNvGrpSpPr/>
          <p:nvPr/>
        </p:nvGrpSpPr>
        <p:grpSpPr>
          <a:xfrm>
            <a:off x="6015912" y="3260150"/>
            <a:ext cx="396040" cy="395042"/>
            <a:chOff x="6163775" y="3287625"/>
            <a:chExt cx="436600" cy="435500"/>
          </a:xfrm>
        </p:grpSpPr>
        <p:sp>
          <p:nvSpPr>
            <p:cNvPr id="2147" name="Google Shape;2147;p72"/>
            <p:cNvSpPr/>
            <p:nvPr/>
          </p:nvSpPr>
          <p:spPr>
            <a:xfrm>
              <a:off x="6163775" y="3441000"/>
              <a:ext cx="436600" cy="128750"/>
            </a:xfrm>
            <a:custGeom>
              <a:rect b="b" l="l" r="r" t="t"/>
              <a:pathLst>
                <a:path extrusionOk="0" h="5150" w="17464">
                  <a:moveTo>
                    <a:pt x="14717" y="1030"/>
                  </a:moveTo>
                  <a:lnTo>
                    <a:pt x="16219" y="2575"/>
                  </a:lnTo>
                  <a:lnTo>
                    <a:pt x="14717" y="4119"/>
                  </a:lnTo>
                  <a:lnTo>
                    <a:pt x="1459" y="4119"/>
                  </a:lnTo>
                  <a:lnTo>
                    <a:pt x="2318" y="2875"/>
                  </a:lnTo>
                  <a:lnTo>
                    <a:pt x="2360" y="2704"/>
                  </a:lnTo>
                  <a:lnTo>
                    <a:pt x="2403" y="2575"/>
                  </a:lnTo>
                  <a:lnTo>
                    <a:pt x="2360" y="2446"/>
                  </a:lnTo>
                  <a:lnTo>
                    <a:pt x="2318" y="2275"/>
                  </a:lnTo>
                  <a:lnTo>
                    <a:pt x="1459" y="1030"/>
                  </a:lnTo>
                  <a:close/>
                  <a:moveTo>
                    <a:pt x="558" y="1"/>
                  </a:moveTo>
                  <a:lnTo>
                    <a:pt x="344" y="43"/>
                  </a:lnTo>
                  <a:lnTo>
                    <a:pt x="129" y="172"/>
                  </a:lnTo>
                  <a:lnTo>
                    <a:pt x="44" y="344"/>
                  </a:lnTo>
                  <a:lnTo>
                    <a:pt x="1" y="515"/>
                  </a:lnTo>
                  <a:lnTo>
                    <a:pt x="44" y="644"/>
                  </a:lnTo>
                  <a:lnTo>
                    <a:pt x="86" y="816"/>
                  </a:lnTo>
                  <a:lnTo>
                    <a:pt x="1288" y="2575"/>
                  </a:lnTo>
                  <a:lnTo>
                    <a:pt x="86" y="4334"/>
                  </a:lnTo>
                  <a:lnTo>
                    <a:pt x="44" y="4506"/>
                  </a:lnTo>
                  <a:lnTo>
                    <a:pt x="1" y="4634"/>
                  </a:lnTo>
                  <a:lnTo>
                    <a:pt x="44" y="4806"/>
                  </a:lnTo>
                  <a:lnTo>
                    <a:pt x="129" y="4978"/>
                  </a:lnTo>
                  <a:lnTo>
                    <a:pt x="344" y="5106"/>
                  </a:lnTo>
                  <a:lnTo>
                    <a:pt x="558" y="5149"/>
                  </a:lnTo>
                  <a:lnTo>
                    <a:pt x="14889" y="5149"/>
                  </a:lnTo>
                  <a:lnTo>
                    <a:pt x="15103" y="5106"/>
                  </a:lnTo>
                  <a:lnTo>
                    <a:pt x="15275" y="4978"/>
                  </a:lnTo>
                  <a:lnTo>
                    <a:pt x="17334" y="2918"/>
                  </a:lnTo>
                  <a:lnTo>
                    <a:pt x="17420" y="2746"/>
                  </a:lnTo>
                  <a:lnTo>
                    <a:pt x="17463" y="2575"/>
                  </a:lnTo>
                  <a:lnTo>
                    <a:pt x="17420" y="2403"/>
                  </a:lnTo>
                  <a:lnTo>
                    <a:pt x="17334" y="2232"/>
                  </a:lnTo>
                  <a:lnTo>
                    <a:pt x="15275" y="172"/>
                  </a:lnTo>
                  <a:lnTo>
                    <a:pt x="15103" y="43"/>
                  </a:lnTo>
                  <a:lnTo>
                    <a:pt x="14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2"/>
            <p:cNvSpPr/>
            <p:nvPr/>
          </p:nvSpPr>
          <p:spPr>
            <a:xfrm>
              <a:off x="6266750" y="3492500"/>
              <a:ext cx="230650" cy="25750"/>
            </a:xfrm>
            <a:custGeom>
              <a:rect b="b" l="l" r="r" t="t"/>
              <a:pathLst>
                <a:path extrusionOk="0" h="1030" w="9226">
                  <a:moveTo>
                    <a:pt x="558" y="0"/>
                  </a:moveTo>
                  <a:lnTo>
                    <a:pt x="344" y="43"/>
                  </a:lnTo>
                  <a:lnTo>
                    <a:pt x="215" y="129"/>
                  </a:lnTo>
                  <a:lnTo>
                    <a:pt x="86" y="257"/>
                  </a:lnTo>
                  <a:lnTo>
                    <a:pt x="1" y="472"/>
                  </a:lnTo>
                  <a:lnTo>
                    <a:pt x="43" y="686"/>
                  </a:lnTo>
                  <a:lnTo>
                    <a:pt x="129" y="858"/>
                  </a:lnTo>
                  <a:lnTo>
                    <a:pt x="301" y="987"/>
                  </a:lnTo>
                  <a:lnTo>
                    <a:pt x="515" y="1030"/>
                  </a:lnTo>
                  <a:lnTo>
                    <a:pt x="8710" y="1030"/>
                  </a:lnTo>
                  <a:lnTo>
                    <a:pt x="8882" y="987"/>
                  </a:lnTo>
                  <a:lnTo>
                    <a:pt x="9054" y="901"/>
                  </a:lnTo>
                  <a:lnTo>
                    <a:pt x="9182" y="772"/>
                  </a:lnTo>
                  <a:lnTo>
                    <a:pt x="9225" y="558"/>
                  </a:lnTo>
                  <a:lnTo>
                    <a:pt x="9182" y="343"/>
                  </a:lnTo>
                  <a:lnTo>
                    <a:pt x="9096" y="172"/>
                  </a:lnTo>
                  <a:lnTo>
                    <a:pt x="8925" y="43"/>
                  </a:lnTo>
                  <a:lnTo>
                    <a:pt x="8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2"/>
            <p:cNvSpPr/>
            <p:nvPr/>
          </p:nvSpPr>
          <p:spPr>
            <a:xfrm>
              <a:off x="6163775" y="3287625"/>
              <a:ext cx="436600" cy="127650"/>
            </a:xfrm>
            <a:custGeom>
              <a:rect b="b" l="l" r="r" t="t"/>
              <a:pathLst>
                <a:path extrusionOk="0" h="5106" w="17464">
                  <a:moveTo>
                    <a:pt x="14717" y="987"/>
                  </a:moveTo>
                  <a:lnTo>
                    <a:pt x="16219" y="2531"/>
                  </a:lnTo>
                  <a:lnTo>
                    <a:pt x="14717" y="4076"/>
                  </a:lnTo>
                  <a:lnTo>
                    <a:pt x="1459" y="4076"/>
                  </a:lnTo>
                  <a:lnTo>
                    <a:pt x="2318" y="2832"/>
                  </a:lnTo>
                  <a:lnTo>
                    <a:pt x="2360" y="2703"/>
                  </a:lnTo>
                  <a:lnTo>
                    <a:pt x="2403" y="2531"/>
                  </a:lnTo>
                  <a:lnTo>
                    <a:pt x="2360" y="2403"/>
                  </a:lnTo>
                  <a:lnTo>
                    <a:pt x="2318" y="2274"/>
                  </a:lnTo>
                  <a:lnTo>
                    <a:pt x="1459" y="987"/>
                  </a:lnTo>
                  <a:close/>
                  <a:moveTo>
                    <a:pt x="558" y="0"/>
                  </a:moveTo>
                  <a:lnTo>
                    <a:pt x="344" y="43"/>
                  </a:lnTo>
                  <a:lnTo>
                    <a:pt x="129" y="172"/>
                  </a:lnTo>
                  <a:lnTo>
                    <a:pt x="44" y="300"/>
                  </a:lnTo>
                  <a:lnTo>
                    <a:pt x="1" y="472"/>
                  </a:lnTo>
                  <a:lnTo>
                    <a:pt x="44" y="644"/>
                  </a:lnTo>
                  <a:lnTo>
                    <a:pt x="86" y="772"/>
                  </a:lnTo>
                  <a:lnTo>
                    <a:pt x="1288" y="2531"/>
                  </a:lnTo>
                  <a:lnTo>
                    <a:pt x="86" y="4291"/>
                  </a:lnTo>
                  <a:lnTo>
                    <a:pt x="44" y="4462"/>
                  </a:lnTo>
                  <a:lnTo>
                    <a:pt x="1" y="4634"/>
                  </a:lnTo>
                  <a:lnTo>
                    <a:pt x="44" y="4763"/>
                  </a:lnTo>
                  <a:lnTo>
                    <a:pt x="129" y="4934"/>
                  </a:lnTo>
                  <a:lnTo>
                    <a:pt x="344" y="5063"/>
                  </a:lnTo>
                  <a:lnTo>
                    <a:pt x="558" y="5106"/>
                  </a:lnTo>
                  <a:lnTo>
                    <a:pt x="14889" y="5106"/>
                  </a:lnTo>
                  <a:lnTo>
                    <a:pt x="15103" y="5063"/>
                  </a:lnTo>
                  <a:lnTo>
                    <a:pt x="15275" y="4934"/>
                  </a:lnTo>
                  <a:lnTo>
                    <a:pt x="17334" y="2918"/>
                  </a:lnTo>
                  <a:lnTo>
                    <a:pt x="17420" y="2746"/>
                  </a:lnTo>
                  <a:lnTo>
                    <a:pt x="17463" y="2531"/>
                  </a:lnTo>
                  <a:lnTo>
                    <a:pt x="17420" y="2360"/>
                  </a:lnTo>
                  <a:lnTo>
                    <a:pt x="17334" y="2188"/>
                  </a:lnTo>
                  <a:lnTo>
                    <a:pt x="15275" y="129"/>
                  </a:lnTo>
                  <a:lnTo>
                    <a:pt x="15103" y="43"/>
                  </a:lnTo>
                  <a:lnTo>
                    <a:pt x="148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2"/>
            <p:cNvSpPr/>
            <p:nvPr/>
          </p:nvSpPr>
          <p:spPr>
            <a:xfrm>
              <a:off x="6266750" y="3338025"/>
              <a:ext cx="230650" cy="25775"/>
            </a:xfrm>
            <a:custGeom>
              <a:rect b="b" l="l" r="r" t="t"/>
              <a:pathLst>
                <a:path extrusionOk="0" h="1031" w="9226">
                  <a:moveTo>
                    <a:pt x="558" y="1"/>
                  </a:moveTo>
                  <a:lnTo>
                    <a:pt x="344" y="44"/>
                  </a:lnTo>
                  <a:lnTo>
                    <a:pt x="215" y="129"/>
                  </a:lnTo>
                  <a:lnTo>
                    <a:pt x="86" y="301"/>
                  </a:lnTo>
                  <a:lnTo>
                    <a:pt x="1" y="473"/>
                  </a:lnTo>
                  <a:lnTo>
                    <a:pt x="43" y="687"/>
                  </a:lnTo>
                  <a:lnTo>
                    <a:pt x="129" y="859"/>
                  </a:lnTo>
                  <a:lnTo>
                    <a:pt x="301" y="987"/>
                  </a:lnTo>
                  <a:lnTo>
                    <a:pt x="515" y="1030"/>
                  </a:lnTo>
                  <a:lnTo>
                    <a:pt x="8710" y="1030"/>
                  </a:lnTo>
                  <a:lnTo>
                    <a:pt x="8882" y="987"/>
                  </a:lnTo>
                  <a:lnTo>
                    <a:pt x="9054" y="902"/>
                  </a:lnTo>
                  <a:lnTo>
                    <a:pt x="9182" y="773"/>
                  </a:lnTo>
                  <a:lnTo>
                    <a:pt x="9225" y="601"/>
                  </a:lnTo>
                  <a:lnTo>
                    <a:pt x="9182" y="344"/>
                  </a:lnTo>
                  <a:lnTo>
                    <a:pt x="9096" y="172"/>
                  </a:lnTo>
                  <a:lnTo>
                    <a:pt x="8925" y="44"/>
                  </a:ln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2"/>
            <p:cNvSpPr/>
            <p:nvPr/>
          </p:nvSpPr>
          <p:spPr>
            <a:xfrm>
              <a:off x="6163775" y="3595450"/>
              <a:ext cx="436600" cy="127675"/>
            </a:xfrm>
            <a:custGeom>
              <a:rect b="b" l="l" r="r" t="t"/>
              <a:pathLst>
                <a:path extrusionOk="0" h="5107" w="17464">
                  <a:moveTo>
                    <a:pt x="14717" y="1031"/>
                  </a:moveTo>
                  <a:lnTo>
                    <a:pt x="16219" y="2575"/>
                  </a:lnTo>
                  <a:lnTo>
                    <a:pt x="14717" y="4120"/>
                  </a:lnTo>
                  <a:lnTo>
                    <a:pt x="1459" y="4120"/>
                  </a:lnTo>
                  <a:lnTo>
                    <a:pt x="2318" y="2833"/>
                  </a:lnTo>
                  <a:lnTo>
                    <a:pt x="2360" y="2704"/>
                  </a:lnTo>
                  <a:lnTo>
                    <a:pt x="2403" y="2575"/>
                  </a:lnTo>
                  <a:lnTo>
                    <a:pt x="2360" y="2404"/>
                  </a:lnTo>
                  <a:lnTo>
                    <a:pt x="2318" y="2275"/>
                  </a:lnTo>
                  <a:lnTo>
                    <a:pt x="1459" y="1031"/>
                  </a:lnTo>
                  <a:close/>
                  <a:moveTo>
                    <a:pt x="558" y="1"/>
                  </a:moveTo>
                  <a:lnTo>
                    <a:pt x="344" y="44"/>
                  </a:lnTo>
                  <a:lnTo>
                    <a:pt x="129" y="173"/>
                  </a:lnTo>
                  <a:lnTo>
                    <a:pt x="44" y="344"/>
                  </a:lnTo>
                  <a:lnTo>
                    <a:pt x="1" y="473"/>
                  </a:lnTo>
                  <a:lnTo>
                    <a:pt x="44" y="645"/>
                  </a:lnTo>
                  <a:lnTo>
                    <a:pt x="86" y="816"/>
                  </a:lnTo>
                  <a:lnTo>
                    <a:pt x="1288" y="2575"/>
                  </a:lnTo>
                  <a:lnTo>
                    <a:pt x="86" y="4334"/>
                  </a:lnTo>
                  <a:lnTo>
                    <a:pt x="44" y="4463"/>
                  </a:lnTo>
                  <a:lnTo>
                    <a:pt x="1" y="4635"/>
                  </a:lnTo>
                  <a:lnTo>
                    <a:pt x="44" y="4806"/>
                  </a:lnTo>
                  <a:lnTo>
                    <a:pt x="129" y="4935"/>
                  </a:lnTo>
                  <a:lnTo>
                    <a:pt x="344" y="5064"/>
                  </a:lnTo>
                  <a:lnTo>
                    <a:pt x="558" y="5107"/>
                  </a:lnTo>
                  <a:lnTo>
                    <a:pt x="14889" y="5107"/>
                  </a:lnTo>
                  <a:lnTo>
                    <a:pt x="15103" y="5064"/>
                  </a:lnTo>
                  <a:lnTo>
                    <a:pt x="15275" y="4978"/>
                  </a:lnTo>
                  <a:lnTo>
                    <a:pt x="17334" y="2918"/>
                  </a:lnTo>
                  <a:lnTo>
                    <a:pt x="17420" y="2747"/>
                  </a:lnTo>
                  <a:lnTo>
                    <a:pt x="17463" y="2575"/>
                  </a:lnTo>
                  <a:lnTo>
                    <a:pt x="17420" y="2361"/>
                  </a:lnTo>
                  <a:lnTo>
                    <a:pt x="17334" y="2189"/>
                  </a:lnTo>
                  <a:lnTo>
                    <a:pt x="15275" y="173"/>
                  </a:lnTo>
                  <a:lnTo>
                    <a:pt x="15103" y="44"/>
                  </a:lnTo>
                  <a:lnTo>
                    <a:pt x="14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2"/>
            <p:cNvSpPr/>
            <p:nvPr/>
          </p:nvSpPr>
          <p:spPr>
            <a:xfrm>
              <a:off x="6266750" y="3646950"/>
              <a:ext cx="230650" cy="25775"/>
            </a:xfrm>
            <a:custGeom>
              <a:rect b="b" l="l" r="r" t="t"/>
              <a:pathLst>
                <a:path extrusionOk="0" h="1031" w="9226">
                  <a:moveTo>
                    <a:pt x="558" y="0"/>
                  </a:moveTo>
                  <a:lnTo>
                    <a:pt x="344" y="43"/>
                  </a:lnTo>
                  <a:lnTo>
                    <a:pt x="215" y="129"/>
                  </a:lnTo>
                  <a:lnTo>
                    <a:pt x="86" y="258"/>
                  </a:lnTo>
                  <a:lnTo>
                    <a:pt x="1" y="429"/>
                  </a:lnTo>
                  <a:lnTo>
                    <a:pt x="43" y="687"/>
                  </a:lnTo>
                  <a:lnTo>
                    <a:pt x="129" y="858"/>
                  </a:lnTo>
                  <a:lnTo>
                    <a:pt x="301" y="987"/>
                  </a:lnTo>
                  <a:lnTo>
                    <a:pt x="515" y="1030"/>
                  </a:lnTo>
                  <a:lnTo>
                    <a:pt x="8710" y="1030"/>
                  </a:lnTo>
                  <a:lnTo>
                    <a:pt x="8882" y="987"/>
                  </a:lnTo>
                  <a:lnTo>
                    <a:pt x="9054" y="901"/>
                  </a:lnTo>
                  <a:lnTo>
                    <a:pt x="9182" y="730"/>
                  </a:lnTo>
                  <a:lnTo>
                    <a:pt x="9225" y="558"/>
                  </a:lnTo>
                  <a:lnTo>
                    <a:pt x="9182" y="344"/>
                  </a:lnTo>
                  <a:lnTo>
                    <a:pt x="9096" y="172"/>
                  </a:lnTo>
                  <a:lnTo>
                    <a:pt x="8925" y="43"/>
                  </a:lnTo>
                  <a:lnTo>
                    <a:pt x="8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3" name="Google Shape;2153;p72"/>
          <p:cNvSpPr/>
          <p:nvPr/>
        </p:nvSpPr>
        <p:spPr>
          <a:xfrm>
            <a:off x="6708497" y="3268807"/>
            <a:ext cx="396017" cy="377535"/>
          </a:xfrm>
          <a:custGeom>
            <a:rect b="b" l="l" r="r" t="t"/>
            <a:pathLst>
              <a:path extrusionOk="0" h="16648" w="17463">
                <a:moveTo>
                  <a:pt x="9182" y="1030"/>
                </a:moveTo>
                <a:lnTo>
                  <a:pt x="9654" y="1116"/>
                </a:lnTo>
                <a:lnTo>
                  <a:pt x="10083" y="1202"/>
                </a:lnTo>
                <a:lnTo>
                  <a:pt x="10512" y="1373"/>
                </a:lnTo>
                <a:lnTo>
                  <a:pt x="10898" y="1545"/>
                </a:lnTo>
                <a:lnTo>
                  <a:pt x="11284" y="1759"/>
                </a:lnTo>
                <a:lnTo>
                  <a:pt x="11628" y="2017"/>
                </a:lnTo>
                <a:lnTo>
                  <a:pt x="11971" y="2317"/>
                </a:lnTo>
                <a:lnTo>
                  <a:pt x="12271" y="2617"/>
                </a:lnTo>
                <a:lnTo>
                  <a:pt x="12529" y="2961"/>
                </a:lnTo>
                <a:lnTo>
                  <a:pt x="12786" y="3347"/>
                </a:lnTo>
                <a:lnTo>
                  <a:pt x="13001" y="3733"/>
                </a:lnTo>
                <a:lnTo>
                  <a:pt x="13172" y="4119"/>
                </a:lnTo>
                <a:lnTo>
                  <a:pt x="13301" y="4548"/>
                </a:lnTo>
                <a:lnTo>
                  <a:pt x="13387" y="5020"/>
                </a:lnTo>
                <a:lnTo>
                  <a:pt x="13430" y="5449"/>
                </a:lnTo>
                <a:lnTo>
                  <a:pt x="13430" y="5449"/>
                </a:lnTo>
                <a:lnTo>
                  <a:pt x="12829" y="5320"/>
                </a:lnTo>
                <a:lnTo>
                  <a:pt x="12228" y="5235"/>
                </a:lnTo>
                <a:lnTo>
                  <a:pt x="11585" y="5192"/>
                </a:lnTo>
                <a:lnTo>
                  <a:pt x="10984" y="5278"/>
                </a:lnTo>
                <a:lnTo>
                  <a:pt x="10426" y="5363"/>
                </a:lnTo>
                <a:lnTo>
                  <a:pt x="9826" y="5535"/>
                </a:lnTo>
                <a:lnTo>
                  <a:pt x="9268" y="5792"/>
                </a:lnTo>
                <a:lnTo>
                  <a:pt x="8753" y="6050"/>
                </a:lnTo>
                <a:lnTo>
                  <a:pt x="8195" y="5792"/>
                </a:lnTo>
                <a:lnTo>
                  <a:pt x="7637" y="5535"/>
                </a:lnTo>
                <a:lnTo>
                  <a:pt x="7080" y="5363"/>
                </a:lnTo>
                <a:lnTo>
                  <a:pt x="6479" y="5278"/>
                </a:lnTo>
                <a:lnTo>
                  <a:pt x="5878" y="5192"/>
                </a:lnTo>
                <a:lnTo>
                  <a:pt x="5235" y="5235"/>
                </a:lnTo>
                <a:lnTo>
                  <a:pt x="4634" y="5320"/>
                </a:lnTo>
                <a:lnTo>
                  <a:pt x="4033" y="5449"/>
                </a:lnTo>
                <a:lnTo>
                  <a:pt x="4076" y="5020"/>
                </a:lnTo>
                <a:lnTo>
                  <a:pt x="4162" y="4548"/>
                </a:lnTo>
                <a:lnTo>
                  <a:pt x="4334" y="4119"/>
                </a:lnTo>
                <a:lnTo>
                  <a:pt x="4462" y="3733"/>
                </a:lnTo>
                <a:lnTo>
                  <a:pt x="4677" y="3347"/>
                </a:lnTo>
                <a:lnTo>
                  <a:pt x="4934" y="2961"/>
                </a:lnTo>
                <a:lnTo>
                  <a:pt x="5192" y="2617"/>
                </a:lnTo>
                <a:lnTo>
                  <a:pt x="5492" y="2317"/>
                </a:lnTo>
                <a:lnTo>
                  <a:pt x="5835" y="2017"/>
                </a:lnTo>
                <a:lnTo>
                  <a:pt x="6179" y="1759"/>
                </a:lnTo>
                <a:lnTo>
                  <a:pt x="6565" y="1545"/>
                </a:lnTo>
                <a:lnTo>
                  <a:pt x="6951" y="1373"/>
                </a:lnTo>
                <a:lnTo>
                  <a:pt x="7380" y="1202"/>
                </a:lnTo>
                <a:lnTo>
                  <a:pt x="7809" y="1116"/>
                </a:lnTo>
                <a:lnTo>
                  <a:pt x="8281" y="1030"/>
                </a:lnTo>
                <a:close/>
                <a:moveTo>
                  <a:pt x="5707" y="6222"/>
                </a:moveTo>
                <a:lnTo>
                  <a:pt x="6264" y="6264"/>
                </a:lnTo>
                <a:lnTo>
                  <a:pt x="6822" y="6350"/>
                </a:lnTo>
                <a:lnTo>
                  <a:pt x="7337" y="6522"/>
                </a:lnTo>
                <a:lnTo>
                  <a:pt x="7852" y="6736"/>
                </a:lnTo>
                <a:lnTo>
                  <a:pt x="7552" y="7037"/>
                </a:lnTo>
                <a:lnTo>
                  <a:pt x="7251" y="7337"/>
                </a:lnTo>
                <a:lnTo>
                  <a:pt x="7037" y="7680"/>
                </a:lnTo>
                <a:lnTo>
                  <a:pt x="6779" y="8066"/>
                </a:lnTo>
                <a:lnTo>
                  <a:pt x="6565" y="8453"/>
                </a:lnTo>
                <a:lnTo>
                  <a:pt x="6393" y="8839"/>
                </a:lnTo>
                <a:lnTo>
                  <a:pt x="6264" y="9225"/>
                </a:lnTo>
                <a:lnTo>
                  <a:pt x="6179" y="9654"/>
                </a:lnTo>
                <a:lnTo>
                  <a:pt x="5793" y="9354"/>
                </a:lnTo>
                <a:lnTo>
                  <a:pt x="5406" y="9053"/>
                </a:lnTo>
                <a:lnTo>
                  <a:pt x="5106" y="8710"/>
                </a:lnTo>
                <a:lnTo>
                  <a:pt x="4806" y="8324"/>
                </a:lnTo>
                <a:lnTo>
                  <a:pt x="4591" y="7895"/>
                </a:lnTo>
                <a:lnTo>
                  <a:pt x="4377" y="7466"/>
                </a:lnTo>
                <a:lnTo>
                  <a:pt x="4205" y="6994"/>
                </a:lnTo>
                <a:lnTo>
                  <a:pt x="4119" y="6522"/>
                </a:lnTo>
                <a:lnTo>
                  <a:pt x="4505" y="6393"/>
                </a:lnTo>
                <a:lnTo>
                  <a:pt x="4891" y="6307"/>
                </a:lnTo>
                <a:lnTo>
                  <a:pt x="5321" y="6264"/>
                </a:lnTo>
                <a:lnTo>
                  <a:pt x="5707" y="6222"/>
                </a:lnTo>
                <a:close/>
                <a:moveTo>
                  <a:pt x="11928" y="6222"/>
                </a:moveTo>
                <a:lnTo>
                  <a:pt x="12400" y="6264"/>
                </a:lnTo>
                <a:lnTo>
                  <a:pt x="12872" y="6393"/>
                </a:lnTo>
                <a:lnTo>
                  <a:pt x="13344" y="6522"/>
                </a:lnTo>
                <a:lnTo>
                  <a:pt x="13258" y="6994"/>
                </a:lnTo>
                <a:lnTo>
                  <a:pt x="13086" y="7466"/>
                </a:lnTo>
                <a:lnTo>
                  <a:pt x="12872" y="7895"/>
                </a:lnTo>
                <a:lnTo>
                  <a:pt x="12657" y="8324"/>
                </a:lnTo>
                <a:lnTo>
                  <a:pt x="12357" y="8710"/>
                </a:lnTo>
                <a:lnTo>
                  <a:pt x="12057" y="9053"/>
                </a:lnTo>
                <a:lnTo>
                  <a:pt x="11671" y="9354"/>
                </a:lnTo>
                <a:lnTo>
                  <a:pt x="11284" y="9654"/>
                </a:lnTo>
                <a:lnTo>
                  <a:pt x="11199" y="9225"/>
                </a:lnTo>
                <a:lnTo>
                  <a:pt x="11070" y="8839"/>
                </a:lnTo>
                <a:lnTo>
                  <a:pt x="10898" y="8453"/>
                </a:lnTo>
                <a:lnTo>
                  <a:pt x="10684" y="8066"/>
                </a:lnTo>
                <a:lnTo>
                  <a:pt x="10469" y="7680"/>
                </a:lnTo>
                <a:lnTo>
                  <a:pt x="10212" y="7337"/>
                </a:lnTo>
                <a:lnTo>
                  <a:pt x="9911" y="7037"/>
                </a:lnTo>
                <a:lnTo>
                  <a:pt x="9611" y="6736"/>
                </a:lnTo>
                <a:lnTo>
                  <a:pt x="10040" y="6565"/>
                </a:lnTo>
                <a:lnTo>
                  <a:pt x="10512" y="6393"/>
                </a:lnTo>
                <a:lnTo>
                  <a:pt x="10984" y="6307"/>
                </a:lnTo>
                <a:lnTo>
                  <a:pt x="11456" y="6222"/>
                </a:lnTo>
                <a:close/>
                <a:moveTo>
                  <a:pt x="8753" y="7337"/>
                </a:moveTo>
                <a:lnTo>
                  <a:pt x="9053" y="7594"/>
                </a:lnTo>
                <a:lnTo>
                  <a:pt x="9311" y="7895"/>
                </a:lnTo>
                <a:lnTo>
                  <a:pt x="9568" y="8238"/>
                </a:lnTo>
                <a:lnTo>
                  <a:pt x="9783" y="8581"/>
                </a:lnTo>
                <a:lnTo>
                  <a:pt x="9997" y="8967"/>
                </a:lnTo>
                <a:lnTo>
                  <a:pt x="10169" y="9354"/>
                </a:lnTo>
                <a:lnTo>
                  <a:pt x="10255" y="9740"/>
                </a:lnTo>
                <a:lnTo>
                  <a:pt x="10340" y="10126"/>
                </a:lnTo>
                <a:lnTo>
                  <a:pt x="9954" y="10255"/>
                </a:lnTo>
                <a:lnTo>
                  <a:pt x="9568" y="10340"/>
                </a:lnTo>
                <a:lnTo>
                  <a:pt x="9139" y="10383"/>
                </a:lnTo>
                <a:lnTo>
                  <a:pt x="8753" y="10426"/>
                </a:lnTo>
                <a:lnTo>
                  <a:pt x="8324" y="10383"/>
                </a:lnTo>
                <a:lnTo>
                  <a:pt x="7895" y="10340"/>
                </a:lnTo>
                <a:lnTo>
                  <a:pt x="7509" y="10255"/>
                </a:lnTo>
                <a:lnTo>
                  <a:pt x="7123" y="10126"/>
                </a:lnTo>
                <a:lnTo>
                  <a:pt x="7208" y="9740"/>
                </a:lnTo>
                <a:lnTo>
                  <a:pt x="7337" y="9354"/>
                </a:lnTo>
                <a:lnTo>
                  <a:pt x="7466" y="8967"/>
                </a:lnTo>
                <a:lnTo>
                  <a:pt x="7680" y="8581"/>
                </a:lnTo>
                <a:lnTo>
                  <a:pt x="7895" y="8238"/>
                </a:lnTo>
                <a:lnTo>
                  <a:pt x="8152" y="7895"/>
                </a:lnTo>
                <a:lnTo>
                  <a:pt x="8453" y="7594"/>
                </a:lnTo>
                <a:lnTo>
                  <a:pt x="8753" y="7337"/>
                </a:lnTo>
                <a:close/>
                <a:moveTo>
                  <a:pt x="10426" y="11199"/>
                </a:moveTo>
                <a:lnTo>
                  <a:pt x="10383" y="11670"/>
                </a:lnTo>
                <a:lnTo>
                  <a:pt x="10255" y="12142"/>
                </a:lnTo>
                <a:lnTo>
                  <a:pt x="10126" y="12572"/>
                </a:lnTo>
                <a:lnTo>
                  <a:pt x="9911" y="13001"/>
                </a:lnTo>
                <a:lnTo>
                  <a:pt x="9697" y="13430"/>
                </a:lnTo>
                <a:lnTo>
                  <a:pt x="9397" y="13816"/>
                </a:lnTo>
                <a:lnTo>
                  <a:pt x="9096" y="14202"/>
                </a:lnTo>
                <a:lnTo>
                  <a:pt x="8753" y="14545"/>
                </a:lnTo>
                <a:lnTo>
                  <a:pt x="8367" y="14202"/>
                </a:lnTo>
                <a:lnTo>
                  <a:pt x="8066" y="13816"/>
                </a:lnTo>
                <a:lnTo>
                  <a:pt x="7766" y="13430"/>
                </a:lnTo>
                <a:lnTo>
                  <a:pt x="7552" y="13001"/>
                </a:lnTo>
                <a:lnTo>
                  <a:pt x="7337" y="12572"/>
                </a:lnTo>
                <a:lnTo>
                  <a:pt x="7208" y="12142"/>
                </a:lnTo>
                <a:lnTo>
                  <a:pt x="7123" y="11670"/>
                </a:lnTo>
                <a:lnTo>
                  <a:pt x="7037" y="11199"/>
                </a:lnTo>
                <a:lnTo>
                  <a:pt x="7466" y="11284"/>
                </a:lnTo>
                <a:lnTo>
                  <a:pt x="7852" y="11370"/>
                </a:lnTo>
                <a:lnTo>
                  <a:pt x="8281" y="11413"/>
                </a:lnTo>
                <a:lnTo>
                  <a:pt x="8753" y="11456"/>
                </a:lnTo>
                <a:lnTo>
                  <a:pt x="9182" y="11413"/>
                </a:lnTo>
                <a:lnTo>
                  <a:pt x="9611" y="11370"/>
                </a:lnTo>
                <a:lnTo>
                  <a:pt x="9997" y="11284"/>
                </a:lnTo>
                <a:lnTo>
                  <a:pt x="10426" y="11199"/>
                </a:lnTo>
                <a:close/>
                <a:moveTo>
                  <a:pt x="3175" y="6994"/>
                </a:moveTo>
                <a:lnTo>
                  <a:pt x="3347" y="7594"/>
                </a:lnTo>
                <a:lnTo>
                  <a:pt x="3561" y="8152"/>
                </a:lnTo>
                <a:lnTo>
                  <a:pt x="3862" y="8710"/>
                </a:lnTo>
                <a:lnTo>
                  <a:pt x="4205" y="9182"/>
                </a:lnTo>
                <a:lnTo>
                  <a:pt x="4591" y="9654"/>
                </a:lnTo>
                <a:lnTo>
                  <a:pt x="5020" y="10083"/>
                </a:lnTo>
                <a:lnTo>
                  <a:pt x="5492" y="10426"/>
                </a:lnTo>
                <a:lnTo>
                  <a:pt x="6007" y="10769"/>
                </a:lnTo>
                <a:lnTo>
                  <a:pt x="6050" y="11370"/>
                </a:lnTo>
                <a:lnTo>
                  <a:pt x="6136" y="11971"/>
                </a:lnTo>
                <a:lnTo>
                  <a:pt x="6264" y="12529"/>
                </a:lnTo>
                <a:lnTo>
                  <a:pt x="6479" y="13129"/>
                </a:lnTo>
                <a:lnTo>
                  <a:pt x="6736" y="13687"/>
                </a:lnTo>
                <a:lnTo>
                  <a:pt x="7037" y="14202"/>
                </a:lnTo>
                <a:lnTo>
                  <a:pt x="7423" y="14674"/>
                </a:lnTo>
                <a:lnTo>
                  <a:pt x="7852" y="15103"/>
                </a:lnTo>
                <a:lnTo>
                  <a:pt x="7466" y="15275"/>
                </a:lnTo>
                <a:lnTo>
                  <a:pt x="7037" y="15446"/>
                </a:lnTo>
                <a:lnTo>
                  <a:pt x="6651" y="15532"/>
                </a:lnTo>
                <a:lnTo>
                  <a:pt x="6222" y="15618"/>
                </a:lnTo>
                <a:lnTo>
                  <a:pt x="5363" y="15618"/>
                </a:lnTo>
                <a:lnTo>
                  <a:pt x="4934" y="15575"/>
                </a:lnTo>
                <a:lnTo>
                  <a:pt x="4505" y="15446"/>
                </a:lnTo>
                <a:lnTo>
                  <a:pt x="4076" y="15317"/>
                </a:lnTo>
                <a:lnTo>
                  <a:pt x="3647" y="15146"/>
                </a:lnTo>
                <a:lnTo>
                  <a:pt x="3261" y="14931"/>
                </a:lnTo>
                <a:lnTo>
                  <a:pt x="2875" y="14674"/>
                </a:lnTo>
                <a:lnTo>
                  <a:pt x="2532" y="14374"/>
                </a:lnTo>
                <a:lnTo>
                  <a:pt x="2188" y="14030"/>
                </a:lnTo>
                <a:lnTo>
                  <a:pt x="1931" y="13687"/>
                </a:lnTo>
                <a:lnTo>
                  <a:pt x="1674" y="13258"/>
                </a:lnTo>
                <a:lnTo>
                  <a:pt x="1459" y="12872"/>
                </a:lnTo>
                <a:lnTo>
                  <a:pt x="1287" y="12443"/>
                </a:lnTo>
                <a:lnTo>
                  <a:pt x="1159" y="12014"/>
                </a:lnTo>
                <a:lnTo>
                  <a:pt x="1073" y="11585"/>
                </a:lnTo>
                <a:lnTo>
                  <a:pt x="1030" y="11113"/>
                </a:lnTo>
                <a:lnTo>
                  <a:pt x="1030" y="10684"/>
                </a:lnTo>
                <a:lnTo>
                  <a:pt x="1073" y="10255"/>
                </a:lnTo>
                <a:lnTo>
                  <a:pt x="1159" y="9826"/>
                </a:lnTo>
                <a:lnTo>
                  <a:pt x="1287" y="9397"/>
                </a:lnTo>
                <a:lnTo>
                  <a:pt x="1459" y="9010"/>
                </a:lnTo>
                <a:lnTo>
                  <a:pt x="1631" y="8624"/>
                </a:lnTo>
                <a:lnTo>
                  <a:pt x="1888" y="8238"/>
                </a:lnTo>
                <a:lnTo>
                  <a:pt x="2146" y="7895"/>
                </a:lnTo>
                <a:lnTo>
                  <a:pt x="2446" y="7552"/>
                </a:lnTo>
                <a:lnTo>
                  <a:pt x="2789" y="7251"/>
                </a:lnTo>
                <a:lnTo>
                  <a:pt x="3175" y="6994"/>
                </a:lnTo>
                <a:close/>
                <a:moveTo>
                  <a:pt x="14288" y="6994"/>
                </a:moveTo>
                <a:lnTo>
                  <a:pt x="14674" y="7251"/>
                </a:lnTo>
                <a:lnTo>
                  <a:pt x="15017" y="7552"/>
                </a:lnTo>
                <a:lnTo>
                  <a:pt x="15318" y="7895"/>
                </a:lnTo>
                <a:lnTo>
                  <a:pt x="15575" y="8238"/>
                </a:lnTo>
                <a:lnTo>
                  <a:pt x="15832" y="8624"/>
                </a:lnTo>
                <a:lnTo>
                  <a:pt x="16004" y="9010"/>
                </a:lnTo>
                <a:lnTo>
                  <a:pt x="16176" y="9397"/>
                </a:lnTo>
                <a:lnTo>
                  <a:pt x="16304" y="9826"/>
                </a:lnTo>
                <a:lnTo>
                  <a:pt x="16390" y="10255"/>
                </a:lnTo>
                <a:lnTo>
                  <a:pt x="16433" y="10684"/>
                </a:lnTo>
                <a:lnTo>
                  <a:pt x="16433" y="11113"/>
                </a:lnTo>
                <a:lnTo>
                  <a:pt x="16390" y="11585"/>
                </a:lnTo>
                <a:lnTo>
                  <a:pt x="16304" y="12014"/>
                </a:lnTo>
                <a:lnTo>
                  <a:pt x="16176" y="12443"/>
                </a:lnTo>
                <a:lnTo>
                  <a:pt x="16004" y="12872"/>
                </a:lnTo>
                <a:lnTo>
                  <a:pt x="15789" y="13258"/>
                </a:lnTo>
                <a:lnTo>
                  <a:pt x="15532" y="13687"/>
                </a:lnTo>
                <a:lnTo>
                  <a:pt x="15275" y="14030"/>
                </a:lnTo>
                <a:lnTo>
                  <a:pt x="14931" y="14374"/>
                </a:lnTo>
                <a:lnTo>
                  <a:pt x="14588" y="14674"/>
                </a:lnTo>
                <a:lnTo>
                  <a:pt x="14202" y="14931"/>
                </a:lnTo>
                <a:lnTo>
                  <a:pt x="13816" y="15146"/>
                </a:lnTo>
                <a:lnTo>
                  <a:pt x="13387" y="15317"/>
                </a:lnTo>
                <a:lnTo>
                  <a:pt x="12958" y="15446"/>
                </a:lnTo>
                <a:lnTo>
                  <a:pt x="12529" y="15575"/>
                </a:lnTo>
                <a:lnTo>
                  <a:pt x="12100" y="15618"/>
                </a:lnTo>
                <a:lnTo>
                  <a:pt x="11241" y="15618"/>
                </a:lnTo>
                <a:lnTo>
                  <a:pt x="10812" y="15532"/>
                </a:lnTo>
                <a:lnTo>
                  <a:pt x="10426" y="15446"/>
                </a:lnTo>
                <a:lnTo>
                  <a:pt x="9997" y="15275"/>
                </a:lnTo>
                <a:lnTo>
                  <a:pt x="9611" y="15103"/>
                </a:lnTo>
                <a:lnTo>
                  <a:pt x="10040" y="14674"/>
                </a:lnTo>
                <a:lnTo>
                  <a:pt x="10426" y="14202"/>
                </a:lnTo>
                <a:lnTo>
                  <a:pt x="10727" y="13687"/>
                </a:lnTo>
                <a:lnTo>
                  <a:pt x="11027" y="13129"/>
                </a:lnTo>
                <a:lnTo>
                  <a:pt x="11199" y="12529"/>
                </a:lnTo>
                <a:lnTo>
                  <a:pt x="11370" y="11971"/>
                </a:lnTo>
                <a:lnTo>
                  <a:pt x="11413" y="11370"/>
                </a:lnTo>
                <a:lnTo>
                  <a:pt x="11456" y="10769"/>
                </a:lnTo>
                <a:lnTo>
                  <a:pt x="11971" y="10426"/>
                </a:lnTo>
                <a:lnTo>
                  <a:pt x="12443" y="10083"/>
                </a:lnTo>
                <a:lnTo>
                  <a:pt x="12872" y="9654"/>
                </a:lnTo>
                <a:lnTo>
                  <a:pt x="13258" y="9182"/>
                </a:lnTo>
                <a:lnTo>
                  <a:pt x="13601" y="8710"/>
                </a:lnTo>
                <a:lnTo>
                  <a:pt x="13902" y="8152"/>
                </a:lnTo>
                <a:lnTo>
                  <a:pt x="14116" y="7594"/>
                </a:lnTo>
                <a:lnTo>
                  <a:pt x="14288" y="6994"/>
                </a:lnTo>
                <a:close/>
                <a:moveTo>
                  <a:pt x="8753" y="0"/>
                </a:moveTo>
                <a:lnTo>
                  <a:pt x="8152" y="43"/>
                </a:lnTo>
                <a:lnTo>
                  <a:pt x="7595" y="129"/>
                </a:lnTo>
                <a:lnTo>
                  <a:pt x="7037" y="258"/>
                </a:lnTo>
                <a:lnTo>
                  <a:pt x="6522" y="429"/>
                </a:lnTo>
                <a:lnTo>
                  <a:pt x="6007" y="687"/>
                </a:lnTo>
                <a:lnTo>
                  <a:pt x="5535" y="987"/>
                </a:lnTo>
                <a:lnTo>
                  <a:pt x="5106" y="1287"/>
                </a:lnTo>
                <a:lnTo>
                  <a:pt x="4677" y="1674"/>
                </a:lnTo>
                <a:lnTo>
                  <a:pt x="4334" y="2103"/>
                </a:lnTo>
                <a:lnTo>
                  <a:pt x="3990" y="2532"/>
                </a:lnTo>
                <a:lnTo>
                  <a:pt x="3690" y="3004"/>
                </a:lnTo>
                <a:lnTo>
                  <a:pt x="3476" y="3476"/>
                </a:lnTo>
                <a:lnTo>
                  <a:pt x="3261" y="4033"/>
                </a:lnTo>
                <a:lnTo>
                  <a:pt x="3132" y="4548"/>
                </a:lnTo>
                <a:lnTo>
                  <a:pt x="3047" y="5149"/>
                </a:lnTo>
                <a:lnTo>
                  <a:pt x="3004" y="5707"/>
                </a:lnTo>
                <a:lnTo>
                  <a:pt x="3004" y="5878"/>
                </a:lnTo>
                <a:lnTo>
                  <a:pt x="2875" y="5964"/>
                </a:lnTo>
                <a:lnTo>
                  <a:pt x="2403" y="6264"/>
                </a:lnTo>
                <a:lnTo>
                  <a:pt x="1931" y="6651"/>
                </a:lnTo>
                <a:lnTo>
                  <a:pt x="1545" y="7037"/>
                </a:lnTo>
                <a:lnTo>
                  <a:pt x="1202" y="7423"/>
                </a:lnTo>
                <a:lnTo>
                  <a:pt x="858" y="7895"/>
                </a:lnTo>
                <a:lnTo>
                  <a:pt x="601" y="8410"/>
                </a:lnTo>
                <a:lnTo>
                  <a:pt x="386" y="8925"/>
                </a:lnTo>
                <a:lnTo>
                  <a:pt x="215" y="9439"/>
                </a:lnTo>
                <a:lnTo>
                  <a:pt x="86" y="9997"/>
                </a:lnTo>
                <a:lnTo>
                  <a:pt x="0" y="10555"/>
                </a:lnTo>
                <a:lnTo>
                  <a:pt x="0" y="11113"/>
                </a:lnTo>
                <a:lnTo>
                  <a:pt x="43" y="11670"/>
                </a:lnTo>
                <a:lnTo>
                  <a:pt x="172" y="12228"/>
                </a:lnTo>
                <a:lnTo>
                  <a:pt x="301" y="12743"/>
                </a:lnTo>
                <a:lnTo>
                  <a:pt x="515" y="13301"/>
                </a:lnTo>
                <a:lnTo>
                  <a:pt x="773" y="13773"/>
                </a:lnTo>
                <a:lnTo>
                  <a:pt x="1073" y="14245"/>
                </a:lnTo>
                <a:lnTo>
                  <a:pt x="1416" y="14717"/>
                </a:lnTo>
                <a:lnTo>
                  <a:pt x="1802" y="15103"/>
                </a:lnTo>
                <a:lnTo>
                  <a:pt x="2231" y="15446"/>
                </a:lnTo>
                <a:lnTo>
                  <a:pt x="2703" y="15789"/>
                </a:lnTo>
                <a:lnTo>
                  <a:pt x="3175" y="16047"/>
                </a:lnTo>
                <a:lnTo>
                  <a:pt x="3690" y="16261"/>
                </a:lnTo>
                <a:lnTo>
                  <a:pt x="4248" y="16433"/>
                </a:lnTo>
                <a:lnTo>
                  <a:pt x="4977" y="16605"/>
                </a:lnTo>
                <a:lnTo>
                  <a:pt x="5750" y="16648"/>
                </a:lnTo>
                <a:lnTo>
                  <a:pt x="6479" y="16605"/>
                </a:lnTo>
                <a:lnTo>
                  <a:pt x="7208" y="16433"/>
                </a:lnTo>
                <a:lnTo>
                  <a:pt x="7895" y="16218"/>
                </a:lnTo>
                <a:lnTo>
                  <a:pt x="8581" y="15875"/>
                </a:lnTo>
                <a:lnTo>
                  <a:pt x="8753" y="15789"/>
                </a:lnTo>
                <a:lnTo>
                  <a:pt x="8882" y="15875"/>
                </a:lnTo>
                <a:lnTo>
                  <a:pt x="9568" y="16218"/>
                </a:lnTo>
                <a:lnTo>
                  <a:pt x="10255" y="16433"/>
                </a:lnTo>
                <a:lnTo>
                  <a:pt x="10984" y="16605"/>
                </a:lnTo>
                <a:lnTo>
                  <a:pt x="11713" y="16648"/>
                </a:lnTo>
                <a:lnTo>
                  <a:pt x="12486" y="16605"/>
                </a:lnTo>
                <a:lnTo>
                  <a:pt x="13215" y="16433"/>
                </a:lnTo>
                <a:lnTo>
                  <a:pt x="13773" y="16261"/>
                </a:lnTo>
                <a:lnTo>
                  <a:pt x="14288" y="16047"/>
                </a:lnTo>
                <a:lnTo>
                  <a:pt x="14760" y="15789"/>
                </a:lnTo>
                <a:lnTo>
                  <a:pt x="15232" y="15446"/>
                </a:lnTo>
                <a:lnTo>
                  <a:pt x="15661" y="15103"/>
                </a:lnTo>
                <a:lnTo>
                  <a:pt x="16047" y="14717"/>
                </a:lnTo>
                <a:lnTo>
                  <a:pt x="16390" y="14245"/>
                </a:lnTo>
                <a:lnTo>
                  <a:pt x="16690" y="13773"/>
                </a:lnTo>
                <a:lnTo>
                  <a:pt x="16948" y="13301"/>
                </a:lnTo>
                <a:lnTo>
                  <a:pt x="17162" y="12743"/>
                </a:lnTo>
                <a:lnTo>
                  <a:pt x="17291" y="12228"/>
                </a:lnTo>
                <a:lnTo>
                  <a:pt x="17420" y="11670"/>
                </a:lnTo>
                <a:lnTo>
                  <a:pt x="17463" y="11113"/>
                </a:lnTo>
                <a:lnTo>
                  <a:pt x="17463" y="10555"/>
                </a:lnTo>
                <a:lnTo>
                  <a:pt x="17377" y="9997"/>
                </a:lnTo>
                <a:lnTo>
                  <a:pt x="17248" y="9439"/>
                </a:lnTo>
                <a:lnTo>
                  <a:pt x="17077" y="8925"/>
                </a:lnTo>
                <a:lnTo>
                  <a:pt x="16862" y="8410"/>
                </a:lnTo>
                <a:lnTo>
                  <a:pt x="16605" y="7895"/>
                </a:lnTo>
                <a:lnTo>
                  <a:pt x="16261" y="7423"/>
                </a:lnTo>
                <a:lnTo>
                  <a:pt x="15918" y="7037"/>
                </a:lnTo>
                <a:lnTo>
                  <a:pt x="15532" y="6651"/>
                </a:lnTo>
                <a:lnTo>
                  <a:pt x="15060" y="6264"/>
                </a:lnTo>
                <a:lnTo>
                  <a:pt x="14588" y="5964"/>
                </a:lnTo>
                <a:lnTo>
                  <a:pt x="14459" y="5878"/>
                </a:lnTo>
                <a:lnTo>
                  <a:pt x="14459" y="5707"/>
                </a:lnTo>
                <a:lnTo>
                  <a:pt x="14416" y="5149"/>
                </a:lnTo>
                <a:lnTo>
                  <a:pt x="14331" y="4548"/>
                </a:lnTo>
                <a:lnTo>
                  <a:pt x="14202" y="4033"/>
                </a:lnTo>
                <a:lnTo>
                  <a:pt x="13987" y="3476"/>
                </a:lnTo>
                <a:lnTo>
                  <a:pt x="13773" y="3004"/>
                </a:lnTo>
                <a:lnTo>
                  <a:pt x="13473" y="2532"/>
                </a:lnTo>
                <a:lnTo>
                  <a:pt x="13129" y="2103"/>
                </a:lnTo>
                <a:lnTo>
                  <a:pt x="12786" y="1674"/>
                </a:lnTo>
                <a:lnTo>
                  <a:pt x="12357" y="1287"/>
                </a:lnTo>
                <a:lnTo>
                  <a:pt x="11928" y="987"/>
                </a:lnTo>
                <a:lnTo>
                  <a:pt x="11456" y="687"/>
                </a:lnTo>
                <a:lnTo>
                  <a:pt x="10941" y="429"/>
                </a:lnTo>
                <a:lnTo>
                  <a:pt x="10426" y="258"/>
                </a:lnTo>
                <a:lnTo>
                  <a:pt x="9869" y="129"/>
                </a:lnTo>
                <a:lnTo>
                  <a:pt x="9311" y="43"/>
                </a:lnTo>
                <a:lnTo>
                  <a:pt x="87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72"/>
          <p:cNvGrpSpPr/>
          <p:nvPr/>
        </p:nvGrpSpPr>
        <p:grpSpPr>
          <a:xfrm>
            <a:off x="7416043" y="3260150"/>
            <a:ext cx="396017" cy="395042"/>
            <a:chOff x="7707300" y="3287625"/>
            <a:chExt cx="436575" cy="435500"/>
          </a:xfrm>
        </p:grpSpPr>
        <p:sp>
          <p:nvSpPr>
            <p:cNvPr id="2155" name="Google Shape;2155;p72"/>
            <p:cNvSpPr/>
            <p:nvPr/>
          </p:nvSpPr>
          <p:spPr>
            <a:xfrm>
              <a:off x="7940050" y="3519300"/>
              <a:ext cx="203825" cy="203825"/>
            </a:xfrm>
            <a:custGeom>
              <a:rect b="b" l="l" r="r" t="t"/>
              <a:pathLst>
                <a:path extrusionOk="0" h="8153" w="8153">
                  <a:moveTo>
                    <a:pt x="4334" y="1030"/>
                  </a:moveTo>
                  <a:lnTo>
                    <a:pt x="4635" y="1073"/>
                  </a:lnTo>
                  <a:lnTo>
                    <a:pt x="4935" y="1159"/>
                  </a:lnTo>
                  <a:lnTo>
                    <a:pt x="5193" y="1245"/>
                  </a:lnTo>
                  <a:lnTo>
                    <a:pt x="5450" y="1374"/>
                  </a:lnTo>
                  <a:lnTo>
                    <a:pt x="5707" y="1502"/>
                  </a:lnTo>
                  <a:lnTo>
                    <a:pt x="5965" y="1674"/>
                  </a:lnTo>
                  <a:lnTo>
                    <a:pt x="6179" y="1846"/>
                  </a:lnTo>
                  <a:lnTo>
                    <a:pt x="6394" y="2060"/>
                  </a:lnTo>
                  <a:lnTo>
                    <a:pt x="6566" y="2318"/>
                  </a:lnTo>
                  <a:lnTo>
                    <a:pt x="6737" y="2532"/>
                  </a:lnTo>
                  <a:lnTo>
                    <a:pt x="6866" y="2789"/>
                  </a:lnTo>
                  <a:lnTo>
                    <a:pt x="6952" y="3090"/>
                  </a:lnTo>
                  <a:lnTo>
                    <a:pt x="7037" y="3347"/>
                  </a:lnTo>
                  <a:lnTo>
                    <a:pt x="7123" y="3648"/>
                  </a:lnTo>
                  <a:lnTo>
                    <a:pt x="7123" y="3948"/>
                  </a:lnTo>
                  <a:lnTo>
                    <a:pt x="7123" y="4291"/>
                  </a:lnTo>
                  <a:lnTo>
                    <a:pt x="7080" y="4592"/>
                  </a:lnTo>
                  <a:lnTo>
                    <a:pt x="7037" y="4935"/>
                  </a:lnTo>
                  <a:lnTo>
                    <a:pt x="6909" y="5235"/>
                  </a:lnTo>
                  <a:lnTo>
                    <a:pt x="6780" y="5493"/>
                  </a:lnTo>
                  <a:lnTo>
                    <a:pt x="6651" y="5750"/>
                  </a:lnTo>
                  <a:lnTo>
                    <a:pt x="6437" y="6007"/>
                  </a:lnTo>
                  <a:lnTo>
                    <a:pt x="6222" y="6265"/>
                  </a:lnTo>
                  <a:lnTo>
                    <a:pt x="6008" y="6436"/>
                  </a:lnTo>
                  <a:lnTo>
                    <a:pt x="5750" y="6651"/>
                  </a:lnTo>
                  <a:lnTo>
                    <a:pt x="5493" y="6780"/>
                  </a:lnTo>
                  <a:lnTo>
                    <a:pt x="5193" y="6908"/>
                  </a:lnTo>
                  <a:lnTo>
                    <a:pt x="4892" y="7037"/>
                  </a:lnTo>
                  <a:lnTo>
                    <a:pt x="4592" y="7080"/>
                  </a:lnTo>
                  <a:lnTo>
                    <a:pt x="4292" y="7123"/>
                  </a:lnTo>
                  <a:lnTo>
                    <a:pt x="3648" y="7123"/>
                  </a:lnTo>
                  <a:lnTo>
                    <a:pt x="3348" y="7080"/>
                  </a:lnTo>
                  <a:lnTo>
                    <a:pt x="3047" y="6994"/>
                  </a:lnTo>
                  <a:lnTo>
                    <a:pt x="2790" y="6866"/>
                  </a:lnTo>
                  <a:lnTo>
                    <a:pt x="2532" y="6737"/>
                  </a:lnTo>
                  <a:lnTo>
                    <a:pt x="2275" y="6565"/>
                  </a:lnTo>
                  <a:lnTo>
                    <a:pt x="2060" y="6394"/>
                  </a:lnTo>
                  <a:lnTo>
                    <a:pt x="1846" y="6179"/>
                  </a:lnTo>
                  <a:lnTo>
                    <a:pt x="1674" y="5964"/>
                  </a:lnTo>
                  <a:lnTo>
                    <a:pt x="1503" y="5750"/>
                  </a:lnTo>
                  <a:lnTo>
                    <a:pt x="1374" y="5493"/>
                  </a:lnTo>
                  <a:lnTo>
                    <a:pt x="1245" y="5192"/>
                  </a:lnTo>
                  <a:lnTo>
                    <a:pt x="1117" y="4935"/>
                  </a:lnTo>
                  <a:lnTo>
                    <a:pt x="1074" y="4634"/>
                  </a:lnTo>
                  <a:lnTo>
                    <a:pt x="1031" y="4334"/>
                  </a:lnTo>
                  <a:lnTo>
                    <a:pt x="988" y="4034"/>
                  </a:lnTo>
                  <a:lnTo>
                    <a:pt x="988" y="1030"/>
                  </a:lnTo>
                  <a:close/>
                  <a:moveTo>
                    <a:pt x="473" y="1"/>
                  </a:moveTo>
                  <a:lnTo>
                    <a:pt x="301" y="44"/>
                  </a:lnTo>
                  <a:lnTo>
                    <a:pt x="130" y="129"/>
                  </a:lnTo>
                  <a:lnTo>
                    <a:pt x="1" y="301"/>
                  </a:lnTo>
                  <a:lnTo>
                    <a:pt x="1" y="516"/>
                  </a:lnTo>
                  <a:lnTo>
                    <a:pt x="1" y="4034"/>
                  </a:lnTo>
                  <a:lnTo>
                    <a:pt x="1" y="4463"/>
                  </a:lnTo>
                  <a:lnTo>
                    <a:pt x="44" y="4849"/>
                  </a:lnTo>
                  <a:lnTo>
                    <a:pt x="173" y="5235"/>
                  </a:lnTo>
                  <a:lnTo>
                    <a:pt x="301" y="5621"/>
                  </a:lnTo>
                  <a:lnTo>
                    <a:pt x="473" y="5964"/>
                  </a:lnTo>
                  <a:lnTo>
                    <a:pt x="645" y="6308"/>
                  </a:lnTo>
                  <a:lnTo>
                    <a:pt x="902" y="6608"/>
                  </a:lnTo>
                  <a:lnTo>
                    <a:pt x="1159" y="6908"/>
                  </a:lnTo>
                  <a:lnTo>
                    <a:pt x="1417" y="7209"/>
                  </a:lnTo>
                  <a:lnTo>
                    <a:pt x="1760" y="7423"/>
                  </a:lnTo>
                  <a:lnTo>
                    <a:pt x="2060" y="7638"/>
                  </a:lnTo>
                  <a:lnTo>
                    <a:pt x="2404" y="7809"/>
                  </a:lnTo>
                  <a:lnTo>
                    <a:pt x="2790" y="7981"/>
                  </a:lnTo>
                  <a:lnTo>
                    <a:pt x="3176" y="8067"/>
                  </a:lnTo>
                  <a:lnTo>
                    <a:pt x="3562" y="8153"/>
                  </a:lnTo>
                  <a:lnTo>
                    <a:pt x="4420" y="8153"/>
                  </a:lnTo>
                  <a:lnTo>
                    <a:pt x="4849" y="8110"/>
                  </a:lnTo>
                  <a:lnTo>
                    <a:pt x="5235" y="7981"/>
                  </a:lnTo>
                  <a:lnTo>
                    <a:pt x="5622" y="7852"/>
                  </a:lnTo>
                  <a:lnTo>
                    <a:pt x="6008" y="7681"/>
                  </a:lnTo>
                  <a:lnTo>
                    <a:pt x="6351" y="7466"/>
                  </a:lnTo>
                  <a:lnTo>
                    <a:pt x="6651" y="7252"/>
                  </a:lnTo>
                  <a:lnTo>
                    <a:pt x="6952" y="6951"/>
                  </a:lnTo>
                  <a:lnTo>
                    <a:pt x="7252" y="6651"/>
                  </a:lnTo>
                  <a:lnTo>
                    <a:pt x="7467" y="6351"/>
                  </a:lnTo>
                  <a:lnTo>
                    <a:pt x="7681" y="6007"/>
                  </a:lnTo>
                  <a:lnTo>
                    <a:pt x="7853" y="5621"/>
                  </a:lnTo>
                  <a:lnTo>
                    <a:pt x="7981" y="5235"/>
                  </a:lnTo>
                  <a:lnTo>
                    <a:pt x="8110" y="4849"/>
                  </a:lnTo>
                  <a:lnTo>
                    <a:pt x="8153" y="4420"/>
                  </a:lnTo>
                  <a:lnTo>
                    <a:pt x="8153" y="3991"/>
                  </a:lnTo>
                  <a:lnTo>
                    <a:pt x="8153" y="3605"/>
                  </a:lnTo>
                  <a:lnTo>
                    <a:pt x="8067" y="3176"/>
                  </a:lnTo>
                  <a:lnTo>
                    <a:pt x="7938" y="2789"/>
                  </a:lnTo>
                  <a:lnTo>
                    <a:pt x="7810" y="2446"/>
                  </a:lnTo>
                  <a:lnTo>
                    <a:pt x="7638" y="2060"/>
                  </a:lnTo>
                  <a:lnTo>
                    <a:pt x="7424" y="1760"/>
                  </a:lnTo>
                  <a:lnTo>
                    <a:pt x="7166" y="1459"/>
                  </a:lnTo>
                  <a:lnTo>
                    <a:pt x="6909" y="1159"/>
                  </a:lnTo>
                  <a:lnTo>
                    <a:pt x="6608" y="902"/>
                  </a:lnTo>
                  <a:lnTo>
                    <a:pt x="6308" y="687"/>
                  </a:lnTo>
                  <a:lnTo>
                    <a:pt x="5965" y="473"/>
                  </a:lnTo>
                  <a:lnTo>
                    <a:pt x="5622" y="301"/>
                  </a:lnTo>
                  <a:lnTo>
                    <a:pt x="5235" y="172"/>
                  </a:lnTo>
                  <a:lnTo>
                    <a:pt x="4849" y="86"/>
                  </a:lnTo>
                  <a:lnTo>
                    <a:pt x="4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2"/>
            <p:cNvSpPr/>
            <p:nvPr/>
          </p:nvSpPr>
          <p:spPr>
            <a:xfrm>
              <a:off x="7991550" y="3569725"/>
              <a:ext cx="101925" cy="103000"/>
            </a:xfrm>
            <a:custGeom>
              <a:rect b="b" l="l" r="r" t="t"/>
              <a:pathLst>
                <a:path extrusionOk="0" h="4120" w="4077">
                  <a:moveTo>
                    <a:pt x="2017" y="1030"/>
                  </a:moveTo>
                  <a:lnTo>
                    <a:pt x="2232" y="1073"/>
                  </a:lnTo>
                  <a:lnTo>
                    <a:pt x="2403" y="1116"/>
                  </a:lnTo>
                  <a:lnTo>
                    <a:pt x="2618" y="1202"/>
                  </a:lnTo>
                  <a:lnTo>
                    <a:pt x="2746" y="1330"/>
                  </a:lnTo>
                  <a:lnTo>
                    <a:pt x="2875" y="1502"/>
                  </a:lnTo>
                  <a:lnTo>
                    <a:pt x="2961" y="1674"/>
                  </a:lnTo>
                  <a:lnTo>
                    <a:pt x="3047" y="1845"/>
                  </a:lnTo>
                  <a:lnTo>
                    <a:pt x="3047" y="2060"/>
                  </a:lnTo>
                  <a:lnTo>
                    <a:pt x="3047" y="2274"/>
                  </a:lnTo>
                  <a:lnTo>
                    <a:pt x="2961" y="2446"/>
                  </a:lnTo>
                  <a:lnTo>
                    <a:pt x="2875" y="2617"/>
                  </a:lnTo>
                  <a:lnTo>
                    <a:pt x="2746" y="2789"/>
                  </a:lnTo>
                  <a:lnTo>
                    <a:pt x="2618" y="2918"/>
                  </a:lnTo>
                  <a:lnTo>
                    <a:pt x="2403" y="3004"/>
                  </a:lnTo>
                  <a:lnTo>
                    <a:pt x="2232" y="3046"/>
                  </a:lnTo>
                  <a:lnTo>
                    <a:pt x="2017" y="3089"/>
                  </a:lnTo>
                  <a:lnTo>
                    <a:pt x="1802" y="3046"/>
                  </a:lnTo>
                  <a:lnTo>
                    <a:pt x="1631" y="3004"/>
                  </a:lnTo>
                  <a:lnTo>
                    <a:pt x="1459" y="2918"/>
                  </a:lnTo>
                  <a:lnTo>
                    <a:pt x="1288" y="2789"/>
                  </a:lnTo>
                  <a:lnTo>
                    <a:pt x="1159" y="2617"/>
                  </a:lnTo>
                  <a:lnTo>
                    <a:pt x="1073" y="2446"/>
                  </a:lnTo>
                  <a:lnTo>
                    <a:pt x="1030" y="2274"/>
                  </a:lnTo>
                  <a:lnTo>
                    <a:pt x="987" y="2060"/>
                  </a:lnTo>
                  <a:lnTo>
                    <a:pt x="1030" y="1845"/>
                  </a:lnTo>
                  <a:lnTo>
                    <a:pt x="1073" y="1674"/>
                  </a:lnTo>
                  <a:lnTo>
                    <a:pt x="1159" y="1502"/>
                  </a:lnTo>
                  <a:lnTo>
                    <a:pt x="1288" y="1330"/>
                  </a:lnTo>
                  <a:lnTo>
                    <a:pt x="1459" y="1202"/>
                  </a:lnTo>
                  <a:lnTo>
                    <a:pt x="1631" y="1116"/>
                  </a:lnTo>
                  <a:lnTo>
                    <a:pt x="1802" y="1073"/>
                  </a:lnTo>
                  <a:lnTo>
                    <a:pt x="2017" y="1030"/>
                  </a:lnTo>
                  <a:close/>
                  <a:moveTo>
                    <a:pt x="2017" y="0"/>
                  </a:moveTo>
                  <a:lnTo>
                    <a:pt x="1631" y="43"/>
                  </a:lnTo>
                  <a:lnTo>
                    <a:pt x="1245" y="172"/>
                  </a:lnTo>
                  <a:lnTo>
                    <a:pt x="901" y="386"/>
                  </a:lnTo>
                  <a:lnTo>
                    <a:pt x="601" y="601"/>
                  </a:lnTo>
                  <a:lnTo>
                    <a:pt x="344" y="901"/>
                  </a:lnTo>
                  <a:lnTo>
                    <a:pt x="129" y="1287"/>
                  </a:lnTo>
                  <a:lnTo>
                    <a:pt x="43" y="1631"/>
                  </a:lnTo>
                  <a:lnTo>
                    <a:pt x="0" y="2060"/>
                  </a:lnTo>
                  <a:lnTo>
                    <a:pt x="43" y="2489"/>
                  </a:lnTo>
                  <a:lnTo>
                    <a:pt x="129" y="2875"/>
                  </a:lnTo>
                  <a:lnTo>
                    <a:pt x="344" y="3218"/>
                  </a:lnTo>
                  <a:lnTo>
                    <a:pt x="601" y="3518"/>
                  </a:lnTo>
                  <a:lnTo>
                    <a:pt x="901" y="3776"/>
                  </a:lnTo>
                  <a:lnTo>
                    <a:pt x="1245" y="3947"/>
                  </a:lnTo>
                  <a:lnTo>
                    <a:pt x="1631" y="4076"/>
                  </a:lnTo>
                  <a:lnTo>
                    <a:pt x="2017" y="4119"/>
                  </a:lnTo>
                  <a:lnTo>
                    <a:pt x="2446" y="4076"/>
                  </a:lnTo>
                  <a:lnTo>
                    <a:pt x="2832" y="3947"/>
                  </a:lnTo>
                  <a:lnTo>
                    <a:pt x="3175" y="3776"/>
                  </a:lnTo>
                  <a:lnTo>
                    <a:pt x="3476" y="3518"/>
                  </a:lnTo>
                  <a:lnTo>
                    <a:pt x="3733" y="3218"/>
                  </a:lnTo>
                  <a:lnTo>
                    <a:pt x="3905" y="2875"/>
                  </a:lnTo>
                  <a:lnTo>
                    <a:pt x="4034" y="2489"/>
                  </a:lnTo>
                  <a:lnTo>
                    <a:pt x="4076" y="2060"/>
                  </a:lnTo>
                  <a:lnTo>
                    <a:pt x="4034" y="1631"/>
                  </a:lnTo>
                  <a:lnTo>
                    <a:pt x="3905" y="1287"/>
                  </a:lnTo>
                  <a:lnTo>
                    <a:pt x="3733" y="901"/>
                  </a:lnTo>
                  <a:lnTo>
                    <a:pt x="3476" y="601"/>
                  </a:lnTo>
                  <a:lnTo>
                    <a:pt x="3175" y="386"/>
                  </a:lnTo>
                  <a:lnTo>
                    <a:pt x="2832" y="172"/>
                  </a:lnTo>
                  <a:lnTo>
                    <a:pt x="2446" y="43"/>
                  </a:lnTo>
                  <a:lnTo>
                    <a:pt x="20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2"/>
            <p:cNvSpPr/>
            <p:nvPr/>
          </p:nvSpPr>
          <p:spPr>
            <a:xfrm>
              <a:off x="7707300" y="3287625"/>
              <a:ext cx="204900" cy="203825"/>
            </a:xfrm>
            <a:custGeom>
              <a:rect b="b" l="l" r="r" t="t"/>
              <a:pathLst>
                <a:path extrusionOk="0" h="8153" w="8196">
                  <a:moveTo>
                    <a:pt x="4548" y="1030"/>
                  </a:moveTo>
                  <a:lnTo>
                    <a:pt x="4849" y="1073"/>
                  </a:lnTo>
                  <a:lnTo>
                    <a:pt x="5106" y="1159"/>
                  </a:lnTo>
                  <a:lnTo>
                    <a:pt x="5407" y="1287"/>
                  </a:lnTo>
                  <a:lnTo>
                    <a:pt x="5664" y="1416"/>
                  </a:lnTo>
                  <a:lnTo>
                    <a:pt x="5879" y="1588"/>
                  </a:lnTo>
                  <a:lnTo>
                    <a:pt x="6136" y="1759"/>
                  </a:lnTo>
                  <a:lnTo>
                    <a:pt x="6308" y="1974"/>
                  </a:lnTo>
                  <a:lnTo>
                    <a:pt x="6522" y="2188"/>
                  </a:lnTo>
                  <a:lnTo>
                    <a:pt x="6694" y="2403"/>
                  </a:lnTo>
                  <a:lnTo>
                    <a:pt x="6822" y="2660"/>
                  </a:lnTo>
                  <a:lnTo>
                    <a:pt x="6951" y="2961"/>
                  </a:lnTo>
                  <a:lnTo>
                    <a:pt x="7037" y="3218"/>
                  </a:lnTo>
                  <a:lnTo>
                    <a:pt x="7123" y="3518"/>
                  </a:lnTo>
                  <a:lnTo>
                    <a:pt x="7166" y="3819"/>
                  </a:lnTo>
                  <a:lnTo>
                    <a:pt x="7166" y="4119"/>
                  </a:lnTo>
                  <a:lnTo>
                    <a:pt x="7166" y="7122"/>
                  </a:lnTo>
                  <a:lnTo>
                    <a:pt x="3862" y="7122"/>
                  </a:lnTo>
                  <a:lnTo>
                    <a:pt x="3562" y="7079"/>
                  </a:lnTo>
                  <a:lnTo>
                    <a:pt x="3261" y="6994"/>
                  </a:lnTo>
                  <a:lnTo>
                    <a:pt x="2961" y="6908"/>
                  </a:lnTo>
                  <a:lnTo>
                    <a:pt x="2704" y="6779"/>
                  </a:lnTo>
                  <a:lnTo>
                    <a:pt x="2446" y="6650"/>
                  </a:lnTo>
                  <a:lnTo>
                    <a:pt x="2232" y="6479"/>
                  </a:lnTo>
                  <a:lnTo>
                    <a:pt x="2017" y="6307"/>
                  </a:lnTo>
                  <a:lnTo>
                    <a:pt x="1803" y="6093"/>
                  </a:lnTo>
                  <a:lnTo>
                    <a:pt x="1631" y="5835"/>
                  </a:lnTo>
                  <a:lnTo>
                    <a:pt x="1459" y="5621"/>
                  </a:lnTo>
                  <a:lnTo>
                    <a:pt x="1331" y="5363"/>
                  </a:lnTo>
                  <a:lnTo>
                    <a:pt x="1202" y="5063"/>
                  </a:lnTo>
                  <a:lnTo>
                    <a:pt x="1116" y="4805"/>
                  </a:lnTo>
                  <a:lnTo>
                    <a:pt x="1073" y="4505"/>
                  </a:lnTo>
                  <a:lnTo>
                    <a:pt x="1030" y="4205"/>
                  </a:lnTo>
                  <a:lnTo>
                    <a:pt x="1030" y="3862"/>
                  </a:lnTo>
                  <a:lnTo>
                    <a:pt x="1073" y="3561"/>
                  </a:lnTo>
                  <a:lnTo>
                    <a:pt x="1159" y="3218"/>
                  </a:lnTo>
                  <a:lnTo>
                    <a:pt x="1245" y="2918"/>
                  </a:lnTo>
                  <a:lnTo>
                    <a:pt x="1373" y="2660"/>
                  </a:lnTo>
                  <a:lnTo>
                    <a:pt x="1545" y="2403"/>
                  </a:lnTo>
                  <a:lnTo>
                    <a:pt x="1717" y="2145"/>
                  </a:lnTo>
                  <a:lnTo>
                    <a:pt x="1931" y="1888"/>
                  </a:lnTo>
                  <a:lnTo>
                    <a:pt x="2189" y="1716"/>
                  </a:lnTo>
                  <a:lnTo>
                    <a:pt x="2403" y="1502"/>
                  </a:lnTo>
                  <a:lnTo>
                    <a:pt x="2704" y="1373"/>
                  </a:lnTo>
                  <a:lnTo>
                    <a:pt x="2961" y="1244"/>
                  </a:lnTo>
                  <a:lnTo>
                    <a:pt x="3261" y="1116"/>
                  </a:lnTo>
                  <a:lnTo>
                    <a:pt x="3562" y="1073"/>
                  </a:lnTo>
                  <a:lnTo>
                    <a:pt x="3905" y="1030"/>
                  </a:lnTo>
                  <a:close/>
                  <a:moveTo>
                    <a:pt x="3776" y="0"/>
                  </a:moveTo>
                  <a:lnTo>
                    <a:pt x="3347" y="43"/>
                  </a:lnTo>
                  <a:lnTo>
                    <a:pt x="2918" y="172"/>
                  </a:lnTo>
                  <a:lnTo>
                    <a:pt x="2532" y="300"/>
                  </a:lnTo>
                  <a:lnTo>
                    <a:pt x="2189" y="472"/>
                  </a:lnTo>
                  <a:lnTo>
                    <a:pt x="1845" y="687"/>
                  </a:lnTo>
                  <a:lnTo>
                    <a:pt x="1502" y="901"/>
                  </a:lnTo>
                  <a:lnTo>
                    <a:pt x="1202" y="1201"/>
                  </a:lnTo>
                  <a:lnTo>
                    <a:pt x="944" y="1502"/>
                  </a:lnTo>
                  <a:lnTo>
                    <a:pt x="730" y="1802"/>
                  </a:lnTo>
                  <a:lnTo>
                    <a:pt x="515" y="2145"/>
                  </a:lnTo>
                  <a:lnTo>
                    <a:pt x="344" y="2531"/>
                  </a:lnTo>
                  <a:lnTo>
                    <a:pt x="172" y="2918"/>
                  </a:lnTo>
                  <a:lnTo>
                    <a:pt x="86" y="3304"/>
                  </a:lnTo>
                  <a:lnTo>
                    <a:pt x="43" y="3733"/>
                  </a:lnTo>
                  <a:lnTo>
                    <a:pt x="1" y="4162"/>
                  </a:lnTo>
                  <a:lnTo>
                    <a:pt x="43" y="4548"/>
                  </a:lnTo>
                  <a:lnTo>
                    <a:pt x="129" y="4977"/>
                  </a:lnTo>
                  <a:lnTo>
                    <a:pt x="215" y="5363"/>
                  </a:lnTo>
                  <a:lnTo>
                    <a:pt x="387" y="5706"/>
                  </a:lnTo>
                  <a:lnTo>
                    <a:pt x="558" y="6093"/>
                  </a:lnTo>
                  <a:lnTo>
                    <a:pt x="773" y="6393"/>
                  </a:lnTo>
                  <a:lnTo>
                    <a:pt x="987" y="6693"/>
                  </a:lnTo>
                  <a:lnTo>
                    <a:pt x="1245" y="6994"/>
                  </a:lnTo>
                  <a:lnTo>
                    <a:pt x="1545" y="7251"/>
                  </a:lnTo>
                  <a:lnTo>
                    <a:pt x="1888" y="7466"/>
                  </a:lnTo>
                  <a:lnTo>
                    <a:pt x="2232" y="7680"/>
                  </a:lnTo>
                  <a:lnTo>
                    <a:pt x="2575" y="7852"/>
                  </a:lnTo>
                  <a:lnTo>
                    <a:pt x="2961" y="7980"/>
                  </a:lnTo>
                  <a:lnTo>
                    <a:pt x="3347" y="8066"/>
                  </a:lnTo>
                  <a:lnTo>
                    <a:pt x="3733" y="8152"/>
                  </a:lnTo>
                  <a:lnTo>
                    <a:pt x="7681" y="8152"/>
                  </a:lnTo>
                  <a:lnTo>
                    <a:pt x="7895" y="8109"/>
                  </a:lnTo>
                  <a:lnTo>
                    <a:pt x="8067" y="8023"/>
                  </a:lnTo>
                  <a:lnTo>
                    <a:pt x="8153" y="7852"/>
                  </a:lnTo>
                  <a:lnTo>
                    <a:pt x="8195" y="7637"/>
                  </a:lnTo>
                  <a:lnTo>
                    <a:pt x="8195" y="4119"/>
                  </a:lnTo>
                  <a:lnTo>
                    <a:pt x="8195" y="3690"/>
                  </a:lnTo>
                  <a:lnTo>
                    <a:pt x="8110" y="3304"/>
                  </a:lnTo>
                  <a:lnTo>
                    <a:pt x="8024" y="2918"/>
                  </a:lnTo>
                  <a:lnTo>
                    <a:pt x="7895" y="2531"/>
                  </a:lnTo>
                  <a:lnTo>
                    <a:pt x="7723" y="2188"/>
                  </a:lnTo>
                  <a:lnTo>
                    <a:pt x="7509" y="1845"/>
                  </a:lnTo>
                  <a:lnTo>
                    <a:pt x="7294" y="1545"/>
                  </a:lnTo>
                  <a:lnTo>
                    <a:pt x="7037" y="1244"/>
                  </a:lnTo>
                  <a:lnTo>
                    <a:pt x="6737" y="944"/>
                  </a:lnTo>
                  <a:lnTo>
                    <a:pt x="6436" y="729"/>
                  </a:lnTo>
                  <a:lnTo>
                    <a:pt x="6093" y="515"/>
                  </a:lnTo>
                  <a:lnTo>
                    <a:pt x="5750" y="343"/>
                  </a:lnTo>
                  <a:lnTo>
                    <a:pt x="5407" y="172"/>
                  </a:lnTo>
                  <a:lnTo>
                    <a:pt x="5020" y="86"/>
                  </a:lnTo>
                  <a:lnTo>
                    <a:pt x="4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2"/>
            <p:cNvSpPr/>
            <p:nvPr/>
          </p:nvSpPr>
          <p:spPr>
            <a:xfrm>
              <a:off x="7758775" y="3338025"/>
              <a:ext cx="103000" cy="103000"/>
            </a:xfrm>
            <a:custGeom>
              <a:rect b="b" l="l" r="r" t="t"/>
              <a:pathLst>
                <a:path extrusionOk="0" h="4120" w="4120">
                  <a:moveTo>
                    <a:pt x="2060" y="1030"/>
                  </a:moveTo>
                  <a:lnTo>
                    <a:pt x="2275" y="1073"/>
                  </a:lnTo>
                  <a:lnTo>
                    <a:pt x="2447" y="1116"/>
                  </a:lnTo>
                  <a:lnTo>
                    <a:pt x="2618" y="1202"/>
                  </a:lnTo>
                  <a:lnTo>
                    <a:pt x="2790" y="1331"/>
                  </a:lnTo>
                  <a:lnTo>
                    <a:pt x="2919" y="1502"/>
                  </a:lnTo>
                  <a:lnTo>
                    <a:pt x="3004" y="1674"/>
                  </a:lnTo>
                  <a:lnTo>
                    <a:pt x="3047" y="1846"/>
                  </a:lnTo>
                  <a:lnTo>
                    <a:pt x="3090" y="2060"/>
                  </a:lnTo>
                  <a:lnTo>
                    <a:pt x="3047" y="2275"/>
                  </a:lnTo>
                  <a:lnTo>
                    <a:pt x="3004" y="2446"/>
                  </a:lnTo>
                  <a:lnTo>
                    <a:pt x="2919" y="2618"/>
                  </a:lnTo>
                  <a:lnTo>
                    <a:pt x="2790" y="2789"/>
                  </a:lnTo>
                  <a:lnTo>
                    <a:pt x="2618" y="2918"/>
                  </a:lnTo>
                  <a:lnTo>
                    <a:pt x="2447" y="3004"/>
                  </a:lnTo>
                  <a:lnTo>
                    <a:pt x="2275" y="3047"/>
                  </a:lnTo>
                  <a:lnTo>
                    <a:pt x="2060" y="3090"/>
                  </a:lnTo>
                  <a:lnTo>
                    <a:pt x="1846" y="3047"/>
                  </a:lnTo>
                  <a:lnTo>
                    <a:pt x="1674" y="3004"/>
                  </a:lnTo>
                  <a:lnTo>
                    <a:pt x="1503" y="2918"/>
                  </a:lnTo>
                  <a:lnTo>
                    <a:pt x="1331" y="2789"/>
                  </a:lnTo>
                  <a:lnTo>
                    <a:pt x="1202" y="2618"/>
                  </a:lnTo>
                  <a:lnTo>
                    <a:pt x="1117" y="2446"/>
                  </a:lnTo>
                  <a:lnTo>
                    <a:pt x="1074" y="2275"/>
                  </a:lnTo>
                  <a:lnTo>
                    <a:pt x="1031" y="2060"/>
                  </a:lnTo>
                  <a:lnTo>
                    <a:pt x="1074" y="1846"/>
                  </a:lnTo>
                  <a:lnTo>
                    <a:pt x="1117" y="1674"/>
                  </a:lnTo>
                  <a:lnTo>
                    <a:pt x="1202" y="1502"/>
                  </a:lnTo>
                  <a:lnTo>
                    <a:pt x="1331" y="1331"/>
                  </a:lnTo>
                  <a:lnTo>
                    <a:pt x="1503" y="1202"/>
                  </a:lnTo>
                  <a:lnTo>
                    <a:pt x="1674" y="1116"/>
                  </a:lnTo>
                  <a:lnTo>
                    <a:pt x="1846" y="1073"/>
                  </a:lnTo>
                  <a:lnTo>
                    <a:pt x="2060" y="1030"/>
                  </a:lnTo>
                  <a:close/>
                  <a:moveTo>
                    <a:pt x="2060" y="1"/>
                  </a:moveTo>
                  <a:lnTo>
                    <a:pt x="1674" y="44"/>
                  </a:lnTo>
                  <a:lnTo>
                    <a:pt x="1288" y="172"/>
                  </a:lnTo>
                  <a:lnTo>
                    <a:pt x="902" y="344"/>
                  </a:lnTo>
                  <a:lnTo>
                    <a:pt x="602" y="601"/>
                  </a:lnTo>
                  <a:lnTo>
                    <a:pt x="387" y="902"/>
                  </a:lnTo>
                  <a:lnTo>
                    <a:pt x="173" y="1245"/>
                  </a:lnTo>
                  <a:lnTo>
                    <a:pt x="44" y="1631"/>
                  </a:lnTo>
                  <a:lnTo>
                    <a:pt x="1" y="2060"/>
                  </a:lnTo>
                  <a:lnTo>
                    <a:pt x="44" y="2489"/>
                  </a:lnTo>
                  <a:lnTo>
                    <a:pt x="173" y="2875"/>
                  </a:lnTo>
                  <a:lnTo>
                    <a:pt x="387" y="3219"/>
                  </a:lnTo>
                  <a:lnTo>
                    <a:pt x="602" y="3519"/>
                  </a:lnTo>
                  <a:lnTo>
                    <a:pt x="902" y="3733"/>
                  </a:lnTo>
                  <a:lnTo>
                    <a:pt x="1288" y="3948"/>
                  </a:lnTo>
                  <a:lnTo>
                    <a:pt x="1674" y="4077"/>
                  </a:lnTo>
                  <a:lnTo>
                    <a:pt x="2060" y="4120"/>
                  </a:lnTo>
                  <a:lnTo>
                    <a:pt x="2489" y="4077"/>
                  </a:lnTo>
                  <a:lnTo>
                    <a:pt x="2876" y="3948"/>
                  </a:lnTo>
                  <a:lnTo>
                    <a:pt x="3219" y="3733"/>
                  </a:lnTo>
                  <a:lnTo>
                    <a:pt x="3519" y="3519"/>
                  </a:lnTo>
                  <a:lnTo>
                    <a:pt x="3777" y="3219"/>
                  </a:lnTo>
                  <a:lnTo>
                    <a:pt x="3948" y="2875"/>
                  </a:lnTo>
                  <a:lnTo>
                    <a:pt x="4077" y="2489"/>
                  </a:lnTo>
                  <a:lnTo>
                    <a:pt x="4120" y="2060"/>
                  </a:lnTo>
                  <a:lnTo>
                    <a:pt x="4077" y="1631"/>
                  </a:lnTo>
                  <a:lnTo>
                    <a:pt x="3948" y="1245"/>
                  </a:lnTo>
                  <a:lnTo>
                    <a:pt x="3777" y="902"/>
                  </a:lnTo>
                  <a:lnTo>
                    <a:pt x="3519" y="601"/>
                  </a:lnTo>
                  <a:lnTo>
                    <a:pt x="3219" y="344"/>
                  </a:lnTo>
                  <a:lnTo>
                    <a:pt x="2876" y="172"/>
                  </a:lnTo>
                  <a:lnTo>
                    <a:pt x="2489" y="44"/>
                  </a:lnTo>
                  <a:lnTo>
                    <a:pt x="2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7707300" y="3519300"/>
              <a:ext cx="204900" cy="203825"/>
            </a:xfrm>
            <a:custGeom>
              <a:rect b="b" l="l" r="r" t="t"/>
              <a:pathLst>
                <a:path extrusionOk="0" h="8153" w="8196">
                  <a:moveTo>
                    <a:pt x="7166" y="1030"/>
                  </a:moveTo>
                  <a:lnTo>
                    <a:pt x="7166" y="4077"/>
                  </a:lnTo>
                  <a:lnTo>
                    <a:pt x="7166" y="4420"/>
                  </a:lnTo>
                  <a:lnTo>
                    <a:pt x="7080" y="4763"/>
                  </a:lnTo>
                  <a:lnTo>
                    <a:pt x="6994" y="5106"/>
                  </a:lnTo>
                  <a:lnTo>
                    <a:pt x="6865" y="5407"/>
                  </a:lnTo>
                  <a:lnTo>
                    <a:pt x="6694" y="5707"/>
                  </a:lnTo>
                  <a:lnTo>
                    <a:pt x="6522" y="5964"/>
                  </a:lnTo>
                  <a:lnTo>
                    <a:pt x="6308" y="6222"/>
                  </a:lnTo>
                  <a:lnTo>
                    <a:pt x="6050" y="6436"/>
                  </a:lnTo>
                  <a:lnTo>
                    <a:pt x="5793" y="6651"/>
                  </a:lnTo>
                  <a:lnTo>
                    <a:pt x="5492" y="6823"/>
                  </a:lnTo>
                  <a:lnTo>
                    <a:pt x="5192" y="6951"/>
                  </a:lnTo>
                  <a:lnTo>
                    <a:pt x="4849" y="7037"/>
                  </a:lnTo>
                  <a:lnTo>
                    <a:pt x="4506" y="7123"/>
                  </a:lnTo>
                  <a:lnTo>
                    <a:pt x="4162" y="7166"/>
                  </a:lnTo>
                  <a:lnTo>
                    <a:pt x="3819" y="7123"/>
                  </a:lnTo>
                  <a:lnTo>
                    <a:pt x="3433" y="7080"/>
                  </a:lnTo>
                  <a:lnTo>
                    <a:pt x="3004" y="6951"/>
                  </a:lnTo>
                  <a:lnTo>
                    <a:pt x="2618" y="6780"/>
                  </a:lnTo>
                  <a:lnTo>
                    <a:pt x="2275" y="6522"/>
                  </a:lnTo>
                  <a:lnTo>
                    <a:pt x="1931" y="6265"/>
                  </a:lnTo>
                  <a:lnTo>
                    <a:pt x="1631" y="5922"/>
                  </a:lnTo>
                  <a:lnTo>
                    <a:pt x="1416" y="5578"/>
                  </a:lnTo>
                  <a:lnTo>
                    <a:pt x="1245" y="5149"/>
                  </a:lnTo>
                  <a:lnTo>
                    <a:pt x="1116" y="4763"/>
                  </a:lnTo>
                  <a:lnTo>
                    <a:pt x="1073" y="4377"/>
                  </a:lnTo>
                  <a:lnTo>
                    <a:pt x="1030" y="4034"/>
                  </a:lnTo>
                  <a:lnTo>
                    <a:pt x="1073" y="3648"/>
                  </a:lnTo>
                  <a:lnTo>
                    <a:pt x="1116" y="3304"/>
                  </a:lnTo>
                  <a:lnTo>
                    <a:pt x="1245" y="3004"/>
                  </a:lnTo>
                  <a:lnTo>
                    <a:pt x="1373" y="2704"/>
                  </a:lnTo>
                  <a:lnTo>
                    <a:pt x="1545" y="2403"/>
                  </a:lnTo>
                  <a:lnTo>
                    <a:pt x="1717" y="2146"/>
                  </a:lnTo>
                  <a:lnTo>
                    <a:pt x="1974" y="1888"/>
                  </a:lnTo>
                  <a:lnTo>
                    <a:pt x="2232" y="1674"/>
                  </a:lnTo>
                  <a:lnTo>
                    <a:pt x="2489" y="1459"/>
                  </a:lnTo>
                  <a:lnTo>
                    <a:pt x="2789" y="1331"/>
                  </a:lnTo>
                  <a:lnTo>
                    <a:pt x="3090" y="1202"/>
                  </a:lnTo>
                  <a:lnTo>
                    <a:pt x="3433" y="1073"/>
                  </a:lnTo>
                  <a:lnTo>
                    <a:pt x="3776" y="1030"/>
                  </a:lnTo>
                  <a:close/>
                  <a:moveTo>
                    <a:pt x="3733" y="1"/>
                  </a:moveTo>
                  <a:lnTo>
                    <a:pt x="3347" y="86"/>
                  </a:lnTo>
                  <a:lnTo>
                    <a:pt x="2961" y="172"/>
                  </a:lnTo>
                  <a:lnTo>
                    <a:pt x="2575" y="301"/>
                  </a:lnTo>
                  <a:lnTo>
                    <a:pt x="2232" y="473"/>
                  </a:lnTo>
                  <a:lnTo>
                    <a:pt x="1888" y="687"/>
                  </a:lnTo>
                  <a:lnTo>
                    <a:pt x="1545" y="902"/>
                  </a:lnTo>
                  <a:lnTo>
                    <a:pt x="1245" y="1159"/>
                  </a:lnTo>
                  <a:lnTo>
                    <a:pt x="987" y="1459"/>
                  </a:lnTo>
                  <a:lnTo>
                    <a:pt x="773" y="1760"/>
                  </a:lnTo>
                  <a:lnTo>
                    <a:pt x="558" y="2060"/>
                  </a:lnTo>
                  <a:lnTo>
                    <a:pt x="387" y="2446"/>
                  </a:lnTo>
                  <a:lnTo>
                    <a:pt x="215" y="2789"/>
                  </a:lnTo>
                  <a:lnTo>
                    <a:pt x="129" y="3176"/>
                  </a:lnTo>
                  <a:lnTo>
                    <a:pt x="43" y="3605"/>
                  </a:lnTo>
                  <a:lnTo>
                    <a:pt x="1" y="3991"/>
                  </a:lnTo>
                  <a:lnTo>
                    <a:pt x="43" y="4420"/>
                  </a:lnTo>
                  <a:lnTo>
                    <a:pt x="86" y="4849"/>
                  </a:lnTo>
                  <a:lnTo>
                    <a:pt x="172" y="5235"/>
                  </a:lnTo>
                  <a:lnTo>
                    <a:pt x="344" y="5621"/>
                  </a:lnTo>
                  <a:lnTo>
                    <a:pt x="515" y="6007"/>
                  </a:lnTo>
                  <a:lnTo>
                    <a:pt x="730" y="6351"/>
                  </a:lnTo>
                  <a:lnTo>
                    <a:pt x="944" y="6651"/>
                  </a:lnTo>
                  <a:lnTo>
                    <a:pt x="1202" y="6951"/>
                  </a:lnTo>
                  <a:lnTo>
                    <a:pt x="1502" y="7252"/>
                  </a:lnTo>
                  <a:lnTo>
                    <a:pt x="1845" y="7466"/>
                  </a:lnTo>
                  <a:lnTo>
                    <a:pt x="2189" y="7681"/>
                  </a:lnTo>
                  <a:lnTo>
                    <a:pt x="2532" y="7852"/>
                  </a:lnTo>
                  <a:lnTo>
                    <a:pt x="2918" y="7981"/>
                  </a:lnTo>
                  <a:lnTo>
                    <a:pt x="3347" y="8110"/>
                  </a:lnTo>
                  <a:lnTo>
                    <a:pt x="3776" y="8153"/>
                  </a:lnTo>
                  <a:lnTo>
                    <a:pt x="4591" y="8153"/>
                  </a:lnTo>
                  <a:lnTo>
                    <a:pt x="5020" y="8067"/>
                  </a:lnTo>
                  <a:lnTo>
                    <a:pt x="5407" y="7981"/>
                  </a:lnTo>
                  <a:lnTo>
                    <a:pt x="5750" y="7809"/>
                  </a:lnTo>
                  <a:lnTo>
                    <a:pt x="6093" y="7638"/>
                  </a:lnTo>
                  <a:lnTo>
                    <a:pt x="6436" y="7423"/>
                  </a:lnTo>
                  <a:lnTo>
                    <a:pt x="6737" y="7209"/>
                  </a:lnTo>
                  <a:lnTo>
                    <a:pt x="7037" y="6908"/>
                  </a:lnTo>
                  <a:lnTo>
                    <a:pt x="7294" y="6608"/>
                  </a:lnTo>
                  <a:lnTo>
                    <a:pt x="7509" y="6308"/>
                  </a:lnTo>
                  <a:lnTo>
                    <a:pt x="7723" y="5964"/>
                  </a:lnTo>
                  <a:lnTo>
                    <a:pt x="7895" y="5621"/>
                  </a:lnTo>
                  <a:lnTo>
                    <a:pt x="8024" y="5235"/>
                  </a:lnTo>
                  <a:lnTo>
                    <a:pt x="8110" y="4849"/>
                  </a:lnTo>
                  <a:lnTo>
                    <a:pt x="8195" y="4463"/>
                  </a:lnTo>
                  <a:lnTo>
                    <a:pt x="8195" y="4034"/>
                  </a:lnTo>
                  <a:lnTo>
                    <a:pt x="8195" y="516"/>
                  </a:lnTo>
                  <a:lnTo>
                    <a:pt x="8153" y="301"/>
                  </a:lnTo>
                  <a:lnTo>
                    <a:pt x="8067" y="129"/>
                  </a:lnTo>
                  <a:lnTo>
                    <a:pt x="7895" y="44"/>
                  </a:lnTo>
                  <a:lnTo>
                    <a:pt x="76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7758775" y="3569725"/>
              <a:ext cx="103000" cy="103000"/>
            </a:xfrm>
            <a:custGeom>
              <a:rect b="b" l="l" r="r" t="t"/>
              <a:pathLst>
                <a:path extrusionOk="0" h="4120" w="4120">
                  <a:moveTo>
                    <a:pt x="2060" y="1030"/>
                  </a:moveTo>
                  <a:lnTo>
                    <a:pt x="2275" y="1073"/>
                  </a:lnTo>
                  <a:lnTo>
                    <a:pt x="2447" y="1116"/>
                  </a:lnTo>
                  <a:lnTo>
                    <a:pt x="2618" y="1202"/>
                  </a:lnTo>
                  <a:lnTo>
                    <a:pt x="2790" y="1330"/>
                  </a:lnTo>
                  <a:lnTo>
                    <a:pt x="2919" y="1502"/>
                  </a:lnTo>
                  <a:lnTo>
                    <a:pt x="3004" y="1674"/>
                  </a:lnTo>
                  <a:lnTo>
                    <a:pt x="3047" y="1845"/>
                  </a:lnTo>
                  <a:lnTo>
                    <a:pt x="3090" y="2060"/>
                  </a:lnTo>
                  <a:lnTo>
                    <a:pt x="3047" y="2274"/>
                  </a:lnTo>
                  <a:lnTo>
                    <a:pt x="3004" y="2446"/>
                  </a:lnTo>
                  <a:lnTo>
                    <a:pt x="2919" y="2617"/>
                  </a:lnTo>
                  <a:lnTo>
                    <a:pt x="2790" y="2789"/>
                  </a:lnTo>
                  <a:lnTo>
                    <a:pt x="2618" y="2918"/>
                  </a:lnTo>
                  <a:lnTo>
                    <a:pt x="2447" y="3004"/>
                  </a:lnTo>
                  <a:lnTo>
                    <a:pt x="2275" y="3046"/>
                  </a:lnTo>
                  <a:lnTo>
                    <a:pt x="2060" y="3089"/>
                  </a:lnTo>
                  <a:lnTo>
                    <a:pt x="1846" y="3046"/>
                  </a:lnTo>
                  <a:lnTo>
                    <a:pt x="1674" y="3004"/>
                  </a:lnTo>
                  <a:lnTo>
                    <a:pt x="1503" y="2918"/>
                  </a:lnTo>
                  <a:lnTo>
                    <a:pt x="1331" y="2789"/>
                  </a:lnTo>
                  <a:lnTo>
                    <a:pt x="1202" y="2617"/>
                  </a:lnTo>
                  <a:lnTo>
                    <a:pt x="1117" y="2446"/>
                  </a:lnTo>
                  <a:lnTo>
                    <a:pt x="1074" y="2274"/>
                  </a:lnTo>
                  <a:lnTo>
                    <a:pt x="1031" y="2060"/>
                  </a:lnTo>
                  <a:lnTo>
                    <a:pt x="1074" y="1845"/>
                  </a:lnTo>
                  <a:lnTo>
                    <a:pt x="1117" y="1674"/>
                  </a:lnTo>
                  <a:lnTo>
                    <a:pt x="1202" y="1502"/>
                  </a:lnTo>
                  <a:lnTo>
                    <a:pt x="1331" y="1330"/>
                  </a:lnTo>
                  <a:lnTo>
                    <a:pt x="1503" y="1202"/>
                  </a:lnTo>
                  <a:lnTo>
                    <a:pt x="1674" y="1116"/>
                  </a:lnTo>
                  <a:lnTo>
                    <a:pt x="1846" y="1073"/>
                  </a:lnTo>
                  <a:lnTo>
                    <a:pt x="2060" y="1030"/>
                  </a:lnTo>
                  <a:close/>
                  <a:moveTo>
                    <a:pt x="2060" y="0"/>
                  </a:moveTo>
                  <a:lnTo>
                    <a:pt x="1674" y="43"/>
                  </a:lnTo>
                  <a:lnTo>
                    <a:pt x="1288" y="172"/>
                  </a:lnTo>
                  <a:lnTo>
                    <a:pt x="902" y="386"/>
                  </a:lnTo>
                  <a:lnTo>
                    <a:pt x="602" y="601"/>
                  </a:lnTo>
                  <a:lnTo>
                    <a:pt x="387" y="901"/>
                  </a:lnTo>
                  <a:lnTo>
                    <a:pt x="173" y="1287"/>
                  </a:lnTo>
                  <a:lnTo>
                    <a:pt x="44" y="1631"/>
                  </a:lnTo>
                  <a:lnTo>
                    <a:pt x="1" y="2060"/>
                  </a:lnTo>
                  <a:lnTo>
                    <a:pt x="44" y="2489"/>
                  </a:lnTo>
                  <a:lnTo>
                    <a:pt x="173" y="2875"/>
                  </a:lnTo>
                  <a:lnTo>
                    <a:pt x="387" y="3218"/>
                  </a:lnTo>
                  <a:lnTo>
                    <a:pt x="602" y="3518"/>
                  </a:lnTo>
                  <a:lnTo>
                    <a:pt x="902" y="3776"/>
                  </a:lnTo>
                  <a:lnTo>
                    <a:pt x="1288" y="3947"/>
                  </a:lnTo>
                  <a:lnTo>
                    <a:pt x="1674" y="4076"/>
                  </a:lnTo>
                  <a:lnTo>
                    <a:pt x="2060" y="4119"/>
                  </a:lnTo>
                  <a:lnTo>
                    <a:pt x="2489" y="4076"/>
                  </a:lnTo>
                  <a:lnTo>
                    <a:pt x="2876" y="3947"/>
                  </a:lnTo>
                  <a:lnTo>
                    <a:pt x="3219" y="3776"/>
                  </a:lnTo>
                  <a:lnTo>
                    <a:pt x="3519" y="3518"/>
                  </a:lnTo>
                  <a:lnTo>
                    <a:pt x="3777" y="3218"/>
                  </a:lnTo>
                  <a:lnTo>
                    <a:pt x="3948" y="2875"/>
                  </a:lnTo>
                  <a:lnTo>
                    <a:pt x="4077" y="2489"/>
                  </a:lnTo>
                  <a:lnTo>
                    <a:pt x="4120" y="2060"/>
                  </a:lnTo>
                  <a:lnTo>
                    <a:pt x="4077" y="1631"/>
                  </a:lnTo>
                  <a:lnTo>
                    <a:pt x="3948" y="1287"/>
                  </a:lnTo>
                  <a:lnTo>
                    <a:pt x="3777" y="901"/>
                  </a:lnTo>
                  <a:lnTo>
                    <a:pt x="3519" y="601"/>
                  </a:lnTo>
                  <a:lnTo>
                    <a:pt x="3219" y="386"/>
                  </a:lnTo>
                  <a:lnTo>
                    <a:pt x="2876" y="172"/>
                  </a:lnTo>
                  <a:lnTo>
                    <a:pt x="2489" y="43"/>
                  </a:lnTo>
                  <a:lnTo>
                    <a:pt x="2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7940050" y="3287625"/>
              <a:ext cx="203825" cy="203825"/>
            </a:xfrm>
            <a:custGeom>
              <a:rect b="b" l="l" r="r" t="t"/>
              <a:pathLst>
                <a:path extrusionOk="0" h="8153" w="8153">
                  <a:moveTo>
                    <a:pt x="3991" y="987"/>
                  </a:moveTo>
                  <a:lnTo>
                    <a:pt x="4377" y="1030"/>
                  </a:lnTo>
                  <a:lnTo>
                    <a:pt x="4721" y="1073"/>
                  </a:lnTo>
                  <a:lnTo>
                    <a:pt x="5150" y="1201"/>
                  </a:lnTo>
                  <a:lnTo>
                    <a:pt x="5579" y="1373"/>
                  </a:lnTo>
                  <a:lnTo>
                    <a:pt x="5922" y="1630"/>
                  </a:lnTo>
                  <a:lnTo>
                    <a:pt x="6265" y="1888"/>
                  </a:lnTo>
                  <a:lnTo>
                    <a:pt x="6523" y="2231"/>
                  </a:lnTo>
                  <a:lnTo>
                    <a:pt x="6780" y="2574"/>
                  </a:lnTo>
                  <a:lnTo>
                    <a:pt x="6952" y="3003"/>
                  </a:lnTo>
                  <a:lnTo>
                    <a:pt x="7080" y="3390"/>
                  </a:lnTo>
                  <a:lnTo>
                    <a:pt x="7123" y="3776"/>
                  </a:lnTo>
                  <a:lnTo>
                    <a:pt x="7123" y="4119"/>
                  </a:lnTo>
                  <a:lnTo>
                    <a:pt x="7123" y="4505"/>
                  </a:lnTo>
                  <a:lnTo>
                    <a:pt x="7037" y="4848"/>
                  </a:lnTo>
                  <a:lnTo>
                    <a:pt x="6952" y="5149"/>
                  </a:lnTo>
                  <a:lnTo>
                    <a:pt x="6823" y="5449"/>
                  </a:lnTo>
                  <a:lnTo>
                    <a:pt x="6651" y="5749"/>
                  </a:lnTo>
                  <a:lnTo>
                    <a:pt x="6437" y="6007"/>
                  </a:lnTo>
                  <a:lnTo>
                    <a:pt x="6222" y="6264"/>
                  </a:lnTo>
                  <a:lnTo>
                    <a:pt x="5965" y="6479"/>
                  </a:lnTo>
                  <a:lnTo>
                    <a:pt x="5707" y="6693"/>
                  </a:lnTo>
                  <a:lnTo>
                    <a:pt x="5407" y="6822"/>
                  </a:lnTo>
                  <a:lnTo>
                    <a:pt x="5107" y="6951"/>
                  </a:lnTo>
                  <a:lnTo>
                    <a:pt x="4763" y="7079"/>
                  </a:lnTo>
                  <a:lnTo>
                    <a:pt x="4420" y="7122"/>
                  </a:lnTo>
                  <a:lnTo>
                    <a:pt x="988" y="7122"/>
                  </a:lnTo>
                  <a:lnTo>
                    <a:pt x="988" y="4076"/>
                  </a:lnTo>
                  <a:lnTo>
                    <a:pt x="1031" y="3733"/>
                  </a:lnTo>
                  <a:lnTo>
                    <a:pt x="1074" y="3390"/>
                  </a:lnTo>
                  <a:lnTo>
                    <a:pt x="1159" y="3046"/>
                  </a:lnTo>
                  <a:lnTo>
                    <a:pt x="1288" y="2746"/>
                  </a:lnTo>
                  <a:lnTo>
                    <a:pt x="1460" y="2446"/>
                  </a:lnTo>
                  <a:lnTo>
                    <a:pt x="1674" y="2188"/>
                  </a:lnTo>
                  <a:lnTo>
                    <a:pt x="1889" y="1931"/>
                  </a:lnTo>
                  <a:lnTo>
                    <a:pt x="2146" y="1716"/>
                  </a:lnTo>
                  <a:lnTo>
                    <a:pt x="2404" y="1502"/>
                  </a:lnTo>
                  <a:lnTo>
                    <a:pt x="2704" y="1330"/>
                  </a:lnTo>
                  <a:lnTo>
                    <a:pt x="3004" y="1201"/>
                  </a:lnTo>
                  <a:lnTo>
                    <a:pt x="3305" y="1116"/>
                  </a:lnTo>
                  <a:lnTo>
                    <a:pt x="3648" y="1030"/>
                  </a:lnTo>
                  <a:lnTo>
                    <a:pt x="3991" y="987"/>
                  </a:lnTo>
                  <a:close/>
                  <a:moveTo>
                    <a:pt x="3562" y="0"/>
                  </a:moveTo>
                  <a:lnTo>
                    <a:pt x="3176" y="86"/>
                  </a:lnTo>
                  <a:lnTo>
                    <a:pt x="2790" y="172"/>
                  </a:lnTo>
                  <a:lnTo>
                    <a:pt x="2404" y="343"/>
                  </a:lnTo>
                  <a:lnTo>
                    <a:pt x="2060" y="515"/>
                  </a:lnTo>
                  <a:lnTo>
                    <a:pt x="1760" y="729"/>
                  </a:lnTo>
                  <a:lnTo>
                    <a:pt x="1417" y="944"/>
                  </a:lnTo>
                  <a:lnTo>
                    <a:pt x="1159" y="1244"/>
                  </a:lnTo>
                  <a:lnTo>
                    <a:pt x="902" y="1545"/>
                  </a:lnTo>
                  <a:lnTo>
                    <a:pt x="645" y="1845"/>
                  </a:lnTo>
                  <a:lnTo>
                    <a:pt x="473" y="2188"/>
                  </a:lnTo>
                  <a:lnTo>
                    <a:pt x="301" y="2531"/>
                  </a:lnTo>
                  <a:lnTo>
                    <a:pt x="173" y="2918"/>
                  </a:lnTo>
                  <a:lnTo>
                    <a:pt x="44" y="3304"/>
                  </a:lnTo>
                  <a:lnTo>
                    <a:pt x="1" y="3690"/>
                  </a:lnTo>
                  <a:lnTo>
                    <a:pt x="1" y="4119"/>
                  </a:lnTo>
                  <a:lnTo>
                    <a:pt x="1" y="7637"/>
                  </a:lnTo>
                  <a:lnTo>
                    <a:pt x="1" y="7852"/>
                  </a:lnTo>
                  <a:lnTo>
                    <a:pt x="130" y="8023"/>
                  </a:lnTo>
                  <a:lnTo>
                    <a:pt x="301" y="8109"/>
                  </a:lnTo>
                  <a:lnTo>
                    <a:pt x="473" y="8152"/>
                  </a:lnTo>
                  <a:lnTo>
                    <a:pt x="4420" y="8152"/>
                  </a:lnTo>
                  <a:lnTo>
                    <a:pt x="4849" y="8066"/>
                  </a:lnTo>
                  <a:lnTo>
                    <a:pt x="5235" y="7980"/>
                  </a:lnTo>
                  <a:lnTo>
                    <a:pt x="5622" y="7852"/>
                  </a:lnTo>
                  <a:lnTo>
                    <a:pt x="5965" y="7680"/>
                  </a:lnTo>
                  <a:lnTo>
                    <a:pt x="6308" y="7466"/>
                  </a:lnTo>
                  <a:lnTo>
                    <a:pt x="6608" y="7251"/>
                  </a:lnTo>
                  <a:lnTo>
                    <a:pt x="6909" y="6994"/>
                  </a:lnTo>
                  <a:lnTo>
                    <a:pt x="7166" y="6693"/>
                  </a:lnTo>
                  <a:lnTo>
                    <a:pt x="7424" y="6393"/>
                  </a:lnTo>
                  <a:lnTo>
                    <a:pt x="7638" y="6093"/>
                  </a:lnTo>
                  <a:lnTo>
                    <a:pt x="7810" y="5706"/>
                  </a:lnTo>
                  <a:lnTo>
                    <a:pt x="7938" y="5363"/>
                  </a:lnTo>
                  <a:lnTo>
                    <a:pt x="8067" y="4977"/>
                  </a:lnTo>
                  <a:lnTo>
                    <a:pt x="8153" y="4548"/>
                  </a:lnTo>
                  <a:lnTo>
                    <a:pt x="8153" y="4162"/>
                  </a:lnTo>
                  <a:lnTo>
                    <a:pt x="8153" y="3733"/>
                  </a:lnTo>
                  <a:lnTo>
                    <a:pt x="8110" y="3304"/>
                  </a:lnTo>
                  <a:lnTo>
                    <a:pt x="7981" y="2918"/>
                  </a:lnTo>
                  <a:lnTo>
                    <a:pt x="7853" y="2531"/>
                  </a:lnTo>
                  <a:lnTo>
                    <a:pt x="7681" y="2145"/>
                  </a:lnTo>
                  <a:lnTo>
                    <a:pt x="7467" y="1802"/>
                  </a:lnTo>
                  <a:lnTo>
                    <a:pt x="7252" y="1502"/>
                  </a:lnTo>
                  <a:lnTo>
                    <a:pt x="6952" y="1201"/>
                  </a:lnTo>
                  <a:lnTo>
                    <a:pt x="6651" y="901"/>
                  </a:lnTo>
                  <a:lnTo>
                    <a:pt x="6351" y="687"/>
                  </a:lnTo>
                  <a:lnTo>
                    <a:pt x="6008" y="472"/>
                  </a:lnTo>
                  <a:lnTo>
                    <a:pt x="5622" y="300"/>
                  </a:lnTo>
                  <a:lnTo>
                    <a:pt x="5235" y="172"/>
                  </a:lnTo>
                  <a:lnTo>
                    <a:pt x="4849" y="43"/>
                  </a:lnTo>
                  <a:lnTo>
                    <a:pt x="4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2"/>
            <p:cNvSpPr/>
            <p:nvPr/>
          </p:nvSpPr>
          <p:spPr>
            <a:xfrm>
              <a:off x="7991550" y="3338025"/>
              <a:ext cx="101925" cy="103000"/>
            </a:xfrm>
            <a:custGeom>
              <a:rect b="b" l="l" r="r" t="t"/>
              <a:pathLst>
                <a:path extrusionOk="0" h="4120" w="4077">
                  <a:moveTo>
                    <a:pt x="2017" y="1030"/>
                  </a:moveTo>
                  <a:lnTo>
                    <a:pt x="2232" y="1073"/>
                  </a:lnTo>
                  <a:lnTo>
                    <a:pt x="2403" y="1116"/>
                  </a:lnTo>
                  <a:lnTo>
                    <a:pt x="2618" y="1202"/>
                  </a:lnTo>
                  <a:lnTo>
                    <a:pt x="2746" y="1331"/>
                  </a:lnTo>
                  <a:lnTo>
                    <a:pt x="2875" y="1502"/>
                  </a:lnTo>
                  <a:lnTo>
                    <a:pt x="2961" y="1674"/>
                  </a:lnTo>
                  <a:lnTo>
                    <a:pt x="3047" y="1846"/>
                  </a:lnTo>
                  <a:lnTo>
                    <a:pt x="3047" y="2060"/>
                  </a:lnTo>
                  <a:lnTo>
                    <a:pt x="3047" y="2275"/>
                  </a:lnTo>
                  <a:lnTo>
                    <a:pt x="2961" y="2446"/>
                  </a:lnTo>
                  <a:lnTo>
                    <a:pt x="2875" y="2618"/>
                  </a:lnTo>
                  <a:lnTo>
                    <a:pt x="2746" y="2789"/>
                  </a:lnTo>
                  <a:lnTo>
                    <a:pt x="2618" y="2918"/>
                  </a:lnTo>
                  <a:lnTo>
                    <a:pt x="2403" y="3004"/>
                  </a:lnTo>
                  <a:lnTo>
                    <a:pt x="2232" y="3047"/>
                  </a:lnTo>
                  <a:lnTo>
                    <a:pt x="2017" y="3090"/>
                  </a:lnTo>
                  <a:lnTo>
                    <a:pt x="1802" y="3047"/>
                  </a:lnTo>
                  <a:lnTo>
                    <a:pt x="1631" y="3004"/>
                  </a:lnTo>
                  <a:lnTo>
                    <a:pt x="1459" y="2918"/>
                  </a:lnTo>
                  <a:lnTo>
                    <a:pt x="1288" y="2789"/>
                  </a:lnTo>
                  <a:lnTo>
                    <a:pt x="1159" y="2618"/>
                  </a:lnTo>
                  <a:lnTo>
                    <a:pt x="1073" y="2446"/>
                  </a:lnTo>
                  <a:lnTo>
                    <a:pt x="1030" y="2275"/>
                  </a:lnTo>
                  <a:lnTo>
                    <a:pt x="987" y="2060"/>
                  </a:lnTo>
                  <a:lnTo>
                    <a:pt x="1030" y="1846"/>
                  </a:lnTo>
                  <a:lnTo>
                    <a:pt x="1073" y="1674"/>
                  </a:lnTo>
                  <a:lnTo>
                    <a:pt x="1159" y="1502"/>
                  </a:lnTo>
                  <a:lnTo>
                    <a:pt x="1288" y="1331"/>
                  </a:lnTo>
                  <a:lnTo>
                    <a:pt x="1459" y="1202"/>
                  </a:lnTo>
                  <a:lnTo>
                    <a:pt x="1631" y="1116"/>
                  </a:lnTo>
                  <a:lnTo>
                    <a:pt x="1802" y="1073"/>
                  </a:lnTo>
                  <a:lnTo>
                    <a:pt x="2017" y="1030"/>
                  </a:lnTo>
                  <a:close/>
                  <a:moveTo>
                    <a:pt x="2017" y="1"/>
                  </a:moveTo>
                  <a:lnTo>
                    <a:pt x="1631" y="44"/>
                  </a:lnTo>
                  <a:lnTo>
                    <a:pt x="1245" y="172"/>
                  </a:lnTo>
                  <a:lnTo>
                    <a:pt x="901" y="344"/>
                  </a:lnTo>
                  <a:lnTo>
                    <a:pt x="601" y="601"/>
                  </a:lnTo>
                  <a:lnTo>
                    <a:pt x="344" y="902"/>
                  </a:lnTo>
                  <a:lnTo>
                    <a:pt x="129" y="1245"/>
                  </a:lnTo>
                  <a:lnTo>
                    <a:pt x="43" y="1631"/>
                  </a:lnTo>
                  <a:lnTo>
                    <a:pt x="0" y="2060"/>
                  </a:lnTo>
                  <a:lnTo>
                    <a:pt x="43" y="2489"/>
                  </a:lnTo>
                  <a:lnTo>
                    <a:pt x="129" y="2875"/>
                  </a:lnTo>
                  <a:lnTo>
                    <a:pt x="344" y="3219"/>
                  </a:lnTo>
                  <a:lnTo>
                    <a:pt x="601" y="3519"/>
                  </a:lnTo>
                  <a:lnTo>
                    <a:pt x="901" y="3733"/>
                  </a:lnTo>
                  <a:lnTo>
                    <a:pt x="1245" y="3948"/>
                  </a:lnTo>
                  <a:lnTo>
                    <a:pt x="1631" y="4077"/>
                  </a:lnTo>
                  <a:lnTo>
                    <a:pt x="2017" y="4120"/>
                  </a:lnTo>
                  <a:lnTo>
                    <a:pt x="2446" y="4077"/>
                  </a:lnTo>
                  <a:lnTo>
                    <a:pt x="2832" y="3948"/>
                  </a:lnTo>
                  <a:lnTo>
                    <a:pt x="3175" y="3733"/>
                  </a:lnTo>
                  <a:lnTo>
                    <a:pt x="3476" y="3519"/>
                  </a:lnTo>
                  <a:lnTo>
                    <a:pt x="3733" y="3219"/>
                  </a:lnTo>
                  <a:lnTo>
                    <a:pt x="3905" y="2875"/>
                  </a:lnTo>
                  <a:lnTo>
                    <a:pt x="4034" y="2489"/>
                  </a:lnTo>
                  <a:lnTo>
                    <a:pt x="4076" y="2060"/>
                  </a:lnTo>
                  <a:lnTo>
                    <a:pt x="4034" y="1631"/>
                  </a:lnTo>
                  <a:lnTo>
                    <a:pt x="3905" y="1245"/>
                  </a:lnTo>
                  <a:lnTo>
                    <a:pt x="3733" y="902"/>
                  </a:lnTo>
                  <a:lnTo>
                    <a:pt x="3476" y="601"/>
                  </a:lnTo>
                  <a:lnTo>
                    <a:pt x="3175" y="344"/>
                  </a:lnTo>
                  <a:lnTo>
                    <a:pt x="2832" y="172"/>
                  </a:lnTo>
                  <a:lnTo>
                    <a:pt x="2446" y="44"/>
                  </a:lnTo>
                  <a:lnTo>
                    <a:pt x="20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 name="Google Shape;2163;p72"/>
          <p:cNvGrpSpPr/>
          <p:nvPr/>
        </p:nvGrpSpPr>
        <p:grpSpPr>
          <a:xfrm>
            <a:off x="1331965" y="3913987"/>
            <a:ext cx="396017" cy="396017"/>
            <a:chOff x="1000125" y="4008425"/>
            <a:chExt cx="436575" cy="436575"/>
          </a:xfrm>
        </p:grpSpPr>
        <p:sp>
          <p:nvSpPr>
            <p:cNvPr id="2164" name="Google Shape;2164;p72"/>
            <p:cNvSpPr/>
            <p:nvPr/>
          </p:nvSpPr>
          <p:spPr>
            <a:xfrm>
              <a:off x="1051600" y="4367750"/>
              <a:ext cx="24700" cy="25775"/>
            </a:xfrm>
            <a:custGeom>
              <a:rect b="b" l="l" r="r" t="t"/>
              <a:pathLst>
                <a:path extrusionOk="0" h="1031" w="988">
                  <a:moveTo>
                    <a:pt x="515" y="1"/>
                  </a:moveTo>
                  <a:lnTo>
                    <a:pt x="301" y="44"/>
                  </a:lnTo>
                  <a:lnTo>
                    <a:pt x="129" y="172"/>
                  </a:lnTo>
                  <a:lnTo>
                    <a:pt x="43" y="301"/>
                  </a:lnTo>
                  <a:lnTo>
                    <a:pt x="0" y="516"/>
                  </a:lnTo>
                  <a:lnTo>
                    <a:pt x="43" y="730"/>
                  </a:lnTo>
                  <a:lnTo>
                    <a:pt x="129" y="902"/>
                  </a:lnTo>
                  <a:lnTo>
                    <a:pt x="301" y="988"/>
                  </a:lnTo>
                  <a:lnTo>
                    <a:pt x="515" y="1031"/>
                  </a:lnTo>
                  <a:lnTo>
                    <a:pt x="687" y="988"/>
                  </a:lnTo>
                  <a:lnTo>
                    <a:pt x="859" y="902"/>
                  </a:lnTo>
                  <a:lnTo>
                    <a:pt x="987" y="730"/>
                  </a:lnTo>
                  <a:lnTo>
                    <a:pt x="987" y="516"/>
                  </a:lnTo>
                  <a:lnTo>
                    <a:pt x="987" y="301"/>
                  </a:lnTo>
                  <a:lnTo>
                    <a:pt x="859" y="172"/>
                  </a:lnTo>
                  <a:lnTo>
                    <a:pt x="687"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a:off x="1051600" y="4213300"/>
              <a:ext cx="24700" cy="25775"/>
            </a:xfrm>
            <a:custGeom>
              <a:rect b="b" l="l" r="r" t="t"/>
              <a:pathLst>
                <a:path extrusionOk="0" h="1031" w="988">
                  <a:moveTo>
                    <a:pt x="515" y="0"/>
                  </a:moveTo>
                  <a:lnTo>
                    <a:pt x="301" y="43"/>
                  </a:lnTo>
                  <a:lnTo>
                    <a:pt x="129" y="172"/>
                  </a:lnTo>
                  <a:lnTo>
                    <a:pt x="43" y="344"/>
                  </a:lnTo>
                  <a:lnTo>
                    <a:pt x="0" y="515"/>
                  </a:lnTo>
                  <a:lnTo>
                    <a:pt x="43" y="730"/>
                  </a:lnTo>
                  <a:lnTo>
                    <a:pt x="129" y="901"/>
                  </a:lnTo>
                  <a:lnTo>
                    <a:pt x="301" y="987"/>
                  </a:lnTo>
                  <a:lnTo>
                    <a:pt x="515" y="1030"/>
                  </a:lnTo>
                  <a:lnTo>
                    <a:pt x="687" y="987"/>
                  </a:lnTo>
                  <a:lnTo>
                    <a:pt x="859" y="901"/>
                  </a:lnTo>
                  <a:lnTo>
                    <a:pt x="987" y="730"/>
                  </a:lnTo>
                  <a:lnTo>
                    <a:pt x="987" y="515"/>
                  </a:lnTo>
                  <a:lnTo>
                    <a:pt x="987" y="344"/>
                  </a:lnTo>
                  <a:lnTo>
                    <a:pt x="859" y="172"/>
                  </a:lnTo>
                  <a:lnTo>
                    <a:pt x="687" y="43"/>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a:off x="1051600" y="4059900"/>
              <a:ext cx="24700" cy="24700"/>
            </a:xfrm>
            <a:custGeom>
              <a:rect b="b" l="l" r="r" t="t"/>
              <a:pathLst>
                <a:path extrusionOk="0" h="988" w="988">
                  <a:moveTo>
                    <a:pt x="515" y="1"/>
                  </a:moveTo>
                  <a:lnTo>
                    <a:pt x="301" y="44"/>
                  </a:lnTo>
                  <a:lnTo>
                    <a:pt x="129" y="130"/>
                  </a:lnTo>
                  <a:lnTo>
                    <a:pt x="43" y="301"/>
                  </a:lnTo>
                  <a:lnTo>
                    <a:pt x="0" y="473"/>
                  </a:lnTo>
                  <a:lnTo>
                    <a:pt x="43" y="687"/>
                  </a:lnTo>
                  <a:lnTo>
                    <a:pt x="129" y="859"/>
                  </a:lnTo>
                  <a:lnTo>
                    <a:pt x="301" y="945"/>
                  </a:lnTo>
                  <a:lnTo>
                    <a:pt x="515" y="988"/>
                  </a:lnTo>
                  <a:lnTo>
                    <a:pt x="687" y="945"/>
                  </a:lnTo>
                  <a:lnTo>
                    <a:pt x="859" y="859"/>
                  </a:lnTo>
                  <a:lnTo>
                    <a:pt x="987" y="687"/>
                  </a:lnTo>
                  <a:lnTo>
                    <a:pt x="987" y="473"/>
                  </a:lnTo>
                  <a:lnTo>
                    <a:pt x="987" y="301"/>
                  </a:lnTo>
                  <a:lnTo>
                    <a:pt x="859" y="130"/>
                  </a:lnTo>
                  <a:lnTo>
                    <a:pt x="687" y="44"/>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a:off x="1000125" y="4317350"/>
              <a:ext cx="436575" cy="127650"/>
            </a:xfrm>
            <a:custGeom>
              <a:rect b="b" l="l" r="r" t="t"/>
              <a:pathLst>
                <a:path extrusionOk="0" h="5106" w="17463">
                  <a:moveTo>
                    <a:pt x="15360" y="1716"/>
                  </a:moveTo>
                  <a:lnTo>
                    <a:pt x="16218" y="2532"/>
                  </a:lnTo>
                  <a:lnTo>
                    <a:pt x="15360" y="3390"/>
                  </a:lnTo>
                  <a:lnTo>
                    <a:pt x="4977" y="3390"/>
                  </a:lnTo>
                  <a:lnTo>
                    <a:pt x="5063" y="3004"/>
                  </a:lnTo>
                  <a:lnTo>
                    <a:pt x="5106" y="2532"/>
                  </a:lnTo>
                  <a:lnTo>
                    <a:pt x="5063" y="2103"/>
                  </a:lnTo>
                  <a:lnTo>
                    <a:pt x="4977" y="1716"/>
                  </a:lnTo>
                  <a:close/>
                  <a:moveTo>
                    <a:pt x="2574" y="987"/>
                  </a:moveTo>
                  <a:lnTo>
                    <a:pt x="2875" y="1030"/>
                  </a:lnTo>
                  <a:lnTo>
                    <a:pt x="3132" y="1116"/>
                  </a:lnTo>
                  <a:lnTo>
                    <a:pt x="3432" y="1245"/>
                  </a:lnTo>
                  <a:lnTo>
                    <a:pt x="3647" y="1459"/>
                  </a:lnTo>
                  <a:lnTo>
                    <a:pt x="3819" y="1674"/>
                  </a:lnTo>
                  <a:lnTo>
                    <a:pt x="3990" y="1931"/>
                  </a:lnTo>
                  <a:lnTo>
                    <a:pt x="4076" y="2231"/>
                  </a:lnTo>
                  <a:lnTo>
                    <a:pt x="4076" y="2532"/>
                  </a:lnTo>
                  <a:lnTo>
                    <a:pt x="4076" y="2832"/>
                  </a:lnTo>
                  <a:lnTo>
                    <a:pt x="3990" y="3132"/>
                  </a:lnTo>
                  <a:lnTo>
                    <a:pt x="3819" y="3390"/>
                  </a:lnTo>
                  <a:lnTo>
                    <a:pt x="3647" y="3604"/>
                  </a:lnTo>
                  <a:lnTo>
                    <a:pt x="3432" y="3819"/>
                  </a:lnTo>
                  <a:lnTo>
                    <a:pt x="3132" y="3948"/>
                  </a:lnTo>
                  <a:lnTo>
                    <a:pt x="2875" y="4033"/>
                  </a:lnTo>
                  <a:lnTo>
                    <a:pt x="2574" y="4076"/>
                  </a:lnTo>
                  <a:lnTo>
                    <a:pt x="2231" y="4033"/>
                  </a:lnTo>
                  <a:lnTo>
                    <a:pt x="1974" y="3948"/>
                  </a:lnTo>
                  <a:lnTo>
                    <a:pt x="1716" y="3819"/>
                  </a:lnTo>
                  <a:lnTo>
                    <a:pt x="1459" y="3604"/>
                  </a:lnTo>
                  <a:lnTo>
                    <a:pt x="1287" y="3390"/>
                  </a:lnTo>
                  <a:lnTo>
                    <a:pt x="1158" y="3132"/>
                  </a:lnTo>
                  <a:lnTo>
                    <a:pt x="1073" y="2832"/>
                  </a:lnTo>
                  <a:lnTo>
                    <a:pt x="1030" y="2532"/>
                  </a:lnTo>
                  <a:lnTo>
                    <a:pt x="1073" y="2231"/>
                  </a:lnTo>
                  <a:lnTo>
                    <a:pt x="1158" y="1931"/>
                  </a:lnTo>
                  <a:lnTo>
                    <a:pt x="1287" y="1674"/>
                  </a:lnTo>
                  <a:lnTo>
                    <a:pt x="1459" y="1459"/>
                  </a:lnTo>
                  <a:lnTo>
                    <a:pt x="1716" y="1245"/>
                  </a:lnTo>
                  <a:lnTo>
                    <a:pt x="1974" y="1116"/>
                  </a:lnTo>
                  <a:lnTo>
                    <a:pt x="2231" y="1030"/>
                  </a:lnTo>
                  <a:lnTo>
                    <a:pt x="2574" y="987"/>
                  </a:lnTo>
                  <a:close/>
                  <a:moveTo>
                    <a:pt x="2403" y="0"/>
                  </a:moveTo>
                  <a:lnTo>
                    <a:pt x="1931" y="86"/>
                  </a:lnTo>
                  <a:lnTo>
                    <a:pt x="1502" y="215"/>
                  </a:lnTo>
                  <a:lnTo>
                    <a:pt x="1116" y="429"/>
                  </a:lnTo>
                  <a:lnTo>
                    <a:pt x="772" y="730"/>
                  </a:lnTo>
                  <a:lnTo>
                    <a:pt x="472" y="1073"/>
                  </a:lnTo>
                  <a:lnTo>
                    <a:pt x="215" y="1502"/>
                  </a:lnTo>
                  <a:lnTo>
                    <a:pt x="86" y="1931"/>
                  </a:lnTo>
                  <a:lnTo>
                    <a:pt x="0" y="2403"/>
                  </a:lnTo>
                  <a:lnTo>
                    <a:pt x="0" y="2703"/>
                  </a:lnTo>
                  <a:lnTo>
                    <a:pt x="43" y="2961"/>
                  </a:lnTo>
                  <a:lnTo>
                    <a:pt x="86" y="3218"/>
                  </a:lnTo>
                  <a:lnTo>
                    <a:pt x="172" y="3433"/>
                  </a:lnTo>
                  <a:lnTo>
                    <a:pt x="257" y="3690"/>
                  </a:lnTo>
                  <a:lnTo>
                    <a:pt x="386" y="3905"/>
                  </a:lnTo>
                  <a:lnTo>
                    <a:pt x="686" y="4291"/>
                  </a:lnTo>
                  <a:lnTo>
                    <a:pt x="1073" y="4634"/>
                  </a:lnTo>
                  <a:lnTo>
                    <a:pt x="1545" y="4891"/>
                  </a:lnTo>
                  <a:lnTo>
                    <a:pt x="1759" y="4977"/>
                  </a:lnTo>
                  <a:lnTo>
                    <a:pt x="2017" y="5063"/>
                  </a:lnTo>
                  <a:lnTo>
                    <a:pt x="2274" y="5106"/>
                  </a:lnTo>
                  <a:lnTo>
                    <a:pt x="2574" y="5106"/>
                  </a:lnTo>
                  <a:lnTo>
                    <a:pt x="3046" y="5063"/>
                  </a:lnTo>
                  <a:lnTo>
                    <a:pt x="3518" y="4934"/>
                  </a:lnTo>
                  <a:lnTo>
                    <a:pt x="3904" y="4720"/>
                  </a:lnTo>
                  <a:lnTo>
                    <a:pt x="4291" y="4420"/>
                  </a:lnTo>
                  <a:lnTo>
                    <a:pt x="15575" y="4420"/>
                  </a:lnTo>
                  <a:lnTo>
                    <a:pt x="15789" y="4377"/>
                  </a:lnTo>
                  <a:lnTo>
                    <a:pt x="15918" y="4291"/>
                  </a:lnTo>
                  <a:lnTo>
                    <a:pt x="17291" y="2918"/>
                  </a:lnTo>
                  <a:lnTo>
                    <a:pt x="17420" y="2746"/>
                  </a:lnTo>
                  <a:lnTo>
                    <a:pt x="17463" y="2532"/>
                  </a:lnTo>
                  <a:lnTo>
                    <a:pt x="17420" y="2360"/>
                  </a:lnTo>
                  <a:lnTo>
                    <a:pt x="17291" y="2188"/>
                  </a:lnTo>
                  <a:lnTo>
                    <a:pt x="15918" y="815"/>
                  </a:lnTo>
                  <a:lnTo>
                    <a:pt x="15789" y="730"/>
                  </a:lnTo>
                  <a:lnTo>
                    <a:pt x="15575" y="687"/>
                  </a:lnTo>
                  <a:lnTo>
                    <a:pt x="4291" y="687"/>
                  </a:lnTo>
                  <a:lnTo>
                    <a:pt x="3904" y="386"/>
                  </a:lnTo>
                  <a:lnTo>
                    <a:pt x="3432" y="172"/>
                  </a:lnTo>
                  <a:lnTo>
                    <a:pt x="3218" y="86"/>
                  </a:lnTo>
                  <a:lnTo>
                    <a:pt x="2960" y="43"/>
                  </a:lnTo>
                  <a:lnTo>
                    <a:pt x="27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a:off x="1000125" y="4162875"/>
              <a:ext cx="350775" cy="127675"/>
            </a:xfrm>
            <a:custGeom>
              <a:rect b="b" l="l" r="r" t="t"/>
              <a:pathLst>
                <a:path extrusionOk="0" h="5107" w="14031">
                  <a:moveTo>
                    <a:pt x="11971" y="1717"/>
                  </a:moveTo>
                  <a:lnTo>
                    <a:pt x="12829" y="2575"/>
                  </a:lnTo>
                  <a:lnTo>
                    <a:pt x="11971" y="3390"/>
                  </a:lnTo>
                  <a:lnTo>
                    <a:pt x="4977" y="3390"/>
                  </a:lnTo>
                  <a:lnTo>
                    <a:pt x="5063" y="3004"/>
                  </a:lnTo>
                  <a:lnTo>
                    <a:pt x="5106" y="2575"/>
                  </a:lnTo>
                  <a:lnTo>
                    <a:pt x="5063" y="2103"/>
                  </a:lnTo>
                  <a:lnTo>
                    <a:pt x="4977" y="1717"/>
                  </a:lnTo>
                  <a:close/>
                  <a:moveTo>
                    <a:pt x="2875" y="1031"/>
                  </a:moveTo>
                  <a:lnTo>
                    <a:pt x="3132" y="1116"/>
                  </a:lnTo>
                  <a:lnTo>
                    <a:pt x="3432" y="1288"/>
                  </a:lnTo>
                  <a:lnTo>
                    <a:pt x="3647" y="1460"/>
                  </a:lnTo>
                  <a:lnTo>
                    <a:pt x="3819" y="1674"/>
                  </a:lnTo>
                  <a:lnTo>
                    <a:pt x="3990" y="1932"/>
                  </a:lnTo>
                  <a:lnTo>
                    <a:pt x="4076" y="2232"/>
                  </a:lnTo>
                  <a:lnTo>
                    <a:pt x="4076" y="2532"/>
                  </a:lnTo>
                  <a:lnTo>
                    <a:pt x="4076" y="2833"/>
                  </a:lnTo>
                  <a:lnTo>
                    <a:pt x="3990" y="3133"/>
                  </a:lnTo>
                  <a:lnTo>
                    <a:pt x="3819" y="3390"/>
                  </a:lnTo>
                  <a:lnTo>
                    <a:pt x="3647" y="3648"/>
                  </a:lnTo>
                  <a:lnTo>
                    <a:pt x="3432" y="3819"/>
                  </a:lnTo>
                  <a:lnTo>
                    <a:pt x="3132" y="3948"/>
                  </a:lnTo>
                  <a:lnTo>
                    <a:pt x="2875" y="4034"/>
                  </a:lnTo>
                  <a:lnTo>
                    <a:pt x="2574" y="4077"/>
                  </a:lnTo>
                  <a:lnTo>
                    <a:pt x="2231" y="4034"/>
                  </a:lnTo>
                  <a:lnTo>
                    <a:pt x="1974" y="3948"/>
                  </a:lnTo>
                  <a:lnTo>
                    <a:pt x="1716" y="3819"/>
                  </a:lnTo>
                  <a:lnTo>
                    <a:pt x="1459" y="3648"/>
                  </a:lnTo>
                  <a:lnTo>
                    <a:pt x="1287" y="3390"/>
                  </a:lnTo>
                  <a:lnTo>
                    <a:pt x="1158" y="3133"/>
                  </a:lnTo>
                  <a:lnTo>
                    <a:pt x="1073" y="2833"/>
                  </a:lnTo>
                  <a:lnTo>
                    <a:pt x="1030" y="2532"/>
                  </a:lnTo>
                  <a:lnTo>
                    <a:pt x="1073" y="2232"/>
                  </a:lnTo>
                  <a:lnTo>
                    <a:pt x="1158" y="1932"/>
                  </a:lnTo>
                  <a:lnTo>
                    <a:pt x="1287" y="1674"/>
                  </a:lnTo>
                  <a:lnTo>
                    <a:pt x="1459" y="1460"/>
                  </a:lnTo>
                  <a:lnTo>
                    <a:pt x="1716" y="1288"/>
                  </a:lnTo>
                  <a:lnTo>
                    <a:pt x="1974" y="1116"/>
                  </a:lnTo>
                  <a:lnTo>
                    <a:pt x="2231" y="1031"/>
                  </a:lnTo>
                  <a:close/>
                  <a:moveTo>
                    <a:pt x="2274" y="1"/>
                  </a:moveTo>
                  <a:lnTo>
                    <a:pt x="2017" y="44"/>
                  </a:lnTo>
                  <a:lnTo>
                    <a:pt x="1759" y="130"/>
                  </a:lnTo>
                  <a:lnTo>
                    <a:pt x="1545" y="215"/>
                  </a:lnTo>
                  <a:lnTo>
                    <a:pt x="1073" y="473"/>
                  </a:lnTo>
                  <a:lnTo>
                    <a:pt x="686" y="816"/>
                  </a:lnTo>
                  <a:lnTo>
                    <a:pt x="386" y="1202"/>
                  </a:lnTo>
                  <a:lnTo>
                    <a:pt x="257" y="1417"/>
                  </a:lnTo>
                  <a:lnTo>
                    <a:pt x="172" y="1674"/>
                  </a:lnTo>
                  <a:lnTo>
                    <a:pt x="86" y="1889"/>
                  </a:lnTo>
                  <a:lnTo>
                    <a:pt x="43" y="2146"/>
                  </a:lnTo>
                  <a:lnTo>
                    <a:pt x="0" y="2404"/>
                  </a:lnTo>
                  <a:lnTo>
                    <a:pt x="0" y="2704"/>
                  </a:lnTo>
                  <a:lnTo>
                    <a:pt x="86" y="3176"/>
                  </a:lnTo>
                  <a:lnTo>
                    <a:pt x="215" y="3605"/>
                  </a:lnTo>
                  <a:lnTo>
                    <a:pt x="472" y="4034"/>
                  </a:lnTo>
                  <a:lnTo>
                    <a:pt x="772" y="4377"/>
                  </a:lnTo>
                  <a:lnTo>
                    <a:pt x="1116" y="4678"/>
                  </a:lnTo>
                  <a:lnTo>
                    <a:pt x="1502" y="4892"/>
                  </a:lnTo>
                  <a:lnTo>
                    <a:pt x="1931" y="5064"/>
                  </a:lnTo>
                  <a:lnTo>
                    <a:pt x="2403" y="5107"/>
                  </a:lnTo>
                  <a:lnTo>
                    <a:pt x="2703" y="5107"/>
                  </a:lnTo>
                  <a:lnTo>
                    <a:pt x="2960" y="5064"/>
                  </a:lnTo>
                  <a:lnTo>
                    <a:pt x="3218" y="5021"/>
                  </a:lnTo>
                  <a:lnTo>
                    <a:pt x="3432" y="4935"/>
                  </a:lnTo>
                  <a:lnTo>
                    <a:pt x="3904" y="4720"/>
                  </a:lnTo>
                  <a:lnTo>
                    <a:pt x="4291" y="4420"/>
                  </a:lnTo>
                  <a:lnTo>
                    <a:pt x="12185" y="4420"/>
                  </a:lnTo>
                  <a:lnTo>
                    <a:pt x="12357" y="4377"/>
                  </a:lnTo>
                  <a:lnTo>
                    <a:pt x="12528" y="4291"/>
                  </a:lnTo>
                  <a:lnTo>
                    <a:pt x="13901" y="2918"/>
                  </a:lnTo>
                  <a:lnTo>
                    <a:pt x="13987" y="2747"/>
                  </a:lnTo>
                  <a:lnTo>
                    <a:pt x="14030" y="2575"/>
                  </a:lnTo>
                  <a:lnTo>
                    <a:pt x="13987" y="2361"/>
                  </a:lnTo>
                  <a:lnTo>
                    <a:pt x="13901" y="2189"/>
                  </a:lnTo>
                  <a:lnTo>
                    <a:pt x="12528" y="816"/>
                  </a:lnTo>
                  <a:lnTo>
                    <a:pt x="12357" y="730"/>
                  </a:lnTo>
                  <a:lnTo>
                    <a:pt x="12185" y="687"/>
                  </a:lnTo>
                  <a:lnTo>
                    <a:pt x="4291" y="687"/>
                  </a:lnTo>
                  <a:lnTo>
                    <a:pt x="3904" y="387"/>
                  </a:lnTo>
                  <a:lnTo>
                    <a:pt x="3518" y="173"/>
                  </a:lnTo>
                  <a:lnTo>
                    <a:pt x="3046" y="44"/>
                  </a:lnTo>
                  <a:lnTo>
                    <a:pt x="2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2"/>
            <p:cNvSpPr/>
            <p:nvPr/>
          </p:nvSpPr>
          <p:spPr>
            <a:xfrm>
              <a:off x="1000125" y="4008425"/>
              <a:ext cx="266025" cy="127675"/>
            </a:xfrm>
            <a:custGeom>
              <a:rect b="b" l="l" r="r" t="t"/>
              <a:pathLst>
                <a:path extrusionOk="0" h="5107" w="10641">
                  <a:moveTo>
                    <a:pt x="8538" y="1717"/>
                  </a:moveTo>
                  <a:lnTo>
                    <a:pt x="9396" y="2575"/>
                  </a:lnTo>
                  <a:lnTo>
                    <a:pt x="8538" y="3433"/>
                  </a:lnTo>
                  <a:lnTo>
                    <a:pt x="4977" y="3433"/>
                  </a:lnTo>
                  <a:lnTo>
                    <a:pt x="5063" y="3004"/>
                  </a:lnTo>
                  <a:lnTo>
                    <a:pt x="5106" y="2575"/>
                  </a:lnTo>
                  <a:lnTo>
                    <a:pt x="5063" y="2146"/>
                  </a:lnTo>
                  <a:lnTo>
                    <a:pt x="4977" y="1717"/>
                  </a:lnTo>
                  <a:close/>
                  <a:moveTo>
                    <a:pt x="2875" y="1030"/>
                  </a:moveTo>
                  <a:lnTo>
                    <a:pt x="3132" y="1159"/>
                  </a:lnTo>
                  <a:lnTo>
                    <a:pt x="3432" y="1288"/>
                  </a:lnTo>
                  <a:lnTo>
                    <a:pt x="3647" y="1459"/>
                  </a:lnTo>
                  <a:lnTo>
                    <a:pt x="3819" y="1717"/>
                  </a:lnTo>
                  <a:lnTo>
                    <a:pt x="3990" y="1974"/>
                  </a:lnTo>
                  <a:lnTo>
                    <a:pt x="4076" y="2232"/>
                  </a:lnTo>
                  <a:lnTo>
                    <a:pt x="4076" y="2532"/>
                  </a:lnTo>
                  <a:lnTo>
                    <a:pt x="4076" y="2875"/>
                  </a:lnTo>
                  <a:lnTo>
                    <a:pt x="3990" y="3133"/>
                  </a:lnTo>
                  <a:lnTo>
                    <a:pt x="3819" y="3390"/>
                  </a:lnTo>
                  <a:lnTo>
                    <a:pt x="3647" y="3647"/>
                  </a:lnTo>
                  <a:lnTo>
                    <a:pt x="3432" y="3819"/>
                  </a:lnTo>
                  <a:lnTo>
                    <a:pt x="3132" y="3948"/>
                  </a:lnTo>
                  <a:lnTo>
                    <a:pt x="2875" y="4077"/>
                  </a:lnTo>
                  <a:lnTo>
                    <a:pt x="2231" y="4077"/>
                  </a:lnTo>
                  <a:lnTo>
                    <a:pt x="1974" y="3948"/>
                  </a:lnTo>
                  <a:lnTo>
                    <a:pt x="1716" y="3819"/>
                  </a:lnTo>
                  <a:lnTo>
                    <a:pt x="1459" y="3647"/>
                  </a:lnTo>
                  <a:lnTo>
                    <a:pt x="1287" y="3390"/>
                  </a:lnTo>
                  <a:lnTo>
                    <a:pt x="1158" y="3133"/>
                  </a:lnTo>
                  <a:lnTo>
                    <a:pt x="1073" y="2875"/>
                  </a:lnTo>
                  <a:lnTo>
                    <a:pt x="1030" y="2532"/>
                  </a:lnTo>
                  <a:lnTo>
                    <a:pt x="1073" y="2232"/>
                  </a:lnTo>
                  <a:lnTo>
                    <a:pt x="1158" y="1974"/>
                  </a:lnTo>
                  <a:lnTo>
                    <a:pt x="1287" y="1717"/>
                  </a:lnTo>
                  <a:lnTo>
                    <a:pt x="1459" y="1459"/>
                  </a:lnTo>
                  <a:lnTo>
                    <a:pt x="1716" y="1288"/>
                  </a:lnTo>
                  <a:lnTo>
                    <a:pt x="1974" y="1159"/>
                  </a:lnTo>
                  <a:lnTo>
                    <a:pt x="2231" y="1030"/>
                  </a:lnTo>
                  <a:close/>
                  <a:moveTo>
                    <a:pt x="2574" y="1"/>
                  </a:moveTo>
                  <a:lnTo>
                    <a:pt x="2274" y="43"/>
                  </a:lnTo>
                  <a:lnTo>
                    <a:pt x="2017" y="86"/>
                  </a:lnTo>
                  <a:lnTo>
                    <a:pt x="1759" y="129"/>
                  </a:lnTo>
                  <a:lnTo>
                    <a:pt x="1545" y="215"/>
                  </a:lnTo>
                  <a:lnTo>
                    <a:pt x="1073" y="472"/>
                  </a:lnTo>
                  <a:lnTo>
                    <a:pt x="686" y="816"/>
                  </a:lnTo>
                  <a:lnTo>
                    <a:pt x="386" y="1202"/>
                  </a:lnTo>
                  <a:lnTo>
                    <a:pt x="257" y="1416"/>
                  </a:lnTo>
                  <a:lnTo>
                    <a:pt x="172" y="1674"/>
                  </a:lnTo>
                  <a:lnTo>
                    <a:pt x="86" y="1931"/>
                  </a:lnTo>
                  <a:lnTo>
                    <a:pt x="43" y="2189"/>
                  </a:lnTo>
                  <a:lnTo>
                    <a:pt x="0" y="2446"/>
                  </a:lnTo>
                  <a:lnTo>
                    <a:pt x="0" y="2704"/>
                  </a:lnTo>
                  <a:lnTo>
                    <a:pt x="86" y="3176"/>
                  </a:lnTo>
                  <a:lnTo>
                    <a:pt x="215" y="3605"/>
                  </a:lnTo>
                  <a:lnTo>
                    <a:pt x="472" y="4034"/>
                  </a:lnTo>
                  <a:lnTo>
                    <a:pt x="772" y="4377"/>
                  </a:lnTo>
                  <a:lnTo>
                    <a:pt x="1116" y="4677"/>
                  </a:lnTo>
                  <a:lnTo>
                    <a:pt x="1502" y="4892"/>
                  </a:lnTo>
                  <a:lnTo>
                    <a:pt x="1931" y="5063"/>
                  </a:lnTo>
                  <a:lnTo>
                    <a:pt x="2403" y="5106"/>
                  </a:lnTo>
                  <a:lnTo>
                    <a:pt x="2960" y="5106"/>
                  </a:lnTo>
                  <a:lnTo>
                    <a:pt x="3218" y="5020"/>
                  </a:lnTo>
                  <a:lnTo>
                    <a:pt x="3432" y="4978"/>
                  </a:lnTo>
                  <a:lnTo>
                    <a:pt x="3904" y="4763"/>
                  </a:lnTo>
                  <a:lnTo>
                    <a:pt x="4291" y="4463"/>
                  </a:lnTo>
                  <a:lnTo>
                    <a:pt x="8753" y="4463"/>
                  </a:lnTo>
                  <a:lnTo>
                    <a:pt x="8967" y="4420"/>
                  </a:lnTo>
                  <a:lnTo>
                    <a:pt x="9139" y="4291"/>
                  </a:lnTo>
                  <a:lnTo>
                    <a:pt x="10469" y="2918"/>
                  </a:lnTo>
                  <a:lnTo>
                    <a:pt x="10598" y="2746"/>
                  </a:lnTo>
                  <a:lnTo>
                    <a:pt x="10641" y="2575"/>
                  </a:lnTo>
                  <a:lnTo>
                    <a:pt x="10598" y="2360"/>
                  </a:lnTo>
                  <a:lnTo>
                    <a:pt x="10469" y="2189"/>
                  </a:lnTo>
                  <a:lnTo>
                    <a:pt x="9139" y="859"/>
                  </a:lnTo>
                  <a:lnTo>
                    <a:pt x="8967" y="730"/>
                  </a:lnTo>
                  <a:lnTo>
                    <a:pt x="8753" y="687"/>
                  </a:lnTo>
                  <a:lnTo>
                    <a:pt x="4291" y="687"/>
                  </a:lnTo>
                  <a:lnTo>
                    <a:pt x="3904" y="387"/>
                  </a:lnTo>
                  <a:lnTo>
                    <a:pt x="3518" y="172"/>
                  </a:lnTo>
                  <a:lnTo>
                    <a:pt x="3046" y="43"/>
                  </a:lnTo>
                  <a:lnTo>
                    <a:pt x="2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72"/>
          <p:cNvGrpSpPr/>
          <p:nvPr/>
        </p:nvGrpSpPr>
        <p:grpSpPr>
          <a:xfrm>
            <a:off x="1998457" y="3914962"/>
            <a:ext cx="396017" cy="394090"/>
            <a:chOff x="1734875" y="4009500"/>
            <a:chExt cx="436575" cy="434450"/>
          </a:xfrm>
        </p:grpSpPr>
        <p:sp>
          <p:nvSpPr>
            <p:cNvPr id="2171" name="Google Shape;2171;p72"/>
            <p:cNvSpPr/>
            <p:nvPr/>
          </p:nvSpPr>
          <p:spPr>
            <a:xfrm>
              <a:off x="1846425" y="4009500"/>
              <a:ext cx="325025" cy="85825"/>
            </a:xfrm>
            <a:custGeom>
              <a:rect b="b" l="l" r="r" t="t"/>
              <a:pathLst>
                <a:path extrusionOk="0" h="3433" w="13001">
                  <a:moveTo>
                    <a:pt x="11885" y="1030"/>
                  </a:moveTo>
                  <a:lnTo>
                    <a:pt x="11928" y="1073"/>
                  </a:lnTo>
                  <a:lnTo>
                    <a:pt x="11971" y="1116"/>
                  </a:lnTo>
                  <a:lnTo>
                    <a:pt x="11971" y="1202"/>
                  </a:lnTo>
                  <a:lnTo>
                    <a:pt x="11971" y="2231"/>
                  </a:lnTo>
                  <a:lnTo>
                    <a:pt x="11971" y="2274"/>
                  </a:lnTo>
                  <a:lnTo>
                    <a:pt x="11928" y="2360"/>
                  </a:lnTo>
                  <a:lnTo>
                    <a:pt x="11885" y="2360"/>
                  </a:lnTo>
                  <a:lnTo>
                    <a:pt x="11799" y="2403"/>
                  </a:lnTo>
                  <a:lnTo>
                    <a:pt x="1159" y="2403"/>
                  </a:lnTo>
                  <a:lnTo>
                    <a:pt x="1116" y="2360"/>
                  </a:lnTo>
                  <a:lnTo>
                    <a:pt x="1073" y="2360"/>
                  </a:lnTo>
                  <a:lnTo>
                    <a:pt x="1030" y="2274"/>
                  </a:lnTo>
                  <a:lnTo>
                    <a:pt x="987" y="2231"/>
                  </a:lnTo>
                  <a:lnTo>
                    <a:pt x="987" y="1202"/>
                  </a:lnTo>
                  <a:lnTo>
                    <a:pt x="1030" y="1116"/>
                  </a:lnTo>
                  <a:lnTo>
                    <a:pt x="1073" y="1073"/>
                  </a:lnTo>
                  <a:lnTo>
                    <a:pt x="1116" y="1030"/>
                  </a:lnTo>
                  <a:close/>
                  <a:moveTo>
                    <a:pt x="1159" y="0"/>
                  </a:moveTo>
                  <a:lnTo>
                    <a:pt x="944" y="43"/>
                  </a:lnTo>
                  <a:lnTo>
                    <a:pt x="730" y="86"/>
                  </a:lnTo>
                  <a:lnTo>
                    <a:pt x="515" y="215"/>
                  </a:lnTo>
                  <a:lnTo>
                    <a:pt x="344" y="344"/>
                  </a:lnTo>
                  <a:lnTo>
                    <a:pt x="172" y="515"/>
                  </a:lnTo>
                  <a:lnTo>
                    <a:pt x="86" y="730"/>
                  </a:lnTo>
                  <a:lnTo>
                    <a:pt x="0" y="944"/>
                  </a:lnTo>
                  <a:lnTo>
                    <a:pt x="0" y="1202"/>
                  </a:lnTo>
                  <a:lnTo>
                    <a:pt x="0" y="2231"/>
                  </a:lnTo>
                  <a:lnTo>
                    <a:pt x="0" y="2446"/>
                  </a:lnTo>
                  <a:lnTo>
                    <a:pt x="86" y="2703"/>
                  </a:lnTo>
                  <a:lnTo>
                    <a:pt x="172" y="2875"/>
                  </a:lnTo>
                  <a:lnTo>
                    <a:pt x="344" y="3047"/>
                  </a:lnTo>
                  <a:lnTo>
                    <a:pt x="515" y="3218"/>
                  </a:lnTo>
                  <a:lnTo>
                    <a:pt x="730" y="3304"/>
                  </a:lnTo>
                  <a:lnTo>
                    <a:pt x="944" y="3390"/>
                  </a:lnTo>
                  <a:lnTo>
                    <a:pt x="1159" y="3433"/>
                  </a:lnTo>
                  <a:lnTo>
                    <a:pt x="11799" y="3433"/>
                  </a:lnTo>
                  <a:lnTo>
                    <a:pt x="12057" y="3390"/>
                  </a:lnTo>
                  <a:lnTo>
                    <a:pt x="12271" y="3304"/>
                  </a:lnTo>
                  <a:lnTo>
                    <a:pt x="12486" y="3218"/>
                  </a:lnTo>
                  <a:lnTo>
                    <a:pt x="12657" y="3047"/>
                  </a:lnTo>
                  <a:lnTo>
                    <a:pt x="12786" y="2875"/>
                  </a:lnTo>
                  <a:lnTo>
                    <a:pt x="12915" y="2703"/>
                  </a:lnTo>
                  <a:lnTo>
                    <a:pt x="12958" y="2446"/>
                  </a:lnTo>
                  <a:lnTo>
                    <a:pt x="13001" y="2231"/>
                  </a:lnTo>
                  <a:lnTo>
                    <a:pt x="13001" y="1202"/>
                  </a:lnTo>
                  <a:lnTo>
                    <a:pt x="12958" y="944"/>
                  </a:lnTo>
                  <a:lnTo>
                    <a:pt x="12915" y="730"/>
                  </a:lnTo>
                  <a:lnTo>
                    <a:pt x="12786" y="515"/>
                  </a:lnTo>
                  <a:lnTo>
                    <a:pt x="12657" y="344"/>
                  </a:lnTo>
                  <a:lnTo>
                    <a:pt x="12486" y="215"/>
                  </a:lnTo>
                  <a:lnTo>
                    <a:pt x="12271" y="86"/>
                  </a:lnTo>
                  <a:lnTo>
                    <a:pt x="12057" y="43"/>
                  </a:lnTo>
                  <a:lnTo>
                    <a:pt x="117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2"/>
            <p:cNvSpPr/>
            <p:nvPr/>
          </p:nvSpPr>
          <p:spPr>
            <a:xfrm>
              <a:off x="1734875" y="4009500"/>
              <a:ext cx="84750" cy="84750"/>
            </a:xfrm>
            <a:custGeom>
              <a:rect b="b" l="l" r="r" t="t"/>
              <a:pathLst>
                <a:path extrusionOk="0" h="3390" w="3390">
                  <a:moveTo>
                    <a:pt x="1845" y="1030"/>
                  </a:moveTo>
                  <a:lnTo>
                    <a:pt x="1974" y="1073"/>
                  </a:lnTo>
                  <a:lnTo>
                    <a:pt x="2188" y="1202"/>
                  </a:lnTo>
                  <a:lnTo>
                    <a:pt x="2317" y="1416"/>
                  </a:lnTo>
                  <a:lnTo>
                    <a:pt x="2360" y="1545"/>
                  </a:lnTo>
                  <a:lnTo>
                    <a:pt x="2403" y="1717"/>
                  </a:lnTo>
                  <a:lnTo>
                    <a:pt x="2360" y="1845"/>
                  </a:lnTo>
                  <a:lnTo>
                    <a:pt x="2317" y="1974"/>
                  </a:lnTo>
                  <a:lnTo>
                    <a:pt x="2188" y="2189"/>
                  </a:lnTo>
                  <a:lnTo>
                    <a:pt x="1974" y="2317"/>
                  </a:lnTo>
                  <a:lnTo>
                    <a:pt x="1845" y="2360"/>
                  </a:lnTo>
                  <a:lnTo>
                    <a:pt x="1716" y="2403"/>
                  </a:lnTo>
                  <a:lnTo>
                    <a:pt x="1588" y="2360"/>
                  </a:lnTo>
                  <a:lnTo>
                    <a:pt x="1459" y="2317"/>
                  </a:lnTo>
                  <a:lnTo>
                    <a:pt x="1244" y="2189"/>
                  </a:lnTo>
                  <a:lnTo>
                    <a:pt x="1073" y="1974"/>
                  </a:lnTo>
                  <a:lnTo>
                    <a:pt x="1030" y="1845"/>
                  </a:lnTo>
                  <a:lnTo>
                    <a:pt x="1030" y="1717"/>
                  </a:lnTo>
                  <a:lnTo>
                    <a:pt x="1030" y="1545"/>
                  </a:lnTo>
                  <a:lnTo>
                    <a:pt x="1073" y="1416"/>
                  </a:lnTo>
                  <a:lnTo>
                    <a:pt x="1244" y="1202"/>
                  </a:lnTo>
                  <a:lnTo>
                    <a:pt x="1459" y="1073"/>
                  </a:lnTo>
                  <a:lnTo>
                    <a:pt x="1588" y="1030"/>
                  </a:lnTo>
                  <a:close/>
                  <a:moveTo>
                    <a:pt x="1716" y="0"/>
                  </a:moveTo>
                  <a:lnTo>
                    <a:pt x="1373" y="43"/>
                  </a:lnTo>
                  <a:lnTo>
                    <a:pt x="1030" y="129"/>
                  </a:lnTo>
                  <a:lnTo>
                    <a:pt x="773" y="301"/>
                  </a:lnTo>
                  <a:lnTo>
                    <a:pt x="515" y="515"/>
                  </a:lnTo>
                  <a:lnTo>
                    <a:pt x="301" y="730"/>
                  </a:lnTo>
                  <a:lnTo>
                    <a:pt x="129" y="1030"/>
                  </a:lnTo>
                  <a:lnTo>
                    <a:pt x="43" y="1373"/>
                  </a:lnTo>
                  <a:lnTo>
                    <a:pt x="0" y="1717"/>
                  </a:lnTo>
                  <a:lnTo>
                    <a:pt x="43" y="2060"/>
                  </a:lnTo>
                  <a:lnTo>
                    <a:pt x="129" y="2360"/>
                  </a:lnTo>
                  <a:lnTo>
                    <a:pt x="301" y="2661"/>
                  </a:lnTo>
                  <a:lnTo>
                    <a:pt x="515" y="2918"/>
                  </a:lnTo>
                  <a:lnTo>
                    <a:pt x="773" y="3133"/>
                  </a:lnTo>
                  <a:lnTo>
                    <a:pt x="1030" y="3261"/>
                  </a:lnTo>
                  <a:lnTo>
                    <a:pt x="1373" y="3390"/>
                  </a:lnTo>
                  <a:lnTo>
                    <a:pt x="2060" y="3390"/>
                  </a:lnTo>
                  <a:lnTo>
                    <a:pt x="2360" y="3261"/>
                  </a:lnTo>
                  <a:lnTo>
                    <a:pt x="2660" y="3133"/>
                  </a:lnTo>
                  <a:lnTo>
                    <a:pt x="2918" y="2918"/>
                  </a:lnTo>
                  <a:lnTo>
                    <a:pt x="3132" y="2661"/>
                  </a:lnTo>
                  <a:lnTo>
                    <a:pt x="3261" y="2360"/>
                  </a:lnTo>
                  <a:lnTo>
                    <a:pt x="3390" y="2060"/>
                  </a:lnTo>
                  <a:lnTo>
                    <a:pt x="3390" y="1717"/>
                  </a:lnTo>
                  <a:lnTo>
                    <a:pt x="3390" y="1373"/>
                  </a:lnTo>
                  <a:lnTo>
                    <a:pt x="3261" y="1030"/>
                  </a:lnTo>
                  <a:lnTo>
                    <a:pt x="3132" y="730"/>
                  </a:lnTo>
                  <a:lnTo>
                    <a:pt x="2918" y="515"/>
                  </a:lnTo>
                  <a:lnTo>
                    <a:pt x="2660" y="301"/>
                  </a:lnTo>
                  <a:lnTo>
                    <a:pt x="2360" y="129"/>
                  </a:lnTo>
                  <a:lnTo>
                    <a:pt x="2060" y="43"/>
                  </a:lnTo>
                  <a:lnTo>
                    <a:pt x="1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2"/>
            <p:cNvSpPr/>
            <p:nvPr/>
          </p:nvSpPr>
          <p:spPr>
            <a:xfrm>
              <a:off x="1846425" y="4125350"/>
              <a:ext cx="325025" cy="85825"/>
            </a:xfrm>
            <a:custGeom>
              <a:rect b="b" l="l" r="r" t="t"/>
              <a:pathLst>
                <a:path extrusionOk="0" h="3433" w="13001">
                  <a:moveTo>
                    <a:pt x="11885" y="1030"/>
                  </a:moveTo>
                  <a:lnTo>
                    <a:pt x="11928" y="1073"/>
                  </a:lnTo>
                  <a:lnTo>
                    <a:pt x="11971" y="1116"/>
                  </a:lnTo>
                  <a:lnTo>
                    <a:pt x="11971" y="1202"/>
                  </a:lnTo>
                  <a:lnTo>
                    <a:pt x="11971" y="2231"/>
                  </a:lnTo>
                  <a:lnTo>
                    <a:pt x="11971" y="2274"/>
                  </a:lnTo>
                  <a:lnTo>
                    <a:pt x="11928" y="2360"/>
                  </a:lnTo>
                  <a:lnTo>
                    <a:pt x="11885" y="2360"/>
                  </a:lnTo>
                  <a:lnTo>
                    <a:pt x="11799" y="2403"/>
                  </a:lnTo>
                  <a:lnTo>
                    <a:pt x="1159" y="2403"/>
                  </a:lnTo>
                  <a:lnTo>
                    <a:pt x="1116" y="2360"/>
                  </a:lnTo>
                  <a:lnTo>
                    <a:pt x="1073" y="2360"/>
                  </a:lnTo>
                  <a:lnTo>
                    <a:pt x="1030" y="2274"/>
                  </a:lnTo>
                  <a:lnTo>
                    <a:pt x="987" y="2231"/>
                  </a:lnTo>
                  <a:lnTo>
                    <a:pt x="987" y="1202"/>
                  </a:lnTo>
                  <a:lnTo>
                    <a:pt x="1030" y="1116"/>
                  </a:lnTo>
                  <a:lnTo>
                    <a:pt x="1073" y="1073"/>
                  </a:lnTo>
                  <a:lnTo>
                    <a:pt x="1116" y="1030"/>
                  </a:lnTo>
                  <a:close/>
                  <a:moveTo>
                    <a:pt x="1159" y="0"/>
                  </a:moveTo>
                  <a:lnTo>
                    <a:pt x="944" y="43"/>
                  </a:lnTo>
                  <a:lnTo>
                    <a:pt x="730" y="86"/>
                  </a:lnTo>
                  <a:lnTo>
                    <a:pt x="515" y="215"/>
                  </a:lnTo>
                  <a:lnTo>
                    <a:pt x="344" y="343"/>
                  </a:lnTo>
                  <a:lnTo>
                    <a:pt x="172" y="515"/>
                  </a:lnTo>
                  <a:lnTo>
                    <a:pt x="86" y="730"/>
                  </a:lnTo>
                  <a:lnTo>
                    <a:pt x="0" y="944"/>
                  </a:lnTo>
                  <a:lnTo>
                    <a:pt x="0" y="1202"/>
                  </a:lnTo>
                  <a:lnTo>
                    <a:pt x="0" y="2231"/>
                  </a:lnTo>
                  <a:lnTo>
                    <a:pt x="0" y="2446"/>
                  </a:lnTo>
                  <a:lnTo>
                    <a:pt x="86" y="2703"/>
                  </a:lnTo>
                  <a:lnTo>
                    <a:pt x="172" y="2875"/>
                  </a:lnTo>
                  <a:lnTo>
                    <a:pt x="344" y="3046"/>
                  </a:lnTo>
                  <a:lnTo>
                    <a:pt x="515" y="3218"/>
                  </a:lnTo>
                  <a:lnTo>
                    <a:pt x="730" y="3304"/>
                  </a:lnTo>
                  <a:lnTo>
                    <a:pt x="944" y="3390"/>
                  </a:lnTo>
                  <a:lnTo>
                    <a:pt x="1159" y="3433"/>
                  </a:lnTo>
                  <a:lnTo>
                    <a:pt x="11799" y="3433"/>
                  </a:lnTo>
                  <a:lnTo>
                    <a:pt x="12057" y="3390"/>
                  </a:lnTo>
                  <a:lnTo>
                    <a:pt x="12271" y="3304"/>
                  </a:lnTo>
                  <a:lnTo>
                    <a:pt x="12486" y="3218"/>
                  </a:lnTo>
                  <a:lnTo>
                    <a:pt x="12657" y="3046"/>
                  </a:lnTo>
                  <a:lnTo>
                    <a:pt x="12786" y="2875"/>
                  </a:lnTo>
                  <a:lnTo>
                    <a:pt x="12915" y="2703"/>
                  </a:lnTo>
                  <a:lnTo>
                    <a:pt x="12958" y="2446"/>
                  </a:lnTo>
                  <a:lnTo>
                    <a:pt x="13001" y="2231"/>
                  </a:lnTo>
                  <a:lnTo>
                    <a:pt x="13001" y="1202"/>
                  </a:lnTo>
                  <a:lnTo>
                    <a:pt x="12958" y="944"/>
                  </a:lnTo>
                  <a:lnTo>
                    <a:pt x="12915" y="730"/>
                  </a:lnTo>
                  <a:lnTo>
                    <a:pt x="12786" y="515"/>
                  </a:lnTo>
                  <a:lnTo>
                    <a:pt x="12657" y="343"/>
                  </a:lnTo>
                  <a:lnTo>
                    <a:pt x="12486" y="215"/>
                  </a:lnTo>
                  <a:lnTo>
                    <a:pt x="12271" y="86"/>
                  </a:lnTo>
                  <a:lnTo>
                    <a:pt x="12057" y="43"/>
                  </a:lnTo>
                  <a:lnTo>
                    <a:pt x="117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1734875" y="4125350"/>
              <a:ext cx="84750" cy="85825"/>
            </a:xfrm>
            <a:custGeom>
              <a:rect b="b" l="l" r="r" t="t"/>
              <a:pathLst>
                <a:path extrusionOk="0" h="3433" w="3390">
                  <a:moveTo>
                    <a:pt x="1716" y="1030"/>
                  </a:moveTo>
                  <a:lnTo>
                    <a:pt x="1845" y="1073"/>
                  </a:lnTo>
                  <a:lnTo>
                    <a:pt x="1974" y="1116"/>
                  </a:lnTo>
                  <a:lnTo>
                    <a:pt x="2188" y="1244"/>
                  </a:lnTo>
                  <a:lnTo>
                    <a:pt x="2317" y="1459"/>
                  </a:lnTo>
                  <a:lnTo>
                    <a:pt x="2360" y="1588"/>
                  </a:lnTo>
                  <a:lnTo>
                    <a:pt x="2403" y="1716"/>
                  </a:lnTo>
                  <a:lnTo>
                    <a:pt x="2360" y="1845"/>
                  </a:lnTo>
                  <a:lnTo>
                    <a:pt x="2317" y="1974"/>
                  </a:lnTo>
                  <a:lnTo>
                    <a:pt x="2188" y="2188"/>
                  </a:lnTo>
                  <a:lnTo>
                    <a:pt x="1974" y="2360"/>
                  </a:lnTo>
                  <a:lnTo>
                    <a:pt x="1845" y="2403"/>
                  </a:lnTo>
                  <a:lnTo>
                    <a:pt x="1588" y="2403"/>
                  </a:lnTo>
                  <a:lnTo>
                    <a:pt x="1459" y="2360"/>
                  </a:lnTo>
                  <a:lnTo>
                    <a:pt x="1244" y="2188"/>
                  </a:lnTo>
                  <a:lnTo>
                    <a:pt x="1073" y="1974"/>
                  </a:lnTo>
                  <a:lnTo>
                    <a:pt x="1030" y="1845"/>
                  </a:lnTo>
                  <a:lnTo>
                    <a:pt x="1030" y="1716"/>
                  </a:lnTo>
                  <a:lnTo>
                    <a:pt x="1030" y="1588"/>
                  </a:lnTo>
                  <a:lnTo>
                    <a:pt x="1073" y="1459"/>
                  </a:lnTo>
                  <a:lnTo>
                    <a:pt x="1244" y="1244"/>
                  </a:lnTo>
                  <a:lnTo>
                    <a:pt x="1459" y="1116"/>
                  </a:lnTo>
                  <a:lnTo>
                    <a:pt x="1588" y="1073"/>
                  </a:lnTo>
                  <a:lnTo>
                    <a:pt x="1716" y="1030"/>
                  </a:lnTo>
                  <a:close/>
                  <a:moveTo>
                    <a:pt x="1716" y="0"/>
                  </a:moveTo>
                  <a:lnTo>
                    <a:pt x="1373" y="43"/>
                  </a:lnTo>
                  <a:lnTo>
                    <a:pt x="1030" y="172"/>
                  </a:lnTo>
                  <a:lnTo>
                    <a:pt x="773" y="301"/>
                  </a:lnTo>
                  <a:lnTo>
                    <a:pt x="515" y="515"/>
                  </a:lnTo>
                  <a:lnTo>
                    <a:pt x="301" y="772"/>
                  </a:lnTo>
                  <a:lnTo>
                    <a:pt x="129" y="1073"/>
                  </a:lnTo>
                  <a:lnTo>
                    <a:pt x="43" y="1373"/>
                  </a:lnTo>
                  <a:lnTo>
                    <a:pt x="0" y="1716"/>
                  </a:lnTo>
                  <a:lnTo>
                    <a:pt x="43" y="2060"/>
                  </a:lnTo>
                  <a:lnTo>
                    <a:pt x="129" y="2403"/>
                  </a:lnTo>
                  <a:lnTo>
                    <a:pt x="301" y="2660"/>
                  </a:lnTo>
                  <a:lnTo>
                    <a:pt x="515" y="2918"/>
                  </a:lnTo>
                  <a:lnTo>
                    <a:pt x="773" y="3132"/>
                  </a:lnTo>
                  <a:lnTo>
                    <a:pt x="1030" y="3304"/>
                  </a:lnTo>
                  <a:lnTo>
                    <a:pt x="1373" y="3390"/>
                  </a:lnTo>
                  <a:lnTo>
                    <a:pt x="1716" y="3433"/>
                  </a:lnTo>
                  <a:lnTo>
                    <a:pt x="2060" y="3390"/>
                  </a:lnTo>
                  <a:lnTo>
                    <a:pt x="2360" y="3304"/>
                  </a:lnTo>
                  <a:lnTo>
                    <a:pt x="2660" y="3132"/>
                  </a:lnTo>
                  <a:lnTo>
                    <a:pt x="2918" y="2918"/>
                  </a:lnTo>
                  <a:lnTo>
                    <a:pt x="3132" y="2660"/>
                  </a:lnTo>
                  <a:lnTo>
                    <a:pt x="3261" y="2403"/>
                  </a:lnTo>
                  <a:lnTo>
                    <a:pt x="3390" y="2060"/>
                  </a:lnTo>
                  <a:lnTo>
                    <a:pt x="3390" y="1716"/>
                  </a:lnTo>
                  <a:lnTo>
                    <a:pt x="3390" y="1373"/>
                  </a:lnTo>
                  <a:lnTo>
                    <a:pt x="3261" y="1073"/>
                  </a:lnTo>
                  <a:lnTo>
                    <a:pt x="3132" y="772"/>
                  </a:lnTo>
                  <a:lnTo>
                    <a:pt x="2918" y="515"/>
                  </a:lnTo>
                  <a:lnTo>
                    <a:pt x="2660" y="301"/>
                  </a:lnTo>
                  <a:lnTo>
                    <a:pt x="2360" y="172"/>
                  </a:lnTo>
                  <a:lnTo>
                    <a:pt x="2060" y="43"/>
                  </a:lnTo>
                  <a:lnTo>
                    <a:pt x="1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1846425" y="4242250"/>
              <a:ext cx="325025" cy="84775"/>
            </a:xfrm>
            <a:custGeom>
              <a:rect b="b" l="l" r="r" t="t"/>
              <a:pathLst>
                <a:path extrusionOk="0" h="3391" w="13001">
                  <a:moveTo>
                    <a:pt x="11885" y="1031"/>
                  </a:moveTo>
                  <a:lnTo>
                    <a:pt x="11928" y="1074"/>
                  </a:lnTo>
                  <a:lnTo>
                    <a:pt x="11971" y="1116"/>
                  </a:lnTo>
                  <a:lnTo>
                    <a:pt x="11971" y="1202"/>
                  </a:lnTo>
                  <a:lnTo>
                    <a:pt x="11971" y="2232"/>
                  </a:lnTo>
                  <a:lnTo>
                    <a:pt x="11971" y="2275"/>
                  </a:lnTo>
                  <a:lnTo>
                    <a:pt x="11928" y="2318"/>
                  </a:lnTo>
                  <a:lnTo>
                    <a:pt x="11885" y="2361"/>
                  </a:lnTo>
                  <a:lnTo>
                    <a:pt x="11799" y="2404"/>
                  </a:lnTo>
                  <a:lnTo>
                    <a:pt x="1159" y="2404"/>
                  </a:lnTo>
                  <a:lnTo>
                    <a:pt x="1116" y="2361"/>
                  </a:lnTo>
                  <a:lnTo>
                    <a:pt x="1073" y="2318"/>
                  </a:lnTo>
                  <a:lnTo>
                    <a:pt x="1030" y="2275"/>
                  </a:lnTo>
                  <a:lnTo>
                    <a:pt x="987" y="2232"/>
                  </a:lnTo>
                  <a:lnTo>
                    <a:pt x="987" y="1202"/>
                  </a:lnTo>
                  <a:lnTo>
                    <a:pt x="1030" y="1116"/>
                  </a:lnTo>
                  <a:lnTo>
                    <a:pt x="1073" y="1074"/>
                  </a:lnTo>
                  <a:lnTo>
                    <a:pt x="1116" y="1031"/>
                  </a:lnTo>
                  <a:close/>
                  <a:moveTo>
                    <a:pt x="1159" y="1"/>
                  </a:moveTo>
                  <a:lnTo>
                    <a:pt x="944" y="44"/>
                  </a:lnTo>
                  <a:lnTo>
                    <a:pt x="730" y="87"/>
                  </a:lnTo>
                  <a:lnTo>
                    <a:pt x="515" y="215"/>
                  </a:lnTo>
                  <a:lnTo>
                    <a:pt x="344" y="344"/>
                  </a:lnTo>
                  <a:lnTo>
                    <a:pt x="172" y="516"/>
                  </a:lnTo>
                  <a:lnTo>
                    <a:pt x="86" y="730"/>
                  </a:lnTo>
                  <a:lnTo>
                    <a:pt x="0" y="945"/>
                  </a:lnTo>
                  <a:lnTo>
                    <a:pt x="0" y="1202"/>
                  </a:lnTo>
                  <a:lnTo>
                    <a:pt x="0" y="2232"/>
                  </a:lnTo>
                  <a:lnTo>
                    <a:pt x="0" y="2446"/>
                  </a:lnTo>
                  <a:lnTo>
                    <a:pt x="86" y="2704"/>
                  </a:lnTo>
                  <a:lnTo>
                    <a:pt x="172" y="2876"/>
                  </a:lnTo>
                  <a:lnTo>
                    <a:pt x="344" y="3047"/>
                  </a:lnTo>
                  <a:lnTo>
                    <a:pt x="515" y="3219"/>
                  </a:lnTo>
                  <a:lnTo>
                    <a:pt x="730" y="3305"/>
                  </a:lnTo>
                  <a:lnTo>
                    <a:pt x="944" y="3390"/>
                  </a:lnTo>
                  <a:lnTo>
                    <a:pt x="12057" y="3390"/>
                  </a:lnTo>
                  <a:lnTo>
                    <a:pt x="12271" y="3305"/>
                  </a:lnTo>
                  <a:lnTo>
                    <a:pt x="12486" y="3219"/>
                  </a:lnTo>
                  <a:lnTo>
                    <a:pt x="12657" y="3047"/>
                  </a:lnTo>
                  <a:lnTo>
                    <a:pt x="12786" y="2876"/>
                  </a:lnTo>
                  <a:lnTo>
                    <a:pt x="12915" y="2704"/>
                  </a:lnTo>
                  <a:lnTo>
                    <a:pt x="12958" y="2446"/>
                  </a:lnTo>
                  <a:lnTo>
                    <a:pt x="13001" y="2232"/>
                  </a:lnTo>
                  <a:lnTo>
                    <a:pt x="13001" y="1202"/>
                  </a:lnTo>
                  <a:lnTo>
                    <a:pt x="12958" y="945"/>
                  </a:lnTo>
                  <a:lnTo>
                    <a:pt x="12915" y="730"/>
                  </a:lnTo>
                  <a:lnTo>
                    <a:pt x="12786" y="516"/>
                  </a:lnTo>
                  <a:lnTo>
                    <a:pt x="12657" y="344"/>
                  </a:lnTo>
                  <a:lnTo>
                    <a:pt x="12486" y="215"/>
                  </a:lnTo>
                  <a:lnTo>
                    <a:pt x="12271" y="87"/>
                  </a:lnTo>
                  <a:lnTo>
                    <a:pt x="12057" y="44"/>
                  </a:lnTo>
                  <a:lnTo>
                    <a:pt x="117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2"/>
            <p:cNvSpPr/>
            <p:nvPr/>
          </p:nvSpPr>
          <p:spPr>
            <a:xfrm>
              <a:off x="1734875" y="4242250"/>
              <a:ext cx="84750" cy="85850"/>
            </a:xfrm>
            <a:custGeom>
              <a:rect b="b" l="l" r="r" t="t"/>
              <a:pathLst>
                <a:path extrusionOk="0" h="3434" w="3390">
                  <a:moveTo>
                    <a:pt x="1845" y="1031"/>
                  </a:moveTo>
                  <a:lnTo>
                    <a:pt x="1974" y="1074"/>
                  </a:lnTo>
                  <a:lnTo>
                    <a:pt x="2188" y="1245"/>
                  </a:lnTo>
                  <a:lnTo>
                    <a:pt x="2317" y="1460"/>
                  </a:lnTo>
                  <a:lnTo>
                    <a:pt x="2360" y="1588"/>
                  </a:lnTo>
                  <a:lnTo>
                    <a:pt x="2403" y="1717"/>
                  </a:lnTo>
                  <a:lnTo>
                    <a:pt x="2360" y="1846"/>
                  </a:lnTo>
                  <a:lnTo>
                    <a:pt x="2317" y="1975"/>
                  </a:lnTo>
                  <a:lnTo>
                    <a:pt x="2188" y="2189"/>
                  </a:lnTo>
                  <a:lnTo>
                    <a:pt x="1974" y="2318"/>
                  </a:lnTo>
                  <a:lnTo>
                    <a:pt x="1845" y="2361"/>
                  </a:lnTo>
                  <a:lnTo>
                    <a:pt x="1716" y="2404"/>
                  </a:lnTo>
                  <a:lnTo>
                    <a:pt x="1588" y="2361"/>
                  </a:lnTo>
                  <a:lnTo>
                    <a:pt x="1459" y="2318"/>
                  </a:lnTo>
                  <a:lnTo>
                    <a:pt x="1244" y="2189"/>
                  </a:lnTo>
                  <a:lnTo>
                    <a:pt x="1073" y="1975"/>
                  </a:lnTo>
                  <a:lnTo>
                    <a:pt x="1030" y="1846"/>
                  </a:lnTo>
                  <a:lnTo>
                    <a:pt x="1030" y="1717"/>
                  </a:lnTo>
                  <a:lnTo>
                    <a:pt x="1030" y="1588"/>
                  </a:lnTo>
                  <a:lnTo>
                    <a:pt x="1073" y="1460"/>
                  </a:lnTo>
                  <a:lnTo>
                    <a:pt x="1244" y="1245"/>
                  </a:lnTo>
                  <a:lnTo>
                    <a:pt x="1459" y="1074"/>
                  </a:lnTo>
                  <a:lnTo>
                    <a:pt x="1588" y="1031"/>
                  </a:lnTo>
                  <a:close/>
                  <a:moveTo>
                    <a:pt x="1716" y="1"/>
                  </a:moveTo>
                  <a:lnTo>
                    <a:pt x="1373" y="44"/>
                  </a:lnTo>
                  <a:lnTo>
                    <a:pt x="1030" y="130"/>
                  </a:lnTo>
                  <a:lnTo>
                    <a:pt x="773" y="301"/>
                  </a:lnTo>
                  <a:lnTo>
                    <a:pt x="515" y="516"/>
                  </a:lnTo>
                  <a:lnTo>
                    <a:pt x="301" y="773"/>
                  </a:lnTo>
                  <a:lnTo>
                    <a:pt x="129" y="1031"/>
                  </a:lnTo>
                  <a:lnTo>
                    <a:pt x="43" y="1374"/>
                  </a:lnTo>
                  <a:lnTo>
                    <a:pt x="0" y="1717"/>
                  </a:lnTo>
                  <a:lnTo>
                    <a:pt x="43" y="2060"/>
                  </a:lnTo>
                  <a:lnTo>
                    <a:pt x="129" y="2361"/>
                  </a:lnTo>
                  <a:lnTo>
                    <a:pt x="301" y="2661"/>
                  </a:lnTo>
                  <a:lnTo>
                    <a:pt x="515" y="2918"/>
                  </a:lnTo>
                  <a:lnTo>
                    <a:pt x="773" y="3133"/>
                  </a:lnTo>
                  <a:lnTo>
                    <a:pt x="1030" y="3262"/>
                  </a:lnTo>
                  <a:lnTo>
                    <a:pt x="1373" y="3390"/>
                  </a:lnTo>
                  <a:lnTo>
                    <a:pt x="1716" y="3433"/>
                  </a:lnTo>
                  <a:lnTo>
                    <a:pt x="2060" y="3390"/>
                  </a:lnTo>
                  <a:lnTo>
                    <a:pt x="2360" y="3262"/>
                  </a:lnTo>
                  <a:lnTo>
                    <a:pt x="2660" y="3133"/>
                  </a:lnTo>
                  <a:lnTo>
                    <a:pt x="2918" y="2918"/>
                  </a:lnTo>
                  <a:lnTo>
                    <a:pt x="3132" y="2661"/>
                  </a:lnTo>
                  <a:lnTo>
                    <a:pt x="3261" y="2361"/>
                  </a:lnTo>
                  <a:lnTo>
                    <a:pt x="3390" y="2060"/>
                  </a:lnTo>
                  <a:lnTo>
                    <a:pt x="3390" y="1717"/>
                  </a:lnTo>
                  <a:lnTo>
                    <a:pt x="3390" y="1374"/>
                  </a:lnTo>
                  <a:lnTo>
                    <a:pt x="3261" y="1031"/>
                  </a:lnTo>
                  <a:lnTo>
                    <a:pt x="3132" y="773"/>
                  </a:lnTo>
                  <a:lnTo>
                    <a:pt x="2918" y="516"/>
                  </a:lnTo>
                  <a:lnTo>
                    <a:pt x="2660" y="301"/>
                  </a:lnTo>
                  <a:lnTo>
                    <a:pt x="2360" y="130"/>
                  </a:lnTo>
                  <a:lnTo>
                    <a:pt x="2060" y="44"/>
                  </a:lnTo>
                  <a:lnTo>
                    <a:pt x="1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1846425" y="4359175"/>
              <a:ext cx="325025" cy="84775"/>
            </a:xfrm>
            <a:custGeom>
              <a:rect b="b" l="l" r="r" t="t"/>
              <a:pathLst>
                <a:path extrusionOk="0" h="3391" w="13001">
                  <a:moveTo>
                    <a:pt x="11885" y="1030"/>
                  </a:moveTo>
                  <a:lnTo>
                    <a:pt x="11928" y="1073"/>
                  </a:lnTo>
                  <a:lnTo>
                    <a:pt x="11971" y="1116"/>
                  </a:lnTo>
                  <a:lnTo>
                    <a:pt x="11971" y="1202"/>
                  </a:lnTo>
                  <a:lnTo>
                    <a:pt x="11971" y="2232"/>
                  </a:lnTo>
                  <a:lnTo>
                    <a:pt x="11971" y="2275"/>
                  </a:lnTo>
                  <a:lnTo>
                    <a:pt x="11928" y="2317"/>
                  </a:lnTo>
                  <a:lnTo>
                    <a:pt x="11885" y="2360"/>
                  </a:lnTo>
                  <a:lnTo>
                    <a:pt x="1116" y="2360"/>
                  </a:lnTo>
                  <a:lnTo>
                    <a:pt x="1073" y="2317"/>
                  </a:lnTo>
                  <a:lnTo>
                    <a:pt x="1030" y="2275"/>
                  </a:lnTo>
                  <a:lnTo>
                    <a:pt x="987" y="2232"/>
                  </a:lnTo>
                  <a:lnTo>
                    <a:pt x="987" y="1202"/>
                  </a:lnTo>
                  <a:lnTo>
                    <a:pt x="1030" y="1116"/>
                  </a:lnTo>
                  <a:lnTo>
                    <a:pt x="1073" y="1073"/>
                  </a:lnTo>
                  <a:lnTo>
                    <a:pt x="1116" y="1030"/>
                  </a:lnTo>
                  <a:close/>
                  <a:moveTo>
                    <a:pt x="944" y="1"/>
                  </a:moveTo>
                  <a:lnTo>
                    <a:pt x="730" y="86"/>
                  </a:lnTo>
                  <a:lnTo>
                    <a:pt x="515" y="215"/>
                  </a:lnTo>
                  <a:lnTo>
                    <a:pt x="344" y="344"/>
                  </a:lnTo>
                  <a:lnTo>
                    <a:pt x="172" y="515"/>
                  </a:lnTo>
                  <a:lnTo>
                    <a:pt x="86" y="730"/>
                  </a:lnTo>
                  <a:lnTo>
                    <a:pt x="0" y="944"/>
                  </a:lnTo>
                  <a:lnTo>
                    <a:pt x="0" y="1202"/>
                  </a:lnTo>
                  <a:lnTo>
                    <a:pt x="0" y="2232"/>
                  </a:lnTo>
                  <a:lnTo>
                    <a:pt x="0" y="2446"/>
                  </a:lnTo>
                  <a:lnTo>
                    <a:pt x="86" y="2661"/>
                  </a:lnTo>
                  <a:lnTo>
                    <a:pt x="172" y="2875"/>
                  </a:lnTo>
                  <a:lnTo>
                    <a:pt x="344" y="3047"/>
                  </a:lnTo>
                  <a:lnTo>
                    <a:pt x="515" y="3218"/>
                  </a:lnTo>
                  <a:lnTo>
                    <a:pt x="730" y="3304"/>
                  </a:lnTo>
                  <a:lnTo>
                    <a:pt x="944" y="3390"/>
                  </a:lnTo>
                  <a:lnTo>
                    <a:pt x="12057" y="3390"/>
                  </a:lnTo>
                  <a:lnTo>
                    <a:pt x="12271" y="3304"/>
                  </a:lnTo>
                  <a:lnTo>
                    <a:pt x="12486" y="3218"/>
                  </a:lnTo>
                  <a:lnTo>
                    <a:pt x="12657" y="3047"/>
                  </a:lnTo>
                  <a:lnTo>
                    <a:pt x="12786" y="2875"/>
                  </a:lnTo>
                  <a:lnTo>
                    <a:pt x="12915" y="2661"/>
                  </a:lnTo>
                  <a:lnTo>
                    <a:pt x="12958" y="2446"/>
                  </a:lnTo>
                  <a:lnTo>
                    <a:pt x="13001" y="2232"/>
                  </a:lnTo>
                  <a:lnTo>
                    <a:pt x="13001" y="1202"/>
                  </a:lnTo>
                  <a:lnTo>
                    <a:pt x="12958" y="944"/>
                  </a:lnTo>
                  <a:lnTo>
                    <a:pt x="12915" y="730"/>
                  </a:lnTo>
                  <a:lnTo>
                    <a:pt x="12786" y="515"/>
                  </a:lnTo>
                  <a:lnTo>
                    <a:pt x="12657" y="344"/>
                  </a:lnTo>
                  <a:lnTo>
                    <a:pt x="12486" y="215"/>
                  </a:lnTo>
                  <a:lnTo>
                    <a:pt x="12271" y="86"/>
                  </a:lnTo>
                  <a:lnTo>
                    <a:pt x="12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1734875" y="4359175"/>
              <a:ext cx="84750" cy="84775"/>
            </a:xfrm>
            <a:custGeom>
              <a:rect b="b" l="l" r="r" t="t"/>
              <a:pathLst>
                <a:path extrusionOk="0" h="3391" w="3390">
                  <a:moveTo>
                    <a:pt x="1716" y="987"/>
                  </a:moveTo>
                  <a:lnTo>
                    <a:pt x="1845" y="1030"/>
                  </a:lnTo>
                  <a:lnTo>
                    <a:pt x="1974" y="1073"/>
                  </a:lnTo>
                  <a:lnTo>
                    <a:pt x="2188" y="1202"/>
                  </a:lnTo>
                  <a:lnTo>
                    <a:pt x="2317" y="1416"/>
                  </a:lnTo>
                  <a:lnTo>
                    <a:pt x="2360" y="1545"/>
                  </a:lnTo>
                  <a:lnTo>
                    <a:pt x="2403" y="1674"/>
                  </a:lnTo>
                  <a:lnTo>
                    <a:pt x="2360" y="1846"/>
                  </a:lnTo>
                  <a:lnTo>
                    <a:pt x="2317" y="1974"/>
                  </a:lnTo>
                  <a:lnTo>
                    <a:pt x="2188" y="2189"/>
                  </a:lnTo>
                  <a:lnTo>
                    <a:pt x="1974" y="2317"/>
                  </a:lnTo>
                  <a:lnTo>
                    <a:pt x="1845" y="2360"/>
                  </a:lnTo>
                  <a:lnTo>
                    <a:pt x="1588" y="2360"/>
                  </a:lnTo>
                  <a:lnTo>
                    <a:pt x="1459" y="2317"/>
                  </a:lnTo>
                  <a:lnTo>
                    <a:pt x="1244" y="2189"/>
                  </a:lnTo>
                  <a:lnTo>
                    <a:pt x="1073" y="1974"/>
                  </a:lnTo>
                  <a:lnTo>
                    <a:pt x="1030" y="1846"/>
                  </a:lnTo>
                  <a:lnTo>
                    <a:pt x="1030" y="1674"/>
                  </a:lnTo>
                  <a:lnTo>
                    <a:pt x="1030" y="1545"/>
                  </a:lnTo>
                  <a:lnTo>
                    <a:pt x="1073" y="1416"/>
                  </a:lnTo>
                  <a:lnTo>
                    <a:pt x="1244" y="1202"/>
                  </a:lnTo>
                  <a:lnTo>
                    <a:pt x="1459" y="1073"/>
                  </a:lnTo>
                  <a:lnTo>
                    <a:pt x="1588" y="1030"/>
                  </a:lnTo>
                  <a:lnTo>
                    <a:pt x="1716" y="987"/>
                  </a:lnTo>
                  <a:close/>
                  <a:moveTo>
                    <a:pt x="1373" y="1"/>
                  </a:moveTo>
                  <a:lnTo>
                    <a:pt x="1030" y="129"/>
                  </a:lnTo>
                  <a:lnTo>
                    <a:pt x="773" y="258"/>
                  </a:lnTo>
                  <a:lnTo>
                    <a:pt x="515" y="473"/>
                  </a:lnTo>
                  <a:lnTo>
                    <a:pt x="301" y="730"/>
                  </a:lnTo>
                  <a:lnTo>
                    <a:pt x="129" y="1030"/>
                  </a:lnTo>
                  <a:lnTo>
                    <a:pt x="43" y="1331"/>
                  </a:lnTo>
                  <a:lnTo>
                    <a:pt x="0" y="1674"/>
                  </a:lnTo>
                  <a:lnTo>
                    <a:pt x="43" y="2017"/>
                  </a:lnTo>
                  <a:lnTo>
                    <a:pt x="129" y="2360"/>
                  </a:lnTo>
                  <a:lnTo>
                    <a:pt x="301" y="2661"/>
                  </a:lnTo>
                  <a:lnTo>
                    <a:pt x="515" y="2875"/>
                  </a:lnTo>
                  <a:lnTo>
                    <a:pt x="773" y="3090"/>
                  </a:lnTo>
                  <a:lnTo>
                    <a:pt x="1030" y="3261"/>
                  </a:lnTo>
                  <a:lnTo>
                    <a:pt x="1373" y="3347"/>
                  </a:lnTo>
                  <a:lnTo>
                    <a:pt x="1716" y="3390"/>
                  </a:lnTo>
                  <a:lnTo>
                    <a:pt x="2060" y="3347"/>
                  </a:lnTo>
                  <a:lnTo>
                    <a:pt x="2360" y="3261"/>
                  </a:lnTo>
                  <a:lnTo>
                    <a:pt x="2660" y="3090"/>
                  </a:lnTo>
                  <a:lnTo>
                    <a:pt x="2918" y="2875"/>
                  </a:lnTo>
                  <a:lnTo>
                    <a:pt x="3132" y="2661"/>
                  </a:lnTo>
                  <a:lnTo>
                    <a:pt x="3261" y="2360"/>
                  </a:lnTo>
                  <a:lnTo>
                    <a:pt x="3390" y="2017"/>
                  </a:lnTo>
                  <a:lnTo>
                    <a:pt x="3390" y="1674"/>
                  </a:lnTo>
                  <a:lnTo>
                    <a:pt x="3390" y="1331"/>
                  </a:lnTo>
                  <a:lnTo>
                    <a:pt x="3261" y="1030"/>
                  </a:lnTo>
                  <a:lnTo>
                    <a:pt x="3132" y="730"/>
                  </a:lnTo>
                  <a:lnTo>
                    <a:pt x="2918" y="473"/>
                  </a:lnTo>
                  <a:lnTo>
                    <a:pt x="2660" y="258"/>
                  </a:lnTo>
                  <a:lnTo>
                    <a:pt x="2360" y="129"/>
                  </a:lnTo>
                  <a:lnTo>
                    <a:pt x="2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9" name="Google Shape;2179;p72"/>
          <p:cNvSpPr/>
          <p:nvPr/>
        </p:nvSpPr>
        <p:spPr>
          <a:xfrm>
            <a:off x="2709645" y="3923599"/>
            <a:ext cx="396017" cy="377535"/>
          </a:xfrm>
          <a:custGeom>
            <a:rect b="b" l="l" r="r" t="t"/>
            <a:pathLst>
              <a:path extrusionOk="0" h="16648" w="17463">
                <a:moveTo>
                  <a:pt x="8195" y="1502"/>
                </a:moveTo>
                <a:lnTo>
                  <a:pt x="8195" y="4463"/>
                </a:lnTo>
                <a:lnTo>
                  <a:pt x="4462" y="7209"/>
                </a:lnTo>
                <a:lnTo>
                  <a:pt x="1630" y="6308"/>
                </a:lnTo>
                <a:lnTo>
                  <a:pt x="8195" y="1502"/>
                </a:lnTo>
                <a:close/>
                <a:moveTo>
                  <a:pt x="9225" y="1502"/>
                </a:moveTo>
                <a:lnTo>
                  <a:pt x="15832" y="6308"/>
                </a:lnTo>
                <a:lnTo>
                  <a:pt x="13000" y="7209"/>
                </a:lnTo>
                <a:lnTo>
                  <a:pt x="9225" y="4463"/>
                </a:lnTo>
                <a:lnTo>
                  <a:pt x="9225" y="1502"/>
                </a:lnTo>
                <a:close/>
                <a:moveTo>
                  <a:pt x="8753" y="5364"/>
                </a:moveTo>
                <a:lnTo>
                  <a:pt x="12314" y="7981"/>
                </a:lnTo>
                <a:lnTo>
                  <a:pt x="10941" y="12186"/>
                </a:lnTo>
                <a:lnTo>
                  <a:pt x="6522" y="12186"/>
                </a:lnTo>
                <a:lnTo>
                  <a:pt x="5149" y="7981"/>
                </a:lnTo>
                <a:lnTo>
                  <a:pt x="8753" y="5364"/>
                </a:lnTo>
                <a:close/>
                <a:moveTo>
                  <a:pt x="1330" y="7252"/>
                </a:moveTo>
                <a:lnTo>
                  <a:pt x="4162" y="8195"/>
                </a:lnTo>
                <a:lnTo>
                  <a:pt x="5578" y="12615"/>
                </a:lnTo>
                <a:lnTo>
                  <a:pt x="3819" y="15017"/>
                </a:lnTo>
                <a:lnTo>
                  <a:pt x="1330" y="7252"/>
                </a:lnTo>
                <a:close/>
                <a:moveTo>
                  <a:pt x="16175" y="7252"/>
                </a:moveTo>
                <a:lnTo>
                  <a:pt x="13644" y="15017"/>
                </a:lnTo>
                <a:lnTo>
                  <a:pt x="11885" y="12615"/>
                </a:lnTo>
                <a:lnTo>
                  <a:pt x="13344" y="8195"/>
                </a:lnTo>
                <a:lnTo>
                  <a:pt x="16175" y="7252"/>
                </a:lnTo>
                <a:close/>
                <a:moveTo>
                  <a:pt x="11070" y="13215"/>
                </a:moveTo>
                <a:lnTo>
                  <a:pt x="12786" y="15618"/>
                </a:lnTo>
                <a:lnTo>
                  <a:pt x="4677" y="15618"/>
                </a:lnTo>
                <a:lnTo>
                  <a:pt x="6436" y="13215"/>
                </a:lnTo>
                <a:close/>
                <a:moveTo>
                  <a:pt x="8581" y="1"/>
                </a:moveTo>
                <a:lnTo>
                  <a:pt x="8452" y="86"/>
                </a:lnTo>
                <a:lnTo>
                  <a:pt x="215" y="6050"/>
                </a:lnTo>
                <a:lnTo>
                  <a:pt x="129" y="6179"/>
                </a:lnTo>
                <a:lnTo>
                  <a:pt x="43" y="6308"/>
                </a:lnTo>
                <a:lnTo>
                  <a:pt x="0" y="6479"/>
                </a:lnTo>
                <a:lnTo>
                  <a:pt x="43" y="6608"/>
                </a:lnTo>
                <a:lnTo>
                  <a:pt x="3175" y="16262"/>
                </a:lnTo>
                <a:lnTo>
                  <a:pt x="3261" y="16433"/>
                </a:lnTo>
                <a:lnTo>
                  <a:pt x="3347" y="16519"/>
                </a:lnTo>
                <a:lnTo>
                  <a:pt x="3518" y="16605"/>
                </a:lnTo>
                <a:lnTo>
                  <a:pt x="3647" y="16648"/>
                </a:lnTo>
                <a:lnTo>
                  <a:pt x="13816" y="16648"/>
                </a:lnTo>
                <a:lnTo>
                  <a:pt x="13987" y="16605"/>
                </a:lnTo>
                <a:lnTo>
                  <a:pt x="14116" y="16519"/>
                </a:lnTo>
                <a:lnTo>
                  <a:pt x="14245" y="16433"/>
                </a:lnTo>
                <a:lnTo>
                  <a:pt x="14288" y="16262"/>
                </a:lnTo>
                <a:lnTo>
                  <a:pt x="17420" y="6608"/>
                </a:lnTo>
                <a:lnTo>
                  <a:pt x="17463" y="6479"/>
                </a:lnTo>
                <a:lnTo>
                  <a:pt x="17420" y="6308"/>
                </a:lnTo>
                <a:lnTo>
                  <a:pt x="17377" y="6179"/>
                </a:lnTo>
                <a:lnTo>
                  <a:pt x="17248" y="6050"/>
                </a:lnTo>
                <a:lnTo>
                  <a:pt x="9053" y="86"/>
                </a:lnTo>
                <a:lnTo>
                  <a:pt x="8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2"/>
          <p:cNvSpPr/>
          <p:nvPr/>
        </p:nvSpPr>
        <p:spPr>
          <a:xfrm>
            <a:off x="3389722" y="3913871"/>
            <a:ext cx="396040" cy="396017"/>
          </a:xfrm>
          <a:custGeom>
            <a:rect b="b" l="l" r="r" t="t"/>
            <a:pathLst>
              <a:path extrusionOk="0" h="17463" w="17464">
                <a:moveTo>
                  <a:pt x="3433" y="1030"/>
                </a:moveTo>
                <a:lnTo>
                  <a:pt x="3433" y="2060"/>
                </a:lnTo>
                <a:lnTo>
                  <a:pt x="1031" y="2060"/>
                </a:lnTo>
                <a:lnTo>
                  <a:pt x="1031" y="1030"/>
                </a:lnTo>
                <a:close/>
                <a:moveTo>
                  <a:pt x="8196" y="3819"/>
                </a:moveTo>
                <a:lnTo>
                  <a:pt x="8196" y="5535"/>
                </a:lnTo>
                <a:lnTo>
                  <a:pt x="7681" y="5664"/>
                </a:lnTo>
                <a:lnTo>
                  <a:pt x="7209" y="5879"/>
                </a:lnTo>
                <a:lnTo>
                  <a:pt x="6780" y="6136"/>
                </a:lnTo>
                <a:lnTo>
                  <a:pt x="6437" y="6436"/>
                </a:lnTo>
                <a:lnTo>
                  <a:pt x="6094" y="6822"/>
                </a:lnTo>
                <a:lnTo>
                  <a:pt x="5836" y="7252"/>
                </a:lnTo>
                <a:lnTo>
                  <a:pt x="5622" y="7723"/>
                </a:lnTo>
                <a:lnTo>
                  <a:pt x="5493" y="8238"/>
                </a:lnTo>
                <a:lnTo>
                  <a:pt x="3777" y="8238"/>
                </a:lnTo>
                <a:lnTo>
                  <a:pt x="3862" y="7809"/>
                </a:lnTo>
                <a:lnTo>
                  <a:pt x="3948" y="7380"/>
                </a:lnTo>
                <a:lnTo>
                  <a:pt x="4077" y="6994"/>
                </a:lnTo>
                <a:lnTo>
                  <a:pt x="4249" y="6608"/>
                </a:lnTo>
                <a:lnTo>
                  <a:pt x="4463" y="6222"/>
                </a:lnTo>
                <a:lnTo>
                  <a:pt x="4678" y="5879"/>
                </a:lnTo>
                <a:lnTo>
                  <a:pt x="4935" y="5535"/>
                </a:lnTo>
                <a:lnTo>
                  <a:pt x="5192" y="5235"/>
                </a:lnTo>
                <a:lnTo>
                  <a:pt x="5536" y="4978"/>
                </a:lnTo>
                <a:lnTo>
                  <a:pt x="5836" y="4720"/>
                </a:lnTo>
                <a:lnTo>
                  <a:pt x="6179" y="4463"/>
                </a:lnTo>
                <a:lnTo>
                  <a:pt x="6565" y="4291"/>
                </a:lnTo>
                <a:lnTo>
                  <a:pt x="6952" y="4119"/>
                </a:lnTo>
                <a:lnTo>
                  <a:pt x="7338" y="3991"/>
                </a:lnTo>
                <a:lnTo>
                  <a:pt x="7767" y="3905"/>
                </a:lnTo>
                <a:lnTo>
                  <a:pt x="8196" y="3819"/>
                </a:lnTo>
                <a:close/>
                <a:moveTo>
                  <a:pt x="8711" y="6522"/>
                </a:moveTo>
                <a:lnTo>
                  <a:pt x="9140" y="6565"/>
                </a:lnTo>
                <a:lnTo>
                  <a:pt x="9569" y="6694"/>
                </a:lnTo>
                <a:lnTo>
                  <a:pt x="9955" y="6908"/>
                </a:lnTo>
                <a:lnTo>
                  <a:pt x="10255" y="7166"/>
                </a:lnTo>
                <a:lnTo>
                  <a:pt x="10556" y="7466"/>
                </a:lnTo>
                <a:lnTo>
                  <a:pt x="10727" y="7852"/>
                </a:lnTo>
                <a:lnTo>
                  <a:pt x="10856" y="8281"/>
                </a:lnTo>
                <a:lnTo>
                  <a:pt x="10899" y="8710"/>
                </a:lnTo>
                <a:lnTo>
                  <a:pt x="10856" y="9182"/>
                </a:lnTo>
                <a:lnTo>
                  <a:pt x="10727" y="9568"/>
                </a:lnTo>
                <a:lnTo>
                  <a:pt x="10556" y="9955"/>
                </a:lnTo>
                <a:lnTo>
                  <a:pt x="10255" y="10298"/>
                </a:lnTo>
                <a:lnTo>
                  <a:pt x="9955" y="10555"/>
                </a:lnTo>
                <a:lnTo>
                  <a:pt x="9569" y="10770"/>
                </a:lnTo>
                <a:lnTo>
                  <a:pt x="9140" y="10898"/>
                </a:lnTo>
                <a:lnTo>
                  <a:pt x="8711" y="10941"/>
                </a:lnTo>
                <a:lnTo>
                  <a:pt x="8239" y="10898"/>
                </a:lnTo>
                <a:lnTo>
                  <a:pt x="7853" y="10770"/>
                </a:lnTo>
                <a:lnTo>
                  <a:pt x="7466" y="10555"/>
                </a:lnTo>
                <a:lnTo>
                  <a:pt x="7123" y="10298"/>
                </a:lnTo>
                <a:lnTo>
                  <a:pt x="6866" y="9955"/>
                </a:lnTo>
                <a:lnTo>
                  <a:pt x="6651" y="9568"/>
                </a:lnTo>
                <a:lnTo>
                  <a:pt x="6523" y="9182"/>
                </a:lnTo>
                <a:lnTo>
                  <a:pt x="6480" y="8710"/>
                </a:lnTo>
                <a:lnTo>
                  <a:pt x="6523" y="8281"/>
                </a:lnTo>
                <a:lnTo>
                  <a:pt x="6651" y="7852"/>
                </a:lnTo>
                <a:lnTo>
                  <a:pt x="6866" y="7466"/>
                </a:lnTo>
                <a:lnTo>
                  <a:pt x="7123" y="7166"/>
                </a:lnTo>
                <a:lnTo>
                  <a:pt x="7466" y="6908"/>
                </a:lnTo>
                <a:lnTo>
                  <a:pt x="7853" y="6694"/>
                </a:lnTo>
                <a:lnTo>
                  <a:pt x="8239" y="6565"/>
                </a:lnTo>
                <a:lnTo>
                  <a:pt x="8711" y="6522"/>
                </a:lnTo>
                <a:close/>
                <a:moveTo>
                  <a:pt x="9226" y="3819"/>
                </a:moveTo>
                <a:lnTo>
                  <a:pt x="9698" y="3862"/>
                </a:lnTo>
                <a:lnTo>
                  <a:pt x="10127" y="3991"/>
                </a:lnTo>
                <a:lnTo>
                  <a:pt x="10556" y="4119"/>
                </a:lnTo>
                <a:lnTo>
                  <a:pt x="10942" y="4334"/>
                </a:lnTo>
                <a:lnTo>
                  <a:pt x="11328" y="4548"/>
                </a:lnTo>
                <a:lnTo>
                  <a:pt x="11714" y="4806"/>
                </a:lnTo>
                <a:lnTo>
                  <a:pt x="12057" y="5106"/>
                </a:lnTo>
                <a:lnTo>
                  <a:pt x="12358" y="5407"/>
                </a:lnTo>
                <a:lnTo>
                  <a:pt x="12658" y="5750"/>
                </a:lnTo>
                <a:lnTo>
                  <a:pt x="12915" y="6136"/>
                </a:lnTo>
                <a:lnTo>
                  <a:pt x="13130" y="6522"/>
                </a:lnTo>
                <a:lnTo>
                  <a:pt x="13302" y="6908"/>
                </a:lnTo>
                <a:lnTo>
                  <a:pt x="13473" y="7337"/>
                </a:lnTo>
                <a:lnTo>
                  <a:pt x="13559" y="7809"/>
                </a:lnTo>
                <a:lnTo>
                  <a:pt x="13645" y="8238"/>
                </a:lnTo>
                <a:lnTo>
                  <a:pt x="13645" y="8710"/>
                </a:lnTo>
                <a:lnTo>
                  <a:pt x="13645" y="9182"/>
                </a:lnTo>
                <a:lnTo>
                  <a:pt x="13559" y="9568"/>
                </a:lnTo>
                <a:lnTo>
                  <a:pt x="13473" y="9997"/>
                </a:lnTo>
                <a:lnTo>
                  <a:pt x="13345" y="10384"/>
                </a:lnTo>
                <a:lnTo>
                  <a:pt x="13216" y="10770"/>
                </a:lnTo>
                <a:lnTo>
                  <a:pt x="13001" y="11156"/>
                </a:lnTo>
                <a:lnTo>
                  <a:pt x="12787" y="11499"/>
                </a:lnTo>
                <a:lnTo>
                  <a:pt x="12529" y="11842"/>
                </a:lnTo>
                <a:lnTo>
                  <a:pt x="11328" y="10641"/>
                </a:lnTo>
                <a:lnTo>
                  <a:pt x="11585" y="10212"/>
                </a:lnTo>
                <a:lnTo>
                  <a:pt x="11800" y="9740"/>
                </a:lnTo>
                <a:lnTo>
                  <a:pt x="11886" y="9225"/>
                </a:lnTo>
                <a:lnTo>
                  <a:pt x="11929" y="8710"/>
                </a:lnTo>
                <a:lnTo>
                  <a:pt x="11929" y="8410"/>
                </a:lnTo>
                <a:lnTo>
                  <a:pt x="11886" y="8153"/>
                </a:lnTo>
                <a:lnTo>
                  <a:pt x="11843" y="7852"/>
                </a:lnTo>
                <a:lnTo>
                  <a:pt x="11714" y="7595"/>
                </a:lnTo>
                <a:lnTo>
                  <a:pt x="11500" y="7080"/>
                </a:lnTo>
                <a:lnTo>
                  <a:pt x="11156" y="6608"/>
                </a:lnTo>
                <a:lnTo>
                  <a:pt x="10770" y="6222"/>
                </a:lnTo>
                <a:lnTo>
                  <a:pt x="10298" y="5921"/>
                </a:lnTo>
                <a:lnTo>
                  <a:pt x="9783" y="5664"/>
                </a:lnTo>
                <a:lnTo>
                  <a:pt x="9483" y="5578"/>
                </a:lnTo>
                <a:lnTo>
                  <a:pt x="9226" y="5535"/>
                </a:lnTo>
                <a:lnTo>
                  <a:pt x="9226" y="3819"/>
                </a:lnTo>
                <a:close/>
                <a:moveTo>
                  <a:pt x="5493" y="9268"/>
                </a:moveTo>
                <a:lnTo>
                  <a:pt x="5579" y="9526"/>
                </a:lnTo>
                <a:lnTo>
                  <a:pt x="5664" y="9826"/>
                </a:lnTo>
                <a:lnTo>
                  <a:pt x="5879" y="10341"/>
                </a:lnTo>
                <a:lnTo>
                  <a:pt x="6179" y="10770"/>
                </a:lnTo>
                <a:lnTo>
                  <a:pt x="6608" y="11199"/>
                </a:lnTo>
                <a:lnTo>
                  <a:pt x="7037" y="11499"/>
                </a:lnTo>
                <a:lnTo>
                  <a:pt x="7552" y="11757"/>
                </a:lnTo>
                <a:lnTo>
                  <a:pt x="7810" y="11842"/>
                </a:lnTo>
                <a:lnTo>
                  <a:pt x="8110" y="11928"/>
                </a:lnTo>
                <a:lnTo>
                  <a:pt x="8410" y="11971"/>
                </a:lnTo>
                <a:lnTo>
                  <a:pt x="8711" y="11971"/>
                </a:lnTo>
                <a:lnTo>
                  <a:pt x="9226" y="11928"/>
                </a:lnTo>
                <a:lnTo>
                  <a:pt x="9698" y="11799"/>
                </a:lnTo>
                <a:lnTo>
                  <a:pt x="10170" y="11628"/>
                </a:lnTo>
                <a:lnTo>
                  <a:pt x="10599" y="11370"/>
                </a:lnTo>
                <a:lnTo>
                  <a:pt x="11800" y="12572"/>
                </a:lnTo>
                <a:lnTo>
                  <a:pt x="11500" y="12829"/>
                </a:lnTo>
                <a:lnTo>
                  <a:pt x="11113" y="13044"/>
                </a:lnTo>
                <a:lnTo>
                  <a:pt x="10770" y="13215"/>
                </a:lnTo>
                <a:lnTo>
                  <a:pt x="10384" y="13387"/>
                </a:lnTo>
                <a:lnTo>
                  <a:pt x="9998" y="13516"/>
                </a:lnTo>
                <a:lnTo>
                  <a:pt x="9569" y="13602"/>
                </a:lnTo>
                <a:lnTo>
                  <a:pt x="9140" y="13644"/>
                </a:lnTo>
                <a:lnTo>
                  <a:pt x="8711" y="13687"/>
                </a:lnTo>
                <a:lnTo>
                  <a:pt x="8239" y="13644"/>
                </a:lnTo>
                <a:lnTo>
                  <a:pt x="7767" y="13602"/>
                </a:lnTo>
                <a:lnTo>
                  <a:pt x="7338" y="13473"/>
                </a:lnTo>
                <a:lnTo>
                  <a:pt x="6909" y="13344"/>
                </a:lnTo>
                <a:lnTo>
                  <a:pt x="6480" y="13172"/>
                </a:lnTo>
                <a:lnTo>
                  <a:pt x="6094" y="12915"/>
                </a:lnTo>
                <a:lnTo>
                  <a:pt x="5707" y="12701"/>
                </a:lnTo>
                <a:lnTo>
                  <a:pt x="5364" y="12400"/>
                </a:lnTo>
                <a:lnTo>
                  <a:pt x="5064" y="12100"/>
                </a:lnTo>
                <a:lnTo>
                  <a:pt x="4763" y="11757"/>
                </a:lnTo>
                <a:lnTo>
                  <a:pt x="4506" y="11370"/>
                </a:lnTo>
                <a:lnTo>
                  <a:pt x="4291" y="10984"/>
                </a:lnTo>
                <a:lnTo>
                  <a:pt x="4120" y="10598"/>
                </a:lnTo>
                <a:lnTo>
                  <a:pt x="3948" y="10169"/>
                </a:lnTo>
                <a:lnTo>
                  <a:pt x="3862" y="9697"/>
                </a:lnTo>
                <a:lnTo>
                  <a:pt x="3777" y="9268"/>
                </a:lnTo>
                <a:close/>
                <a:moveTo>
                  <a:pt x="3433" y="15404"/>
                </a:moveTo>
                <a:lnTo>
                  <a:pt x="3433" y="16433"/>
                </a:lnTo>
                <a:lnTo>
                  <a:pt x="1031" y="16433"/>
                </a:lnTo>
                <a:lnTo>
                  <a:pt x="1031" y="15404"/>
                </a:lnTo>
                <a:close/>
                <a:moveTo>
                  <a:pt x="16434" y="15404"/>
                </a:moveTo>
                <a:lnTo>
                  <a:pt x="16434" y="16433"/>
                </a:lnTo>
                <a:lnTo>
                  <a:pt x="14074" y="16433"/>
                </a:lnTo>
                <a:lnTo>
                  <a:pt x="14074" y="15404"/>
                </a:lnTo>
                <a:close/>
                <a:moveTo>
                  <a:pt x="516" y="1"/>
                </a:moveTo>
                <a:lnTo>
                  <a:pt x="344" y="43"/>
                </a:lnTo>
                <a:lnTo>
                  <a:pt x="173" y="172"/>
                </a:lnTo>
                <a:lnTo>
                  <a:pt x="44" y="344"/>
                </a:lnTo>
                <a:lnTo>
                  <a:pt x="1" y="515"/>
                </a:lnTo>
                <a:lnTo>
                  <a:pt x="1" y="2575"/>
                </a:lnTo>
                <a:lnTo>
                  <a:pt x="44" y="2746"/>
                </a:lnTo>
                <a:lnTo>
                  <a:pt x="173" y="2918"/>
                </a:lnTo>
                <a:lnTo>
                  <a:pt x="344" y="3047"/>
                </a:lnTo>
                <a:lnTo>
                  <a:pt x="516" y="3090"/>
                </a:lnTo>
                <a:lnTo>
                  <a:pt x="3948" y="3090"/>
                </a:lnTo>
                <a:lnTo>
                  <a:pt x="4120" y="3047"/>
                </a:lnTo>
                <a:lnTo>
                  <a:pt x="4291" y="2918"/>
                </a:lnTo>
                <a:lnTo>
                  <a:pt x="4420" y="2746"/>
                </a:lnTo>
                <a:lnTo>
                  <a:pt x="4463" y="2575"/>
                </a:lnTo>
                <a:lnTo>
                  <a:pt x="4463" y="2060"/>
                </a:lnTo>
                <a:lnTo>
                  <a:pt x="6179" y="2060"/>
                </a:lnTo>
                <a:lnTo>
                  <a:pt x="6179" y="3347"/>
                </a:lnTo>
                <a:lnTo>
                  <a:pt x="5793" y="3562"/>
                </a:lnTo>
                <a:lnTo>
                  <a:pt x="5450" y="3776"/>
                </a:lnTo>
                <a:lnTo>
                  <a:pt x="5107" y="3991"/>
                </a:lnTo>
                <a:lnTo>
                  <a:pt x="4806" y="4248"/>
                </a:lnTo>
                <a:lnTo>
                  <a:pt x="4506" y="4548"/>
                </a:lnTo>
                <a:lnTo>
                  <a:pt x="4206" y="4849"/>
                </a:lnTo>
                <a:lnTo>
                  <a:pt x="3948" y="5192"/>
                </a:lnTo>
                <a:lnTo>
                  <a:pt x="3734" y="5492"/>
                </a:lnTo>
                <a:lnTo>
                  <a:pt x="3519" y="5879"/>
                </a:lnTo>
                <a:lnTo>
                  <a:pt x="3305" y="6222"/>
                </a:lnTo>
                <a:lnTo>
                  <a:pt x="3176" y="6608"/>
                </a:lnTo>
                <a:lnTo>
                  <a:pt x="3004" y="7037"/>
                </a:lnTo>
                <a:lnTo>
                  <a:pt x="2919" y="7423"/>
                </a:lnTo>
                <a:lnTo>
                  <a:pt x="2833" y="7852"/>
                </a:lnTo>
                <a:lnTo>
                  <a:pt x="2790" y="8281"/>
                </a:lnTo>
                <a:lnTo>
                  <a:pt x="2790" y="8753"/>
                </a:lnTo>
                <a:lnTo>
                  <a:pt x="2833" y="9526"/>
                </a:lnTo>
                <a:lnTo>
                  <a:pt x="2961" y="10255"/>
                </a:lnTo>
                <a:lnTo>
                  <a:pt x="3219" y="10984"/>
                </a:lnTo>
                <a:lnTo>
                  <a:pt x="3519" y="11628"/>
                </a:lnTo>
                <a:lnTo>
                  <a:pt x="2232" y="11628"/>
                </a:lnTo>
                <a:lnTo>
                  <a:pt x="2017" y="11671"/>
                </a:lnTo>
                <a:lnTo>
                  <a:pt x="1889" y="11799"/>
                </a:lnTo>
                <a:lnTo>
                  <a:pt x="1760" y="11928"/>
                </a:lnTo>
                <a:lnTo>
                  <a:pt x="1717" y="12143"/>
                </a:lnTo>
                <a:lnTo>
                  <a:pt x="1717" y="14374"/>
                </a:lnTo>
                <a:lnTo>
                  <a:pt x="516" y="14374"/>
                </a:lnTo>
                <a:lnTo>
                  <a:pt x="344" y="14417"/>
                </a:lnTo>
                <a:lnTo>
                  <a:pt x="173" y="14545"/>
                </a:lnTo>
                <a:lnTo>
                  <a:pt x="44" y="14717"/>
                </a:lnTo>
                <a:lnTo>
                  <a:pt x="1" y="14889"/>
                </a:lnTo>
                <a:lnTo>
                  <a:pt x="1" y="16948"/>
                </a:lnTo>
                <a:lnTo>
                  <a:pt x="44" y="17163"/>
                </a:lnTo>
                <a:lnTo>
                  <a:pt x="173" y="17334"/>
                </a:lnTo>
                <a:lnTo>
                  <a:pt x="344" y="17420"/>
                </a:lnTo>
                <a:lnTo>
                  <a:pt x="516" y="17463"/>
                </a:lnTo>
                <a:lnTo>
                  <a:pt x="3948" y="17463"/>
                </a:lnTo>
                <a:lnTo>
                  <a:pt x="4120" y="17420"/>
                </a:lnTo>
                <a:lnTo>
                  <a:pt x="4291" y="17334"/>
                </a:lnTo>
                <a:lnTo>
                  <a:pt x="4420" y="17163"/>
                </a:lnTo>
                <a:lnTo>
                  <a:pt x="4463" y="16948"/>
                </a:lnTo>
                <a:lnTo>
                  <a:pt x="4463" y="14889"/>
                </a:lnTo>
                <a:lnTo>
                  <a:pt x="4420" y="14717"/>
                </a:lnTo>
                <a:lnTo>
                  <a:pt x="4291" y="14545"/>
                </a:lnTo>
                <a:lnTo>
                  <a:pt x="4120" y="14417"/>
                </a:lnTo>
                <a:lnTo>
                  <a:pt x="3948" y="14374"/>
                </a:lnTo>
                <a:lnTo>
                  <a:pt x="2747" y="14374"/>
                </a:lnTo>
                <a:lnTo>
                  <a:pt x="2747" y="12658"/>
                </a:lnTo>
                <a:lnTo>
                  <a:pt x="4249" y="12658"/>
                </a:lnTo>
                <a:lnTo>
                  <a:pt x="4678" y="13087"/>
                </a:lnTo>
                <a:lnTo>
                  <a:pt x="5150" y="13516"/>
                </a:lnTo>
                <a:lnTo>
                  <a:pt x="5664" y="13859"/>
                </a:lnTo>
                <a:lnTo>
                  <a:pt x="6222" y="14159"/>
                </a:lnTo>
                <a:lnTo>
                  <a:pt x="6823" y="14374"/>
                </a:lnTo>
                <a:lnTo>
                  <a:pt x="7424" y="14545"/>
                </a:lnTo>
                <a:lnTo>
                  <a:pt x="8067" y="14674"/>
                </a:lnTo>
                <a:lnTo>
                  <a:pt x="8754" y="14717"/>
                </a:lnTo>
                <a:lnTo>
                  <a:pt x="9397" y="14674"/>
                </a:lnTo>
                <a:lnTo>
                  <a:pt x="10041" y="14545"/>
                </a:lnTo>
                <a:lnTo>
                  <a:pt x="10641" y="14374"/>
                </a:lnTo>
                <a:lnTo>
                  <a:pt x="11242" y="14159"/>
                </a:lnTo>
                <a:lnTo>
                  <a:pt x="11800" y="13859"/>
                </a:lnTo>
                <a:lnTo>
                  <a:pt x="12315" y="13516"/>
                </a:lnTo>
                <a:lnTo>
                  <a:pt x="12787" y="13087"/>
                </a:lnTo>
                <a:lnTo>
                  <a:pt x="13216" y="12658"/>
                </a:lnTo>
                <a:lnTo>
                  <a:pt x="14760" y="12658"/>
                </a:lnTo>
                <a:lnTo>
                  <a:pt x="14760" y="14374"/>
                </a:lnTo>
                <a:lnTo>
                  <a:pt x="13559" y="14374"/>
                </a:lnTo>
                <a:lnTo>
                  <a:pt x="13345" y="14417"/>
                </a:lnTo>
                <a:lnTo>
                  <a:pt x="13173" y="14545"/>
                </a:lnTo>
                <a:lnTo>
                  <a:pt x="13087" y="14717"/>
                </a:lnTo>
                <a:lnTo>
                  <a:pt x="13044" y="14889"/>
                </a:lnTo>
                <a:lnTo>
                  <a:pt x="13044" y="16948"/>
                </a:lnTo>
                <a:lnTo>
                  <a:pt x="13087" y="17163"/>
                </a:lnTo>
                <a:lnTo>
                  <a:pt x="13173" y="17334"/>
                </a:lnTo>
                <a:lnTo>
                  <a:pt x="13345" y="17420"/>
                </a:lnTo>
                <a:lnTo>
                  <a:pt x="13559" y="17463"/>
                </a:lnTo>
                <a:lnTo>
                  <a:pt x="16949" y="17463"/>
                </a:lnTo>
                <a:lnTo>
                  <a:pt x="17163" y="17420"/>
                </a:lnTo>
                <a:lnTo>
                  <a:pt x="17335" y="17334"/>
                </a:lnTo>
                <a:lnTo>
                  <a:pt x="17421" y="17163"/>
                </a:lnTo>
                <a:lnTo>
                  <a:pt x="17463" y="16948"/>
                </a:lnTo>
                <a:lnTo>
                  <a:pt x="17463" y="14889"/>
                </a:lnTo>
                <a:lnTo>
                  <a:pt x="17421" y="14717"/>
                </a:lnTo>
                <a:lnTo>
                  <a:pt x="17335" y="14545"/>
                </a:lnTo>
                <a:lnTo>
                  <a:pt x="17163" y="14417"/>
                </a:lnTo>
                <a:lnTo>
                  <a:pt x="16949" y="14374"/>
                </a:lnTo>
                <a:lnTo>
                  <a:pt x="15747" y="14374"/>
                </a:lnTo>
                <a:lnTo>
                  <a:pt x="15747" y="12143"/>
                </a:lnTo>
                <a:lnTo>
                  <a:pt x="15704" y="11928"/>
                </a:lnTo>
                <a:lnTo>
                  <a:pt x="15619" y="11799"/>
                </a:lnTo>
                <a:lnTo>
                  <a:pt x="15447" y="11671"/>
                </a:lnTo>
                <a:lnTo>
                  <a:pt x="15232" y="11628"/>
                </a:lnTo>
                <a:lnTo>
                  <a:pt x="13945" y="11628"/>
                </a:lnTo>
                <a:lnTo>
                  <a:pt x="14288" y="10984"/>
                </a:lnTo>
                <a:lnTo>
                  <a:pt x="14503" y="10255"/>
                </a:lnTo>
                <a:lnTo>
                  <a:pt x="14675" y="9526"/>
                </a:lnTo>
                <a:lnTo>
                  <a:pt x="14717" y="8753"/>
                </a:lnTo>
                <a:lnTo>
                  <a:pt x="14675" y="8110"/>
                </a:lnTo>
                <a:lnTo>
                  <a:pt x="14589" y="7552"/>
                </a:lnTo>
                <a:lnTo>
                  <a:pt x="14417" y="6951"/>
                </a:lnTo>
                <a:lnTo>
                  <a:pt x="14246" y="6436"/>
                </a:lnTo>
                <a:lnTo>
                  <a:pt x="13988" y="5879"/>
                </a:lnTo>
                <a:lnTo>
                  <a:pt x="13688" y="5407"/>
                </a:lnTo>
                <a:lnTo>
                  <a:pt x="13345" y="4935"/>
                </a:lnTo>
                <a:lnTo>
                  <a:pt x="12958" y="4506"/>
                </a:lnTo>
                <a:lnTo>
                  <a:pt x="12529" y="4119"/>
                </a:lnTo>
                <a:lnTo>
                  <a:pt x="12057" y="3776"/>
                </a:lnTo>
                <a:lnTo>
                  <a:pt x="11585" y="3476"/>
                </a:lnTo>
                <a:lnTo>
                  <a:pt x="11071" y="3261"/>
                </a:lnTo>
                <a:lnTo>
                  <a:pt x="10513" y="3047"/>
                </a:lnTo>
                <a:lnTo>
                  <a:pt x="9955" y="2875"/>
                </a:lnTo>
                <a:lnTo>
                  <a:pt x="9354" y="2789"/>
                </a:lnTo>
                <a:lnTo>
                  <a:pt x="8325" y="2789"/>
                </a:lnTo>
                <a:lnTo>
                  <a:pt x="7938" y="2832"/>
                </a:lnTo>
                <a:lnTo>
                  <a:pt x="7209" y="2961"/>
                </a:lnTo>
                <a:lnTo>
                  <a:pt x="7209" y="1545"/>
                </a:lnTo>
                <a:lnTo>
                  <a:pt x="7166" y="1331"/>
                </a:lnTo>
                <a:lnTo>
                  <a:pt x="7037" y="1202"/>
                </a:lnTo>
                <a:lnTo>
                  <a:pt x="6909" y="1073"/>
                </a:lnTo>
                <a:lnTo>
                  <a:pt x="6694" y="1030"/>
                </a:lnTo>
                <a:lnTo>
                  <a:pt x="4463" y="1030"/>
                </a:lnTo>
                <a:lnTo>
                  <a:pt x="4463" y="515"/>
                </a:lnTo>
                <a:lnTo>
                  <a:pt x="4420" y="344"/>
                </a:lnTo>
                <a:lnTo>
                  <a:pt x="4291" y="172"/>
                </a:lnTo>
                <a:lnTo>
                  <a:pt x="4120" y="43"/>
                </a:lnTo>
                <a:lnTo>
                  <a:pt x="39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2"/>
          <p:cNvSpPr/>
          <p:nvPr/>
        </p:nvSpPr>
        <p:spPr>
          <a:xfrm>
            <a:off x="4042588" y="3913871"/>
            <a:ext cx="395065" cy="396017"/>
          </a:xfrm>
          <a:custGeom>
            <a:rect b="b" l="l" r="r" t="t"/>
            <a:pathLst>
              <a:path extrusionOk="0" h="17463" w="17421">
                <a:moveTo>
                  <a:pt x="2704" y="6436"/>
                </a:moveTo>
                <a:lnTo>
                  <a:pt x="2704" y="6908"/>
                </a:lnTo>
                <a:lnTo>
                  <a:pt x="2746" y="7037"/>
                </a:lnTo>
                <a:lnTo>
                  <a:pt x="2789" y="7080"/>
                </a:lnTo>
                <a:lnTo>
                  <a:pt x="2875" y="7166"/>
                </a:lnTo>
                <a:lnTo>
                  <a:pt x="6608" y="7166"/>
                </a:lnTo>
                <a:lnTo>
                  <a:pt x="6737" y="7209"/>
                </a:lnTo>
                <a:lnTo>
                  <a:pt x="6865" y="7294"/>
                </a:lnTo>
                <a:lnTo>
                  <a:pt x="6951" y="7380"/>
                </a:lnTo>
                <a:lnTo>
                  <a:pt x="7080" y="7509"/>
                </a:lnTo>
                <a:lnTo>
                  <a:pt x="7123" y="7638"/>
                </a:lnTo>
                <a:lnTo>
                  <a:pt x="7166" y="7766"/>
                </a:lnTo>
                <a:lnTo>
                  <a:pt x="7209" y="7938"/>
                </a:lnTo>
                <a:lnTo>
                  <a:pt x="7209" y="16433"/>
                </a:lnTo>
                <a:lnTo>
                  <a:pt x="6179" y="16433"/>
                </a:lnTo>
                <a:lnTo>
                  <a:pt x="6179" y="8710"/>
                </a:lnTo>
                <a:lnTo>
                  <a:pt x="6136" y="8496"/>
                </a:lnTo>
                <a:lnTo>
                  <a:pt x="6007" y="8324"/>
                </a:lnTo>
                <a:lnTo>
                  <a:pt x="5836" y="8238"/>
                </a:lnTo>
                <a:lnTo>
                  <a:pt x="5664" y="8195"/>
                </a:lnTo>
                <a:lnTo>
                  <a:pt x="2875" y="8195"/>
                </a:lnTo>
                <a:lnTo>
                  <a:pt x="2789" y="8281"/>
                </a:lnTo>
                <a:lnTo>
                  <a:pt x="2746" y="8324"/>
                </a:lnTo>
                <a:lnTo>
                  <a:pt x="2704" y="8453"/>
                </a:lnTo>
                <a:lnTo>
                  <a:pt x="2704" y="8925"/>
                </a:lnTo>
                <a:lnTo>
                  <a:pt x="1288" y="7681"/>
                </a:lnTo>
                <a:lnTo>
                  <a:pt x="2704" y="6436"/>
                </a:lnTo>
                <a:close/>
                <a:moveTo>
                  <a:pt x="8710" y="1288"/>
                </a:moveTo>
                <a:lnTo>
                  <a:pt x="9997" y="2746"/>
                </a:lnTo>
                <a:lnTo>
                  <a:pt x="9740" y="2746"/>
                </a:lnTo>
                <a:lnTo>
                  <a:pt x="9568" y="2789"/>
                </a:lnTo>
                <a:lnTo>
                  <a:pt x="9397" y="2875"/>
                </a:lnTo>
                <a:lnTo>
                  <a:pt x="9268" y="3047"/>
                </a:lnTo>
                <a:lnTo>
                  <a:pt x="9225" y="3261"/>
                </a:lnTo>
                <a:lnTo>
                  <a:pt x="9225" y="16433"/>
                </a:lnTo>
                <a:lnTo>
                  <a:pt x="8195" y="16433"/>
                </a:lnTo>
                <a:lnTo>
                  <a:pt x="8195" y="3261"/>
                </a:lnTo>
                <a:lnTo>
                  <a:pt x="8152" y="3047"/>
                </a:lnTo>
                <a:lnTo>
                  <a:pt x="8067" y="2875"/>
                </a:lnTo>
                <a:lnTo>
                  <a:pt x="7895" y="2789"/>
                </a:lnTo>
                <a:lnTo>
                  <a:pt x="7681" y="2746"/>
                </a:lnTo>
                <a:lnTo>
                  <a:pt x="7466" y="2746"/>
                </a:lnTo>
                <a:lnTo>
                  <a:pt x="8710" y="1288"/>
                </a:lnTo>
                <a:close/>
                <a:moveTo>
                  <a:pt x="14717" y="6436"/>
                </a:moveTo>
                <a:lnTo>
                  <a:pt x="16176" y="7681"/>
                </a:lnTo>
                <a:lnTo>
                  <a:pt x="14717" y="8925"/>
                </a:lnTo>
                <a:lnTo>
                  <a:pt x="14717" y="8710"/>
                </a:lnTo>
                <a:lnTo>
                  <a:pt x="14674" y="8496"/>
                </a:lnTo>
                <a:lnTo>
                  <a:pt x="14588" y="8324"/>
                </a:lnTo>
                <a:lnTo>
                  <a:pt x="14417" y="8238"/>
                </a:lnTo>
                <a:lnTo>
                  <a:pt x="14202" y="8195"/>
                </a:lnTo>
                <a:lnTo>
                  <a:pt x="11799" y="8195"/>
                </a:lnTo>
                <a:lnTo>
                  <a:pt x="11585" y="8238"/>
                </a:lnTo>
                <a:lnTo>
                  <a:pt x="11413" y="8324"/>
                </a:lnTo>
                <a:lnTo>
                  <a:pt x="11327" y="8496"/>
                </a:lnTo>
                <a:lnTo>
                  <a:pt x="11285" y="8710"/>
                </a:lnTo>
                <a:lnTo>
                  <a:pt x="11285" y="16433"/>
                </a:lnTo>
                <a:lnTo>
                  <a:pt x="10255" y="16433"/>
                </a:lnTo>
                <a:lnTo>
                  <a:pt x="10255" y="7938"/>
                </a:lnTo>
                <a:lnTo>
                  <a:pt x="10255" y="7766"/>
                </a:lnTo>
                <a:lnTo>
                  <a:pt x="10298" y="7638"/>
                </a:lnTo>
                <a:lnTo>
                  <a:pt x="10384" y="7509"/>
                </a:lnTo>
                <a:lnTo>
                  <a:pt x="10469" y="7380"/>
                </a:lnTo>
                <a:lnTo>
                  <a:pt x="10598" y="7294"/>
                </a:lnTo>
                <a:lnTo>
                  <a:pt x="10727" y="7209"/>
                </a:lnTo>
                <a:lnTo>
                  <a:pt x="10856" y="7166"/>
                </a:lnTo>
                <a:lnTo>
                  <a:pt x="14588" y="7166"/>
                </a:lnTo>
                <a:lnTo>
                  <a:pt x="14631" y="7080"/>
                </a:lnTo>
                <a:lnTo>
                  <a:pt x="14717" y="7037"/>
                </a:lnTo>
                <a:lnTo>
                  <a:pt x="14717" y="6908"/>
                </a:lnTo>
                <a:lnTo>
                  <a:pt x="14717" y="6436"/>
                </a:lnTo>
                <a:close/>
                <a:moveTo>
                  <a:pt x="8667" y="1"/>
                </a:moveTo>
                <a:lnTo>
                  <a:pt x="8496" y="43"/>
                </a:lnTo>
                <a:lnTo>
                  <a:pt x="8324" y="172"/>
                </a:lnTo>
                <a:lnTo>
                  <a:pt x="5964" y="2918"/>
                </a:lnTo>
                <a:lnTo>
                  <a:pt x="5836" y="3090"/>
                </a:lnTo>
                <a:lnTo>
                  <a:pt x="5836" y="3261"/>
                </a:lnTo>
                <a:lnTo>
                  <a:pt x="5879" y="3476"/>
                </a:lnTo>
                <a:lnTo>
                  <a:pt x="6007" y="3605"/>
                </a:lnTo>
                <a:lnTo>
                  <a:pt x="6136" y="3733"/>
                </a:lnTo>
                <a:lnTo>
                  <a:pt x="6350" y="3776"/>
                </a:lnTo>
                <a:lnTo>
                  <a:pt x="7209" y="3776"/>
                </a:lnTo>
                <a:lnTo>
                  <a:pt x="7209" y="6651"/>
                </a:lnTo>
                <a:lnTo>
                  <a:pt x="6865" y="6436"/>
                </a:lnTo>
                <a:lnTo>
                  <a:pt x="6479" y="6265"/>
                </a:lnTo>
                <a:lnTo>
                  <a:pt x="6093" y="6179"/>
                </a:lnTo>
                <a:lnTo>
                  <a:pt x="5664" y="6136"/>
                </a:lnTo>
                <a:lnTo>
                  <a:pt x="3733" y="6136"/>
                </a:lnTo>
                <a:lnTo>
                  <a:pt x="3733" y="5278"/>
                </a:lnTo>
                <a:lnTo>
                  <a:pt x="3733" y="5106"/>
                </a:lnTo>
                <a:lnTo>
                  <a:pt x="3605" y="4935"/>
                </a:lnTo>
                <a:lnTo>
                  <a:pt x="3433" y="4806"/>
                </a:lnTo>
                <a:lnTo>
                  <a:pt x="3261" y="4763"/>
                </a:lnTo>
                <a:lnTo>
                  <a:pt x="3047" y="4806"/>
                </a:lnTo>
                <a:lnTo>
                  <a:pt x="2918" y="4892"/>
                </a:lnTo>
                <a:lnTo>
                  <a:pt x="172" y="7294"/>
                </a:lnTo>
                <a:lnTo>
                  <a:pt x="86" y="7423"/>
                </a:lnTo>
                <a:lnTo>
                  <a:pt x="0" y="7552"/>
                </a:lnTo>
                <a:lnTo>
                  <a:pt x="0" y="7723"/>
                </a:lnTo>
                <a:lnTo>
                  <a:pt x="43" y="7895"/>
                </a:lnTo>
                <a:lnTo>
                  <a:pt x="172" y="8067"/>
                </a:lnTo>
                <a:lnTo>
                  <a:pt x="2918" y="10469"/>
                </a:lnTo>
                <a:lnTo>
                  <a:pt x="3047" y="10555"/>
                </a:lnTo>
                <a:lnTo>
                  <a:pt x="3261" y="10598"/>
                </a:lnTo>
                <a:lnTo>
                  <a:pt x="3433" y="10555"/>
                </a:lnTo>
                <a:lnTo>
                  <a:pt x="3605" y="10427"/>
                </a:lnTo>
                <a:lnTo>
                  <a:pt x="3733" y="10255"/>
                </a:lnTo>
                <a:lnTo>
                  <a:pt x="3733" y="10083"/>
                </a:lnTo>
                <a:lnTo>
                  <a:pt x="3733" y="9225"/>
                </a:lnTo>
                <a:lnTo>
                  <a:pt x="5149" y="9225"/>
                </a:lnTo>
                <a:lnTo>
                  <a:pt x="5149" y="16948"/>
                </a:lnTo>
                <a:lnTo>
                  <a:pt x="5192" y="17163"/>
                </a:lnTo>
                <a:lnTo>
                  <a:pt x="5278" y="17334"/>
                </a:lnTo>
                <a:lnTo>
                  <a:pt x="5449" y="17420"/>
                </a:lnTo>
                <a:lnTo>
                  <a:pt x="5664" y="17463"/>
                </a:lnTo>
                <a:lnTo>
                  <a:pt x="11799" y="17463"/>
                </a:lnTo>
                <a:lnTo>
                  <a:pt x="11971" y="17420"/>
                </a:lnTo>
                <a:lnTo>
                  <a:pt x="12143" y="17334"/>
                </a:lnTo>
                <a:lnTo>
                  <a:pt x="12271" y="17163"/>
                </a:lnTo>
                <a:lnTo>
                  <a:pt x="12314" y="16948"/>
                </a:lnTo>
                <a:lnTo>
                  <a:pt x="12314" y="9225"/>
                </a:lnTo>
                <a:lnTo>
                  <a:pt x="13687" y="9225"/>
                </a:lnTo>
                <a:lnTo>
                  <a:pt x="13687" y="10040"/>
                </a:lnTo>
                <a:lnTo>
                  <a:pt x="13687" y="10212"/>
                </a:lnTo>
                <a:lnTo>
                  <a:pt x="13773" y="10341"/>
                </a:lnTo>
                <a:lnTo>
                  <a:pt x="13859" y="10427"/>
                </a:lnTo>
                <a:lnTo>
                  <a:pt x="13988" y="10512"/>
                </a:lnTo>
                <a:lnTo>
                  <a:pt x="14116" y="10555"/>
                </a:lnTo>
                <a:lnTo>
                  <a:pt x="14288" y="10555"/>
                </a:lnTo>
                <a:lnTo>
                  <a:pt x="14417" y="10512"/>
                </a:lnTo>
                <a:lnTo>
                  <a:pt x="14545" y="10427"/>
                </a:lnTo>
                <a:lnTo>
                  <a:pt x="17248" y="8067"/>
                </a:lnTo>
                <a:lnTo>
                  <a:pt x="17377" y="7895"/>
                </a:lnTo>
                <a:lnTo>
                  <a:pt x="17420" y="7681"/>
                </a:lnTo>
                <a:lnTo>
                  <a:pt x="17377" y="7466"/>
                </a:lnTo>
                <a:lnTo>
                  <a:pt x="17248" y="7294"/>
                </a:lnTo>
                <a:lnTo>
                  <a:pt x="14545" y="4892"/>
                </a:lnTo>
                <a:lnTo>
                  <a:pt x="14417" y="4806"/>
                </a:lnTo>
                <a:lnTo>
                  <a:pt x="14288" y="4763"/>
                </a:lnTo>
                <a:lnTo>
                  <a:pt x="14116" y="4763"/>
                </a:lnTo>
                <a:lnTo>
                  <a:pt x="13988" y="4806"/>
                </a:lnTo>
                <a:lnTo>
                  <a:pt x="13859" y="4892"/>
                </a:lnTo>
                <a:lnTo>
                  <a:pt x="13773" y="5020"/>
                </a:lnTo>
                <a:lnTo>
                  <a:pt x="13730" y="5149"/>
                </a:lnTo>
                <a:lnTo>
                  <a:pt x="13687" y="5278"/>
                </a:lnTo>
                <a:lnTo>
                  <a:pt x="13687" y="6136"/>
                </a:lnTo>
                <a:lnTo>
                  <a:pt x="11799" y="6136"/>
                </a:lnTo>
                <a:lnTo>
                  <a:pt x="11370" y="6179"/>
                </a:lnTo>
                <a:lnTo>
                  <a:pt x="10984" y="6265"/>
                </a:lnTo>
                <a:lnTo>
                  <a:pt x="10598" y="6436"/>
                </a:lnTo>
                <a:lnTo>
                  <a:pt x="10255" y="6651"/>
                </a:lnTo>
                <a:lnTo>
                  <a:pt x="10255" y="3776"/>
                </a:lnTo>
                <a:lnTo>
                  <a:pt x="11113" y="3776"/>
                </a:lnTo>
                <a:lnTo>
                  <a:pt x="11285" y="3733"/>
                </a:lnTo>
                <a:lnTo>
                  <a:pt x="11456" y="3605"/>
                </a:lnTo>
                <a:lnTo>
                  <a:pt x="11585" y="3476"/>
                </a:lnTo>
                <a:lnTo>
                  <a:pt x="11628" y="3261"/>
                </a:lnTo>
                <a:lnTo>
                  <a:pt x="11585" y="3090"/>
                </a:lnTo>
                <a:lnTo>
                  <a:pt x="11499" y="2918"/>
                </a:lnTo>
                <a:lnTo>
                  <a:pt x="9096" y="172"/>
                </a:lnTo>
                <a:lnTo>
                  <a:pt x="8968" y="86"/>
                </a:lnTo>
                <a:lnTo>
                  <a:pt x="8839" y="43"/>
                </a:lnTo>
                <a:lnTo>
                  <a:pt x="8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2" name="Google Shape;2182;p72"/>
          <p:cNvGrpSpPr/>
          <p:nvPr/>
        </p:nvGrpSpPr>
        <p:grpSpPr>
          <a:xfrm>
            <a:off x="4695560" y="3913987"/>
            <a:ext cx="396040" cy="396017"/>
            <a:chOff x="4708200" y="4008425"/>
            <a:chExt cx="436600" cy="436575"/>
          </a:xfrm>
        </p:grpSpPr>
        <p:sp>
          <p:nvSpPr>
            <p:cNvPr id="2183" name="Google Shape;2183;p72"/>
            <p:cNvSpPr/>
            <p:nvPr/>
          </p:nvSpPr>
          <p:spPr>
            <a:xfrm>
              <a:off x="4939900" y="4008425"/>
              <a:ext cx="204900" cy="204900"/>
            </a:xfrm>
            <a:custGeom>
              <a:rect b="b" l="l" r="r" t="t"/>
              <a:pathLst>
                <a:path extrusionOk="0" h="8196" w="8196">
                  <a:moveTo>
                    <a:pt x="1030" y="1073"/>
                  </a:moveTo>
                  <a:lnTo>
                    <a:pt x="1631" y="1116"/>
                  </a:lnTo>
                  <a:lnTo>
                    <a:pt x="2232" y="1245"/>
                  </a:lnTo>
                  <a:lnTo>
                    <a:pt x="2789" y="1416"/>
                  </a:lnTo>
                  <a:lnTo>
                    <a:pt x="3304" y="1674"/>
                  </a:lnTo>
                  <a:lnTo>
                    <a:pt x="3819" y="1931"/>
                  </a:lnTo>
                  <a:lnTo>
                    <a:pt x="4334" y="2232"/>
                  </a:lnTo>
                  <a:lnTo>
                    <a:pt x="4806" y="2575"/>
                  </a:lnTo>
                  <a:lnTo>
                    <a:pt x="5192" y="3004"/>
                  </a:lnTo>
                  <a:lnTo>
                    <a:pt x="5621" y="3390"/>
                  </a:lnTo>
                  <a:lnTo>
                    <a:pt x="5964" y="3862"/>
                  </a:lnTo>
                  <a:lnTo>
                    <a:pt x="6265" y="4377"/>
                  </a:lnTo>
                  <a:lnTo>
                    <a:pt x="6522" y="4892"/>
                  </a:lnTo>
                  <a:lnTo>
                    <a:pt x="6780" y="5407"/>
                  </a:lnTo>
                  <a:lnTo>
                    <a:pt x="6951" y="5964"/>
                  </a:lnTo>
                  <a:lnTo>
                    <a:pt x="7080" y="6565"/>
                  </a:lnTo>
                  <a:lnTo>
                    <a:pt x="7123" y="7166"/>
                  </a:lnTo>
                  <a:lnTo>
                    <a:pt x="1030" y="7166"/>
                  </a:lnTo>
                  <a:lnTo>
                    <a:pt x="1030" y="1073"/>
                  </a:lnTo>
                  <a:close/>
                  <a:moveTo>
                    <a:pt x="515" y="1"/>
                  </a:moveTo>
                  <a:lnTo>
                    <a:pt x="301" y="43"/>
                  </a:lnTo>
                  <a:lnTo>
                    <a:pt x="172" y="172"/>
                  </a:lnTo>
                  <a:lnTo>
                    <a:pt x="43" y="344"/>
                  </a:lnTo>
                  <a:lnTo>
                    <a:pt x="1" y="515"/>
                  </a:lnTo>
                  <a:lnTo>
                    <a:pt x="1" y="7681"/>
                  </a:lnTo>
                  <a:lnTo>
                    <a:pt x="43" y="7895"/>
                  </a:lnTo>
                  <a:lnTo>
                    <a:pt x="172" y="8024"/>
                  </a:lnTo>
                  <a:lnTo>
                    <a:pt x="301" y="8153"/>
                  </a:lnTo>
                  <a:lnTo>
                    <a:pt x="515" y="8195"/>
                  </a:lnTo>
                  <a:lnTo>
                    <a:pt x="7681" y="8195"/>
                  </a:lnTo>
                  <a:lnTo>
                    <a:pt x="7852" y="8153"/>
                  </a:lnTo>
                  <a:lnTo>
                    <a:pt x="8024" y="8024"/>
                  </a:lnTo>
                  <a:lnTo>
                    <a:pt x="8153" y="7895"/>
                  </a:lnTo>
                  <a:lnTo>
                    <a:pt x="8195" y="7681"/>
                  </a:lnTo>
                  <a:lnTo>
                    <a:pt x="8153" y="6908"/>
                  </a:lnTo>
                  <a:lnTo>
                    <a:pt x="8024" y="6179"/>
                  </a:lnTo>
                  <a:lnTo>
                    <a:pt x="7852" y="5449"/>
                  </a:lnTo>
                  <a:lnTo>
                    <a:pt x="7595" y="4763"/>
                  </a:lnTo>
                  <a:lnTo>
                    <a:pt x="7294" y="4077"/>
                  </a:lnTo>
                  <a:lnTo>
                    <a:pt x="6908" y="3433"/>
                  </a:lnTo>
                  <a:lnTo>
                    <a:pt x="6436" y="2832"/>
                  </a:lnTo>
                  <a:lnTo>
                    <a:pt x="5922" y="2274"/>
                  </a:lnTo>
                  <a:lnTo>
                    <a:pt x="5364" y="1760"/>
                  </a:lnTo>
                  <a:lnTo>
                    <a:pt x="4763" y="1288"/>
                  </a:lnTo>
                  <a:lnTo>
                    <a:pt x="4119" y="902"/>
                  </a:lnTo>
                  <a:lnTo>
                    <a:pt x="3433" y="601"/>
                  </a:lnTo>
                  <a:lnTo>
                    <a:pt x="2747" y="344"/>
                  </a:lnTo>
                  <a:lnTo>
                    <a:pt x="2017" y="172"/>
                  </a:lnTo>
                  <a:lnTo>
                    <a:pt x="1288" y="43"/>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2"/>
            <p:cNvSpPr/>
            <p:nvPr/>
          </p:nvSpPr>
          <p:spPr>
            <a:xfrm>
              <a:off x="4708200" y="4060975"/>
              <a:ext cx="382975" cy="384025"/>
            </a:xfrm>
            <a:custGeom>
              <a:rect b="b" l="l" r="r" t="t"/>
              <a:pathLst>
                <a:path extrusionOk="0" h="15361" w="15319">
                  <a:moveTo>
                    <a:pt x="7166" y="1074"/>
                  </a:moveTo>
                  <a:lnTo>
                    <a:pt x="7166" y="7166"/>
                  </a:lnTo>
                  <a:lnTo>
                    <a:pt x="1031" y="7166"/>
                  </a:lnTo>
                  <a:lnTo>
                    <a:pt x="1117" y="6565"/>
                  </a:lnTo>
                  <a:lnTo>
                    <a:pt x="1245" y="6008"/>
                  </a:lnTo>
                  <a:lnTo>
                    <a:pt x="1417" y="5407"/>
                  </a:lnTo>
                  <a:lnTo>
                    <a:pt x="1631" y="4892"/>
                  </a:lnTo>
                  <a:lnTo>
                    <a:pt x="1932" y="4377"/>
                  </a:lnTo>
                  <a:lnTo>
                    <a:pt x="2232" y="3862"/>
                  </a:lnTo>
                  <a:lnTo>
                    <a:pt x="2575" y="3433"/>
                  </a:lnTo>
                  <a:lnTo>
                    <a:pt x="2961" y="3004"/>
                  </a:lnTo>
                  <a:lnTo>
                    <a:pt x="3391" y="2618"/>
                  </a:lnTo>
                  <a:lnTo>
                    <a:pt x="3862" y="2232"/>
                  </a:lnTo>
                  <a:lnTo>
                    <a:pt x="4334" y="1932"/>
                  </a:lnTo>
                  <a:lnTo>
                    <a:pt x="4849" y="1674"/>
                  </a:lnTo>
                  <a:lnTo>
                    <a:pt x="5407" y="1460"/>
                  </a:lnTo>
                  <a:lnTo>
                    <a:pt x="5965" y="1245"/>
                  </a:lnTo>
                  <a:lnTo>
                    <a:pt x="6566" y="1159"/>
                  </a:lnTo>
                  <a:lnTo>
                    <a:pt x="7166" y="1074"/>
                  </a:lnTo>
                  <a:close/>
                  <a:moveTo>
                    <a:pt x="14288" y="8196"/>
                  </a:moveTo>
                  <a:lnTo>
                    <a:pt x="14203" y="8711"/>
                  </a:lnTo>
                  <a:lnTo>
                    <a:pt x="14117" y="9226"/>
                  </a:lnTo>
                  <a:lnTo>
                    <a:pt x="13988" y="9740"/>
                  </a:lnTo>
                  <a:lnTo>
                    <a:pt x="13817" y="10255"/>
                  </a:lnTo>
                  <a:lnTo>
                    <a:pt x="13559" y="10727"/>
                  </a:lnTo>
                  <a:lnTo>
                    <a:pt x="13345" y="11156"/>
                  </a:lnTo>
                  <a:lnTo>
                    <a:pt x="13044" y="11585"/>
                  </a:lnTo>
                  <a:lnTo>
                    <a:pt x="12701" y="12014"/>
                  </a:lnTo>
                  <a:lnTo>
                    <a:pt x="8882" y="8196"/>
                  </a:lnTo>
                  <a:close/>
                  <a:moveTo>
                    <a:pt x="7424" y="8196"/>
                  </a:moveTo>
                  <a:lnTo>
                    <a:pt x="11972" y="12744"/>
                  </a:lnTo>
                  <a:lnTo>
                    <a:pt x="11500" y="13087"/>
                  </a:lnTo>
                  <a:lnTo>
                    <a:pt x="11028" y="13430"/>
                  </a:lnTo>
                  <a:lnTo>
                    <a:pt x="10513" y="13688"/>
                  </a:lnTo>
                  <a:lnTo>
                    <a:pt x="9955" y="13945"/>
                  </a:lnTo>
                  <a:lnTo>
                    <a:pt x="9397" y="14117"/>
                  </a:lnTo>
                  <a:lnTo>
                    <a:pt x="8840" y="14245"/>
                  </a:lnTo>
                  <a:lnTo>
                    <a:pt x="8239" y="14331"/>
                  </a:lnTo>
                  <a:lnTo>
                    <a:pt x="7638" y="14331"/>
                  </a:lnTo>
                  <a:lnTo>
                    <a:pt x="6995" y="14288"/>
                  </a:lnTo>
                  <a:lnTo>
                    <a:pt x="6394" y="14203"/>
                  </a:lnTo>
                  <a:lnTo>
                    <a:pt x="5750" y="14074"/>
                  </a:lnTo>
                  <a:lnTo>
                    <a:pt x="5193" y="13859"/>
                  </a:lnTo>
                  <a:lnTo>
                    <a:pt x="4635" y="13602"/>
                  </a:lnTo>
                  <a:lnTo>
                    <a:pt x="4077" y="13302"/>
                  </a:lnTo>
                  <a:lnTo>
                    <a:pt x="3605" y="12958"/>
                  </a:lnTo>
                  <a:lnTo>
                    <a:pt x="3133" y="12572"/>
                  </a:lnTo>
                  <a:lnTo>
                    <a:pt x="2704" y="12143"/>
                  </a:lnTo>
                  <a:lnTo>
                    <a:pt x="2318" y="11671"/>
                  </a:lnTo>
                  <a:lnTo>
                    <a:pt x="1975" y="11156"/>
                  </a:lnTo>
                  <a:lnTo>
                    <a:pt x="1674" y="10599"/>
                  </a:lnTo>
                  <a:lnTo>
                    <a:pt x="1417" y="10041"/>
                  </a:lnTo>
                  <a:lnTo>
                    <a:pt x="1245" y="9440"/>
                  </a:lnTo>
                  <a:lnTo>
                    <a:pt x="1117" y="8839"/>
                  </a:lnTo>
                  <a:lnTo>
                    <a:pt x="1031" y="8196"/>
                  </a:lnTo>
                  <a:close/>
                  <a:moveTo>
                    <a:pt x="7681" y="1"/>
                  </a:moveTo>
                  <a:lnTo>
                    <a:pt x="6909" y="44"/>
                  </a:lnTo>
                  <a:lnTo>
                    <a:pt x="6179" y="172"/>
                  </a:lnTo>
                  <a:lnTo>
                    <a:pt x="5450" y="344"/>
                  </a:lnTo>
                  <a:lnTo>
                    <a:pt x="4721" y="602"/>
                  </a:lnTo>
                  <a:lnTo>
                    <a:pt x="4077" y="902"/>
                  </a:lnTo>
                  <a:lnTo>
                    <a:pt x="3433" y="1288"/>
                  </a:lnTo>
                  <a:lnTo>
                    <a:pt x="2790" y="1760"/>
                  </a:lnTo>
                  <a:lnTo>
                    <a:pt x="2232" y="2275"/>
                  </a:lnTo>
                  <a:lnTo>
                    <a:pt x="1760" y="2833"/>
                  </a:lnTo>
                  <a:lnTo>
                    <a:pt x="1331" y="3390"/>
                  </a:lnTo>
                  <a:lnTo>
                    <a:pt x="945" y="4034"/>
                  </a:lnTo>
                  <a:lnTo>
                    <a:pt x="602" y="4678"/>
                  </a:lnTo>
                  <a:lnTo>
                    <a:pt x="344" y="5321"/>
                  </a:lnTo>
                  <a:lnTo>
                    <a:pt x="173" y="6051"/>
                  </a:lnTo>
                  <a:lnTo>
                    <a:pt x="44" y="6737"/>
                  </a:lnTo>
                  <a:lnTo>
                    <a:pt x="1" y="7509"/>
                  </a:lnTo>
                  <a:lnTo>
                    <a:pt x="1" y="8282"/>
                  </a:lnTo>
                  <a:lnTo>
                    <a:pt x="130" y="9054"/>
                  </a:lnTo>
                  <a:lnTo>
                    <a:pt x="301" y="9826"/>
                  </a:lnTo>
                  <a:lnTo>
                    <a:pt x="559" y="10556"/>
                  </a:lnTo>
                  <a:lnTo>
                    <a:pt x="902" y="11285"/>
                  </a:lnTo>
                  <a:lnTo>
                    <a:pt x="1288" y="11929"/>
                  </a:lnTo>
                  <a:lnTo>
                    <a:pt x="1760" y="12572"/>
                  </a:lnTo>
                  <a:lnTo>
                    <a:pt x="2275" y="13173"/>
                  </a:lnTo>
                  <a:lnTo>
                    <a:pt x="2833" y="13645"/>
                  </a:lnTo>
                  <a:lnTo>
                    <a:pt x="3476" y="14117"/>
                  </a:lnTo>
                  <a:lnTo>
                    <a:pt x="4077" y="14460"/>
                  </a:lnTo>
                  <a:lnTo>
                    <a:pt x="4763" y="14803"/>
                  </a:lnTo>
                  <a:lnTo>
                    <a:pt x="5450" y="15018"/>
                  </a:lnTo>
                  <a:lnTo>
                    <a:pt x="6179" y="15232"/>
                  </a:lnTo>
                  <a:lnTo>
                    <a:pt x="6909" y="15318"/>
                  </a:lnTo>
                  <a:lnTo>
                    <a:pt x="7681" y="15361"/>
                  </a:lnTo>
                  <a:lnTo>
                    <a:pt x="8410" y="15318"/>
                  </a:lnTo>
                  <a:lnTo>
                    <a:pt x="9183" y="15232"/>
                  </a:lnTo>
                  <a:lnTo>
                    <a:pt x="9912" y="15018"/>
                  </a:lnTo>
                  <a:lnTo>
                    <a:pt x="10599" y="14760"/>
                  </a:lnTo>
                  <a:lnTo>
                    <a:pt x="11285" y="14460"/>
                  </a:lnTo>
                  <a:lnTo>
                    <a:pt x="11929" y="14074"/>
                  </a:lnTo>
                  <a:lnTo>
                    <a:pt x="12529" y="13645"/>
                  </a:lnTo>
                  <a:lnTo>
                    <a:pt x="13087" y="13130"/>
                  </a:lnTo>
                  <a:lnTo>
                    <a:pt x="13602" y="12529"/>
                  </a:lnTo>
                  <a:lnTo>
                    <a:pt x="14074" y="11929"/>
                  </a:lnTo>
                  <a:lnTo>
                    <a:pt x="14417" y="11285"/>
                  </a:lnTo>
                  <a:lnTo>
                    <a:pt x="14760" y="10641"/>
                  </a:lnTo>
                  <a:lnTo>
                    <a:pt x="15018" y="9912"/>
                  </a:lnTo>
                  <a:lnTo>
                    <a:pt x="15190" y="9183"/>
                  </a:lnTo>
                  <a:lnTo>
                    <a:pt x="15318" y="8453"/>
                  </a:lnTo>
                  <a:lnTo>
                    <a:pt x="15318" y="7681"/>
                  </a:lnTo>
                  <a:lnTo>
                    <a:pt x="15318" y="7509"/>
                  </a:lnTo>
                  <a:lnTo>
                    <a:pt x="15190" y="7338"/>
                  </a:lnTo>
                  <a:lnTo>
                    <a:pt x="15018" y="7209"/>
                  </a:lnTo>
                  <a:lnTo>
                    <a:pt x="14846" y="7166"/>
                  </a:lnTo>
                  <a:lnTo>
                    <a:pt x="8196" y="7166"/>
                  </a:lnTo>
                  <a:lnTo>
                    <a:pt x="8196" y="516"/>
                  </a:lnTo>
                  <a:lnTo>
                    <a:pt x="8153" y="344"/>
                  </a:lnTo>
                  <a:lnTo>
                    <a:pt x="8024" y="172"/>
                  </a:lnTo>
                  <a:lnTo>
                    <a:pt x="7853" y="44"/>
                  </a:lnTo>
                  <a:lnTo>
                    <a:pt x="76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72"/>
          <p:cNvGrpSpPr/>
          <p:nvPr/>
        </p:nvGrpSpPr>
        <p:grpSpPr>
          <a:xfrm>
            <a:off x="5313408" y="3969456"/>
            <a:ext cx="395065" cy="286077"/>
            <a:chOff x="5389325" y="4069575"/>
            <a:chExt cx="435525" cy="315375"/>
          </a:xfrm>
        </p:grpSpPr>
        <p:sp>
          <p:nvSpPr>
            <p:cNvPr id="2186" name="Google Shape;2186;p72"/>
            <p:cNvSpPr/>
            <p:nvPr/>
          </p:nvSpPr>
          <p:spPr>
            <a:xfrm>
              <a:off x="5389325" y="4069575"/>
              <a:ext cx="435525" cy="315375"/>
            </a:xfrm>
            <a:custGeom>
              <a:rect b="b" l="l" r="r" t="t"/>
              <a:pathLst>
                <a:path extrusionOk="0" h="12615" w="17421">
                  <a:moveTo>
                    <a:pt x="8711" y="987"/>
                  </a:moveTo>
                  <a:lnTo>
                    <a:pt x="9397" y="1073"/>
                  </a:lnTo>
                  <a:lnTo>
                    <a:pt x="10041" y="1201"/>
                  </a:lnTo>
                  <a:lnTo>
                    <a:pt x="10727" y="1416"/>
                  </a:lnTo>
                  <a:lnTo>
                    <a:pt x="11328" y="1673"/>
                  </a:lnTo>
                  <a:lnTo>
                    <a:pt x="11929" y="2017"/>
                  </a:lnTo>
                  <a:lnTo>
                    <a:pt x="12529" y="2403"/>
                  </a:lnTo>
                  <a:lnTo>
                    <a:pt x="13087" y="2789"/>
                  </a:lnTo>
                  <a:lnTo>
                    <a:pt x="13602" y="3218"/>
                  </a:lnTo>
                  <a:lnTo>
                    <a:pt x="14074" y="3690"/>
                  </a:lnTo>
                  <a:lnTo>
                    <a:pt x="14546" y="4119"/>
                  </a:lnTo>
                  <a:lnTo>
                    <a:pt x="15318" y="4977"/>
                  </a:lnTo>
                  <a:lnTo>
                    <a:pt x="15919" y="5749"/>
                  </a:lnTo>
                  <a:lnTo>
                    <a:pt x="16305" y="6307"/>
                  </a:lnTo>
                  <a:lnTo>
                    <a:pt x="15919" y="6822"/>
                  </a:lnTo>
                  <a:lnTo>
                    <a:pt x="15318" y="7594"/>
                  </a:lnTo>
                  <a:lnTo>
                    <a:pt x="14546" y="8452"/>
                  </a:lnTo>
                  <a:lnTo>
                    <a:pt x="14074" y="8924"/>
                  </a:lnTo>
                  <a:lnTo>
                    <a:pt x="13602" y="9353"/>
                  </a:lnTo>
                  <a:lnTo>
                    <a:pt x="13087" y="9783"/>
                  </a:lnTo>
                  <a:lnTo>
                    <a:pt x="12529" y="10212"/>
                  </a:lnTo>
                  <a:lnTo>
                    <a:pt x="11929" y="10555"/>
                  </a:lnTo>
                  <a:lnTo>
                    <a:pt x="11328" y="10898"/>
                  </a:lnTo>
                  <a:lnTo>
                    <a:pt x="10727" y="11198"/>
                  </a:lnTo>
                  <a:lnTo>
                    <a:pt x="10041" y="11413"/>
                  </a:lnTo>
                  <a:lnTo>
                    <a:pt x="9397" y="11542"/>
                  </a:lnTo>
                  <a:lnTo>
                    <a:pt x="8711" y="11585"/>
                  </a:lnTo>
                  <a:lnTo>
                    <a:pt x="8024" y="11542"/>
                  </a:lnTo>
                  <a:lnTo>
                    <a:pt x="7381" y="11413"/>
                  </a:lnTo>
                  <a:lnTo>
                    <a:pt x="6737" y="11198"/>
                  </a:lnTo>
                  <a:lnTo>
                    <a:pt x="6093" y="10898"/>
                  </a:lnTo>
                  <a:lnTo>
                    <a:pt x="5493" y="10555"/>
                  </a:lnTo>
                  <a:lnTo>
                    <a:pt x="4892" y="10212"/>
                  </a:lnTo>
                  <a:lnTo>
                    <a:pt x="4377" y="9783"/>
                  </a:lnTo>
                  <a:lnTo>
                    <a:pt x="3820" y="9353"/>
                  </a:lnTo>
                  <a:lnTo>
                    <a:pt x="3348" y="8924"/>
                  </a:lnTo>
                  <a:lnTo>
                    <a:pt x="2918" y="8452"/>
                  </a:lnTo>
                  <a:lnTo>
                    <a:pt x="2103" y="7594"/>
                  </a:lnTo>
                  <a:lnTo>
                    <a:pt x="1503" y="6822"/>
                  </a:lnTo>
                  <a:lnTo>
                    <a:pt x="1116" y="6307"/>
                  </a:lnTo>
                  <a:lnTo>
                    <a:pt x="1503" y="5749"/>
                  </a:lnTo>
                  <a:lnTo>
                    <a:pt x="2103" y="4977"/>
                  </a:lnTo>
                  <a:lnTo>
                    <a:pt x="2918" y="4119"/>
                  </a:lnTo>
                  <a:lnTo>
                    <a:pt x="3348" y="3690"/>
                  </a:lnTo>
                  <a:lnTo>
                    <a:pt x="3820" y="3218"/>
                  </a:lnTo>
                  <a:lnTo>
                    <a:pt x="4377" y="2789"/>
                  </a:lnTo>
                  <a:lnTo>
                    <a:pt x="4892" y="2403"/>
                  </a:lnTo>
                  <a:lnTo>
                    <a:pt x="5493" y="2017"/>
                  </a:lnTo>
                  <a:lnTo>
                    <a:pt x="6093" y="1673"/>
                  </a:lnTo>
                  <a:lnTo>
                    <a:pt x="6737" y="1416"/>
                  </a:lnTo>
                  <a:lnTo>
                    <a:pt x="7381" y="1201"/>
                  </a:lnTo>
                  <a:lnTo>
                    <a:pt x="8024" y="1073"/>
                  </a:lnTo>
                  <a:lnTo>
                    <a:pt x="8711" y="987"/>
                  </a:lnTo>
                  <a:close/>
                  <a:moveTo>
                    <a:pt x="8282" y="0"/>
                  </a:moveTo>
                  <a:lnTo>
                    <a:pt x="7853" y="43"/>
                  </a:lnTo>
                  <a:lnTo>
                    <a:pt x="7424" y="129"/>
                  </a:lnTo>
                  <a:lnTo>
                    <a:pt x="6995" y="215"/>
                  </a:lnTo>
                  <a:lnTo>
                    <a:pt x="6565" y="386"/>
                  </a:lnTo>
                  <a:lnTo>
                    <a:pt x="6136" y="515"/>
                  </a:lnTo>
                  <a:lnTo>
                    <a:pt x="5707" y="730"/>
                  </a:lnTo>
                  <a:lnTo>
                    <a:pt x="5278" y="944"/>
                  </a:lnTo>
                  <a:lnTo>
                    <a:pt x="4592" y="1373"/>
                  </a:lnTo>
                  <a:lnTo>
                    <a:pt x="3905" y="1845"/>
                  </a:lnTo>
                  <a:lnTo>
                    <a:pt x="3219" y="2403"/>
                  </a:lnTo>
                  <a:lnTo>
                    <a:pt x="2532" y="3046"/>
                  </a:lnTo>
                  <a:lnTo>
                    <a:pt x="2017" y="3561"/>
                  </a:lnTo>
                  <a:lnTo>
                    <a:pt x="1546" y="4119"/>
                  </a:lnTo>
                  <a:lnTo>
                    <a:pt x="773" y="5063"/>
                  </a:lnTo>
                  <a:lnTo>
                    <a:pt x="258" y="5749"/>
                  </a:lnTo>
                  <a:lnTo>
                    <a:pt x="87" y="6007"/>
                  </a:lnTo>
                  <a:lnTo>
                    <a:pt x="1" y="6136"/>
                  </a:lnTo>
                  <a:lnTo>
                    <a:pt x="1" y="6307"/>
                  </a:lnTo>
                  <a:lnTo>
                    <a:pt x="1" y="6436"/>
                  </a:lnTo>
                  <a:lnTo>
                    <a:pt x="87" y="6565"/>
                  </a:lnTo>
                  <a:lnTo>
                    <a:pt x="258" y="6865"/>
                  </a:lnTo>
                  <a:lnTo>
                    <a:pt x="773" y="7551"/>
                  </a:lnTo>
                  <a:lnTo>
                    <a:pt x="1546" y="8495"/>
                  </a:lnTo>
                  <a:lnTo>
                    <a:pt x="2017" y="9010"/>
                  </a:lnTo>
                  <a:lnTo>
                    <a:pt x="2532" y="9568"/>
                  </a:lnTo>
                  <a:lnTo>
                    <a:pt x="3219" y="10169"/>
                  </a:lnTo>
                  <a:lnTo>
                    <a:pt x="3905" y="10726"/>
                  </a:lnTo>
                  <a:lnTo>
                    <a:pt x="4592" y="11198"/>
                  </a:lnTo>
                  <a:lnTo>
                    <a:pt x="5278" y="11627"/>
                  </a:lnTo>
                  <a:lnTo>
                    <a:pt x="5707" y="11842"/>
                  </a:lnTo>
                  <a:lnTo>
                    <a:pt x="6136" y="12057"/>
                  </a:lnTo>
                  <a:lnTo>
                    <a:pt x="6565" y="12228"/>
                  </a:lnTo>
                  <a:lnTo>
                    <a:pt x="6995" y="12357"/>
                  </a:lnTo>
                  <a:lnTo>
                    <a:pt x="7424" y="12443"/>
                  </a:lnTo>
                  <a:lnTo>
                    <a:pt x="7853" y="12528"/>
                  </a:lnTo>
                  <a:lnTo>
                    <a:pt x="8282" y="12571"/>
                  </a:lnTo>
                  <a:lnTo>
                    <a:pt x="8711" y="12614"/>
                  </a:lnTo>
                  <a:lnTo>
                    <a:pt x="9140" y="12571"/>
                  </a:lnTo>
                  <a:lnTo>
                    <a:pt x="9569" y="12528"/>
                  </a:lnTo>
                  <a:lnTo>
                    <a:pt x="9998" y="12443"/>
                  </a:lnTo>
                  <a:lnTo>
                    <a:pt x="10427" y="12357"/>
                  </a:lnTo>
                  <a:lnTo>
                    <a:pt x="10856" y="12228"/>
                  </a:lnTo>
                  <a:lnTo>
                    <a:pt x="11285" y="12057"/>
                  </a:lnTo>
                  <a:lnTo>
                    <a:pt x="11714" y="11842"/>
                  </a:lnTo>
                  <a:lnTo>
                    <a:pt x="12143" y="11627"/>
                  </a:lnTo>
                  <a:lnTo>
                    <a:pt x="12830" y="11198"/>
                  </a:lnTo>
                  <a:lnTo>
                    <a:pt x="13516" y="10726"/>
                  </a:lnTo>
                  <a:lnTo>
                    <a:pt x="14203" y="10169"/>
                  </a:lnTo>
                  <a:lnTo>
                    <a:pt x="14889" y="9568"/>
                  </a:lnTo>
                  <a:lnTo>
                    <a:pt x="15404" y="9010"/>
                  </a:lnTo>
                  <a:lnTo>
                    <a:pt x="15919" y="8495"/>
                  </a:lnTo>
                  <a:lnTo>
                    <a:pt x="16691" y="7551"/>
                  </a:lnTo>
                  <a:lnTo>
                    <a:pt x="17163" y="6865"/>
                  </a:lnTo>
                  <a:lnTo>
                    <a:pt x="17378" y="6565"/>
                  </a:lnTo>
                  <a:lnTo>
                    <a:pt x="17421" y="6436"/>
                  </a:lnTo>
                  <a:lnTo>
                    <a:pt x="17421" y="6307"/>
                  </a:lnTo>
                  <a:lnTo>
                    <a:pt x="17421" y="6136"/>
                  </a:lnTo>
                  <a:lnTo>
                    <a:pt x="17378" y="6007"/>
                  </a:lnTo>
                  <a:lnTo>
                    <a:pt x="17163" y="5749"/>
                  </a:lnTo>
                  <a:lnTo>
                    <a:pt x="16691" y="5063"/>
                  </a:lnTo>
                  <a:lnTo>
                    <a:pt x="15919" y="4119"/>
                  </a:lnTo>
                  <a:lnTo>
                    <a:pt x="15404" y="3561"/>
                  </a:lnTo>
                  <a:lnTo>
                    <a:pt x="14889" y="3046"/>
                  </a:lnTo>
                  <a:lnTo>
                    <a:pt x="14203" y="2403"/>
                  </a:lnTo>
                  <a:lnTo>
                    <a:pt x="13516" y="1845"/>
                  </a:lnTo>
                  <a:lnTo>
                    <a:pt x="12830" y="1373"/>
                  </a:lnTo>
                  <a:lnTo>
                    <a:pt x="12143" y="944"/>
                  </a:lnTo>
                  <a:lnTo>
                    <a:pt x="11714" y="730"/>
                  </a:lnTo>
                  <a:lnTo>
                    <a:pt x="11285" y="515"/>
                  </a:lnTo>
                  <a:lnTo>
                    <a:pt x="10856" y="386"/>
                  </a:lnTo>
                  <a:lnTo>
                    <a:pt x="10427" y="215"/>
                  </a:lnTo>
                  <a:lnTo>
                    <a:pt x="9998" y="129"/>
                  </a:lnTo>
                  <a:lnTo>
                    <a:pt x="9569" y="43"/>
                  </a:lnTo>
                  <a:lnTo>
                    <a:pt x="9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2"/>
            <p:cNvSpPr/>
            <p:nvPr/>
          </p:nvSpPr>
          <p:spPr>
            <a:xfrm>
              <a:off x="5500900" y="4119975"/>
              <a:ext cx="212400" cy="213475"/>
            </a:xfrm>
            <a:custGeom>
              <a:rect b="b" l="l" r="r" t="t"/>
              <a:pathLst>
                <a:path extrusionOk="0" h="8539" w="8496">
                  <a:moveTo>
                    <a:pt x="3733" y="1073"/>
                  </a:moveTo>
                  <a:lnTo>
                    <a:pt x="3733" y="2489"/>
                  </a:lnTo>
                  <a:lnTo>
                    <a:pt x="3518" y="2575"/>
                  </a:lnTo>
                  <a:lnTo>
                    <a:pt x="3304" y="2661"/>
                  </a:lnTo>
                  <a:lnTo>
                    <a:pt x="3132" y="2790"/>
                  </a:lnTo>
                  <a:lnTo>
                    <a:pt x="2918" y="2961"/>
                  </a:lnTo>
                  <a:lnTo>
                    <a:pt x="2789" y="3133"/>
                  </a:lnTo>
                  <a:lnTo>
                    <a:pt x="2660" y="3347"/>
                  </a:lnTo>
                  <a:lnTo>
                    <a:pt x="2532" y="3562"/>
                  </a:lnTo>
                  <a:lnTo>
                    <a:pt x="2446" y="3776"/>
                  </a:lnTo>
                  <a:lnTo>
                    <a:pt x="1073" y="3776"/>
                  </a:lnTo>
                  <a:lnTo>
                    <a:pt x="1201" y="3261"/>
                  </a:lnTo>
                  <a:lnTo>
                    <a:pt x="1373" y="2790"/>
                  </a:lnTo>
                  <a:lnTo>
                    <a:pt x="1630" y="2360"/>
                  </a:lnTo>
                  <a:lnTo>
                    <a:pt x="1974" y="1974"/>
                  </a:lnTo>
                  <a:lnTo>
                    <a:pt x="2360" y="1674"/>
                  </a:lnTo>
                  <a:lnTo>
                    <a:pt x="2789" y="1417"/>
                  </a:lnTo>
                  <a:lnTo>
                    <a:pt x="3261" y="1202"/>
                  </a:lnTo>
                  <a:lnTo>
                    <a:pt x="3733" y="1073"/>
                  </a:lnTo>
                  <a:close/>
                  <a:moveTo>
                    <a:pt x="4419" y="3433"/>
                  </a:moveTo>
                  <a:lnTo>
                    <a:pt x="4591" y="3476"/>
                  </a:lnTo>
                  <a:lnTo>
                    <a:pt x="4720" y="3562"/>
                  </a:lnTo>
                  <a:lnTo>
                    <a:pt x="4848" y="3691"/>
                  </a:lnTo>
                  <a:lnTo>
                    <a:pt x="4977" y="3819"/>
                  </a:lnTo>
                  <a:lnTo>
                    <a:pt x="5020" y="3948"/>
                  </a:lnTo>
                  <a:lnTo>
                    <a:pt x="5106" y="4120"/>
                  </a:lnTo>
                  <a:lnTo>
                    <a:pt x="5106" y="4291"/>
                  </a:lnTo>
                  <a:lnTo>
                    <a:pt x="5106" y="4463"/>
                  </a:lnTo>
                  <a:lnTo>
                    <a:pt x="5020" y="4592"/>
                  </a:lnTo>
                  <a:lnTo>
                    <a:pt x="4977" y="4763"/>
                  </a:lnTo>
                  <a:lnTo>
                    <a:pt x="4848" y="4892"/>
                  </a:lnTo>
                  <a:lnTo>
                    <a:pt x="4720" y="4978"/>
                  </a:lnTo>
                  <a:lnTo>
                    <a:pt x="4591" y="5064"/>
                  </a:lnTo>
                  <a:lnTo>
                    <a:pt x="4419" y="5106"/>
                  </a:lnTo>
                  <a:lnTo>
                    <a:pt x="4076" y="5106"/>
                  </a:lnTo>
                  <a:lnTo>
                    <a:pt x="3904" y="5064"/>
                  </a:lnTo>
                  <a:lnTo>
                    <a:pt x="3776" y="4978"/>
                  </a:lnTo>
                  <a:lnTo>
                    <a:pt x="3647" y="4892"/>
                  </a:lnTo>
                  <a:lnTo>
                    <a:pt x="3561" y="4763"/>
                  </a:lnTo>
                  <a:lnTo>
                    <a:pt x="3475" y="4592"/>
                  </a:lnTo>
                  <a:lnTo>
                    <a:pt x="3433" y="4463"/>
                  </a:lnTo>
                  <a:lnTo>
                    <a:pt x="3390" y="4291"/>
                  </a:lnTo>
                  <a:lnTo>
                    <a:pt x="3433" y="4120"/>
                  </a:lnTo>
                  <a:lnTo>
                    <a:pt x="3475" y="3948"/>
                  </a:lnTo>
                  <a:lnTo>
                    <a:pt x="3561" y="3819"/>
                  </a:lnTo>
                  <a:lnTo>
                    <a:pt x="3647" y="3691"/>
                  </a:lnTo>
                  <a:lnTo>
                    <a:pt x="3776" y="3562"/>
                  </a:lnTo>
                  <a:lnTo>
                    <a:pt x="3904" y="3476"/>
                  </a:lnTo>
                  <a:lnTo>
                    <a:pt x="4076" y="3433"/>
                  </a:lnTo>
                  <a:close/>
                  <a:moveTo>
                    <a:pt x="4763" y="1073"/>
                  </a:moveTo>
                  <a:lnTo>
                    <a:pt x="5063" y="1116"/>
                  </a:lnTo>
                  <a:lnTo>
                    <a:pt x="5320" y="1202"/>
                  </a:lnTo>
                  <a:lnTo>
                    <a:pt x="5835" y="1459"/>
                  </a:lnTo>
                  <a:lnTo>
                    <a:pt x="6307" y="1760"/>
                  </a:lnTo>
                  <a:lnTo>
                    <a:pt x="6736" y="2146"/>
                  </a:lnTo>
                  <a:lnTo>
                    <a:pt x="7037" y="2618"/>
                  </a:lnTo>
                  <a:lnTo>
                    <a:pt x="7294" y="3133"/>
                  </a:lnTo>
                  <a:lnTo>
                    <a:pt x="7380" y="3390"/>
                  </a:lnTo>
                  <a:lnTo>
                    <a:pt x="7466" y="3691"/>
                  </a:lnTo>
                  <a:lnTo>
                    <a:pt x="7509" y="3991"/>
                  </a:lnTo>
                  <a:lnTo>
                    <a:pt x="7509" y="4291"/>
                  </a:lnTo>
                  <a:lnTo>
                    <a:pt x="7466" y="4806"/>
                  </a:lnTo>
                  <a:lnTo>
                    <a:pt x="7337" y="5278"/>
                  </a:lnTo>
                  <a:lnTo>
                    <a:pt x="7165" y="5750"/>
                  </a:lnTo>
                  <a:lnTo>
                    <a:pt x="6865" y="6179"/>
                  </a:lnTo>
                  <a:lnTo>
                    <a:pt x="5921" y="5192"/>
                  </a:lnTo>
                  <a:lnTo>
                    <a:pt x="6007" y="4978"/>
                  </a:lnTo>
                  <a:lnTo>
                    <a:pt x="6093" y="4763"/>
                  </a:lnTo>
                  <a:lnTo>
                    <a:pt x="6136" y="4506"/>
                  </a:lnTo>
                  <a:lnTo>
                    <a:pt x="6136" y="4291"/>
                  </a:lnTo>
                  <a:lnTo>
                    <a:pt x="6093" y="3948"/>
                  </a:lnTo>
                  <a:lnTo>
                    <a:pt x="6050" y="3648"/>
                  </a:lnTo>
                  <a:lnTo>
                    <a:pt x="5921" y="3390"/>
                  </a:lnTo>
                  <a:lnTo>
                    <a:pt x="5749" y="3133"/>
                  </a:lnTo>
                  <a:lnTo>
                    <a:pt x="5535" y="2918"/>
                  </a:lnTo>
                  <a:lnTo>
                    <a:pt x="5320" y="2747"/>
                  </a:lnTo>
                  <a:lnTo>
                    <a:pt x="5063" y="2575"/>
                  </a:lnTo>
                  <a:lnTo>
                    <a:pt x="4763" y="2489"/>
                  </a:lnTo>
                  <a:lnTo>
                    <a:pt x="4763" y="1073"/>
                  </a:lnTo>
                  <a:close/>
                  <a:moveTo>
                    <a:pt x="2446" y="4806"/>
                  </a:moveTo>
                  <a:lnTo>
                    <a:pt x="2574" y="5064"/>
                  </a:lnTo>
                  <a:lnTo>
                    <a:pt x="2703" y="5321"/>
                  </a:lnTo>
                  <a:lnTo>
                    <a:pt x="2875" y="5578"/>
                  </a:lnTo>
                  <a:lnTo>
                    <a:pt x="3132" y="5750"/>
                  </a:lnTo>
                  <a:lnTo>
                    <a:pt x="3347" y="5922"/>
                  </a:lnTo>
                  <a:lnTo>
                    <a:pt x="3647" y="6050"/>
                  </a:lnTo>
                  <a:lnTo>
                    <a:pt x="3947" y="6136"/>
                  </a:lnTo>
                  <a:lnTo>
                    <a:pt x="4505" y="6136"/>
                  </a:lnTo>
                  <a:lnTo>
                    <a:pt x="4720" y="6093"/>
                  </a:lnTo>
                  <a:lnTo>
                    <a:pt x="4934" y="6007"/>
                  </a:lnTo>
                  <a:lnTo>
                    <a:pt x="5149" y="5922"/>
                  </a:lnTo>
                  <a:lnTo>
                    <a:pt x="6136" y="6908"/>
                  </a:lnTo>
                  <a:lnTo>
                    <a:pt x="5749" y="7166"/>
                  </a:lnTo>
                  <a:lnTo>
                    <a:pt x="5277" y="7337"/>
                  </a:lnTo>
                  <a:lnTo>
                    <a:pt x="4763" y="7466"/>
                  </a:lnTo>
                  <a:lnTo>
                    <a:pt x="4248" y="7509"/>
                  </a:lnTo>
                  <a:lnTo>
                    <a:pt x="3947" y="7509"/>
                  </a:lnTo>
                  <a:lnTo>
                    <a:pt x="3647" y="7466"/>
                  </a:lnTo>
                  <a:lnTo>
                    <a:pt x="3390" y="7380"/>
                  </a:lnTo>
                  <a:lnTo>
                    <a:pt x="3089" y="7295"/>
                  </a:lnTo>
                  <a:lnTo>
                    <a:pt x="2617" y="7080"/>
                  </a:lnTo>
                  <a:lnTo>
                    <a:pt x="2145" y="6737"/>
                  </a:lnTo>
                  <a:lnTo>
                    <a:pt x="1759" y="6351"/>
                  </a:lnTo>
                  <a:lnTo>
                    <a:pt x="1416" y="5879"/>
                  </a:lnTo>
                  <a:lnTo>
                    <a:pt x="1201" y="5364"/>
                  </a:lnTo>
                  <a:lnTo>
                    <a:pt x="1116" y="5064"/>
                  </a:lnTo>
                  <a:lnTo>
                    <a:pt x="1073" y="4806"/>
                  </a:lnTo>
                  <a:close/>
                  <a:moveTo>
                    <a:pt x="4248" y="1"/>
                  </a:moveTo>
                  <a:lnTo>
                    <a:pt x="3819" y="44"/>
                  </a:lnTo>
                  <a:lnTo>
                    <a:pt x="3390" y="86"/>
                  </a:lnTo>
                  <a:lnTo>
                    <a:pt x="3003" y="215"/>
                  </a:lnTo>
                  <a:lnTo>
                    <a:pt x="2574" y="344"/>
                  </a:lnTo>
                  <a:lnTo>
                    <a:pt x="2231" y="516"/>
                  </a:lnTo>
                  <a:lnTo>
                    <a:pt x="1888" y="730"/>
                  </a:lnTo>
                  <a:lnTo>
                    <a:pt x="1545" y="987"/>
                  </a:lnTo>
                  <a:lnTo>
                    <a:pt x="1244" y="1245"/>
                  </a:lnTo>
                  <a:lnTo>
                    <a:pt x="987" y="1545"/>
                  </a:lnTo>
                  <a:lnTo>
                    <a:pt x="729" y="1889"/>
                  </a:lnTo>
                  <a:lnTo>
                    <a:pt x="515" y="2232"/>
                  </a:lnTo>
                  <a:lnTo>
                    <a:pt x="343" y="2618"/>
                  </a:lnTo>
                  <a:lnTo>
                    <a:pt x="172" y="3004"/>
                  </a:lnTo>
                  <a:lnTo>
                    <a:pt x="86" y="3433"/>
                  </a:lnTo>
                  <a:lnTo>
                    <a:pt x="0" y="3819"/>
                  </a:lnTo>
                  <a:lnTo>
                    <a:pt x="0" y="4291"/>
                  </a:lnTo>
                  <a:lnTo>
                    <a:pt x="0" y="4720"/>
                  </a:lnTo>
                  <a:lnTo>
                    <a:pt x="86" y="5149"/>
                  </a:lnTo>
                  <a:lnTo>
                    <a:pt x="172" y="5535"/>
                  </a:lnTo>
                  <a:lnTo>
                    <a:pt x="343" y="5922"/>
                  </a:lnTo>
                  <a:lnTo>
                    <a:pt x="515" y="6308"/>
                  </a:lnTo>
                  <a:lnTo>
                    <a:pt x="729" y="6651"/>
                  </a:lnTo>
                  <a:lnTo>
                    <a:pt x="987" y="6994"/>
                  </a:lnTo>
                  <a:lnTo>
                    <a:pt x="1244" y="7295"/>
                  </a:lnTo>
                  <a:lnTo>
                    <a:pt x="1545" y="7552"/>
                  </a:lnTo>
                  <a:lnTo>
                    <a:pt x="1888" y="7809"/>
                  </a:lnTo>
                  <a:lnTo>
                    <a:pt x="2231" y="8024"/>
                  </a:lnTo>
                  <a:lnTo>
                    <a:pt x="2574" y="8196"/>
                  </a:lnTo>
                  <a:lnTo>
                    <a:pt x="3003" y="8324"/>
                  </a:lnTo>
                  <a:lnTo>
                    <a:pt x="3390" y="8453"/>
                  </a:lnTo>
                  <a:lnTo>
                    <a:pt x="3819" y="8496"/>
                  </a:lnTo>
                  <a:lnTo>
                    <a:pt x="4248" y="8539"/>
                  </a:lnTo>
                  <a:lnTo>
                    <a:pt x="4677" y="8496"/>
                  </a:lnTo>
                  <a:lnTo>
                    <a:pt x="5106" y="8453"/>
                  </a:lnTo>
                  <a:lnTo>
                    <a:pt x="5535" y="8324"/>
                  </a:lnTo>
                  <a:lnTo>
                    <a:pt x="5921" y="8196"/>
                  </a:lnTo>
                  <a:lnTo>
                    <a:pt x="6264" y="8024"/>
                  </a:lnTo>
                  <a:lnTo>
                    <a:pt x="6650" y="7809"/>
                  </a:lnTo>
                  <a:lnTo>
                    <a:pt x="6951" y="7552"/>
                  </a:lnTo>
                  <a:lnTo>
                    <a:pt x="7251" y="7295"/>
                  </a:lnTo>
                  <a:lnTo>
                    <a:pt x="7551" y="6994"/>
                  </a:lnTo>
                  <a:lnTo>
                    <a:pt x="7766" y="6651"/>
                  </a:lnTo>
                  <a:lnTo>
                    <a:pt x="7980" y="6308"/>
                  </a:lnTo>
                  <a:lnTo>
                    <a:pt x="8195" y="5922"/>
                  </a:lnTo>
                  <a:lnTo>
                    <a:pt x="8324" y="5535"/>
                  </a:lnTo>
                  <a:lnTo>
                    <a:pt x="8410" y="5149"/>
                  </a:lnTo>
                  <a:lnTo>
                    <a:pt x="8495" y="4720"/>
                  </a:lnTo>
                  <a:lnTo>
                    <a:pt x="8495" y="4291"/>
                  </a:lnTo>
                  <a:lnTo>
                    <a:pt x="8495" y="3819"/>
                  </a:lnTo>
                  <a:lnTo>
                    <a:pt x="8410" y="3433"/>
                  </a:lnTo>
                  <a:lnTo>
                    <a:pt x="8324" y="3004"/>
                  </a:lnTo>
                  <a:lnTo>
                    <a:pt x="8195" y="2618"/>
                  </a:lnTo>
                  <a:lnTo>
                    <a:pt x="7980" y="2232"/>
                  </a:lnTo>
                  <a:lnTo>
                    <a:pt x="7766" y="1889"/>
                  </a:lnTo>
                  <a:lnTo>
                    <a:pt x="7551" y="1545"/>
                  </a:lnTo>
                  <a:lnTo>
                    <a:pt x="7251" y="1245"/>
                  </a:lnTo>
                  <a:lnTo>
                    <a:pt x="6951" y="987"/>
                  </a:lnTo>
                  <a:lnTo>
                    <a:pt x="6650" y="730"/>
                  </a:lnTo>
                  <a:lnTo>
                    <a:pt x="6264" y="516"/>
                  </a:lnTo>
                  <a:lnTo>
                    <a:pt x="5921" y="344"/>
                  </a:lnTo>
                  <a:lnTo>
                    <a:pt x="5535" y="215"/>
                  </a:lnTo>
                  <a:lnTo>
                    <a:pt x="5106" y="86"/>
                  </a:lnTo>
                  <a:lnTo>
                    <a:pt x="4677" y="44"/>
                  </a:lnTo>
                  <a:lnTo>
                    <a:pt x="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72"/>
          <p:cNvSpPr/>
          <p:nvPr/>
        </p:nvSpPr>
        <p:spPr>
          <a:xfrm>
            <a:off x="6015743" y="3914846"/>
            <a:ext cx="396040" cy="394090"/>
          </a:xfrm>
          <a:custGeom>
            <a:rect b="b" l="l" r="r" t="t"/>
            <a:pathLst>
              <a:path extrusionOk="0" h="17378" w="17464">
                <a:moveTo>
                  <a:pt x="6136" y="1030"/>
                </a:moveTo>
                <a:lnTo>
                  <a:pt x="6136" y="4076"/>
                </a:lnTo>
                <a:lnTo>
                  <a:pt x="1030" y="4076"/>
                </a:lnTo>
                <a:lnTo>
                  <a:pt x="1030" y="1030"/>
                </a:lnTo>
                <a:close/>
                <a:moveTo>
                  <a:pt x="7166" y="1330"/>
                </a:moveTo>
                <a:lnTo>
                  <a:pt x="8882" y="2189"/>
                </a:lnTo>
                <a:lnTo>
                  <a:pt x="8882" y="4634"/>
                </a:lnTo>
                <a:lnTo>
                  <a:pt x="7166" y="4205"/>
                </a:lnTo>
                <a:lnTo>
                  <a:pt x="7166" y="1330"/>
                </a:lnTo>
                <a:close/>
                <a:moveTo>
                  <a:pt x="15361" y="2403"/>
                </a:moveTo>
                <a:lnTo>
                  <a:pt x="16305" y="3562"/>
                </a:lnTo>
                <a:lnTo>
                  <a:pt x="15361" y="4763"/>
                </a:lnTo>
                <a:lnTo>
                  <a:pt x="9912" y="4763"/>
                </a:lnTo>
                <a:lnTo>
                  <a:pt x="9912" y="2403"/>
                </a:lnTo>
                <a:close/>
                <a:moveTo>
                  <a:pt x="6136" y="5106"/>
                </a:moveTo>
                <a:lnTo>
                  <a:pt x="6136" y="8195"/>
                </a:lnTo>
                <a:lnTo>
                  <a:pt x="1030" y="8195"/>
                </a:lnTo>
                <a:lnTo>
                  <a:pt x="1030" y="5106"/>
                </a:lnTo>
                <a:close/>
                <a:moveTo>
                  <a:pt x="7166" y="5278"/>
                </a:moveTo>
                <a:lnTo>
                  <a:pt x="8882" y="5664"/>
                </a:lnTo>
                <a:lnTo>
                  <a:pt x="8882" y="8195"/>
                </a:lnTo>
                <a:lnTo>
                  <a:pt x="7166" y="8195"/>
                </a:lnTo>
                <a:lnTo>
                  <a:pt x="7166" y="5278"/>
                </a:lnTo>
                <a:close/>
                <a:moveTo>
                  <a:pt x="15361" y="5793"/>
                </a:moveTo>
                <a:lnTo>
                  <a:pt x="16305" y="6994"/>
                </a:lnTo>
                <a:lnTo>
                  <a:pt x="15361" y="8195"/>
                </a:lnTo>
                <a:lnTo>
                  <a:pt x="9912" y="8195"/>
                </a:lnTo>
                <a:lnTo>
                  <a:pt x="9912" y="5793"/>
                </a:lnTo>
                <a:close/>
                <a:moveTo>
                  <a:pt x="15361" y="9225"/>
                </a:moveTo>
                <a:lnTo>
                  <a:pt x="16305" y="10384"/>
                </a:lnTo>
                <a:lnTo>
                  <a:pt x="15361" y="11585"/>
                </a:lnTo>
                <a:lnTo>
                  <a:pt x="9912" y="11585"/>
                </a:lnTo>
                <a:lnTo>
                  <a:pt x="9912" y="9225"/>
                </a:lnTo>
                <a:close/>
                <a:moveTo>
                  <a:pt x="8882" y="9225"/>
                </a:moveTo>
                <a:lnTo>
                  <a:pt x="8882" y="11714"/>
                </a:lnTo>
                <a:lnTo>
                  <a:pt x="7166" y="12143"/>
                </a:lnTo>
                <a:lnTo>
                  <a:pt x="7166" y="9225"/>
                </a:lnTo>
                <a:close/>
                <a:moveTo>
                  <a:pt x="6136" y="9225"/>
                </a:moveTo>
                <a:lnTo>
                  <a:pt x="6136" y="12271"/>
                </a:lnTo>
                <a:lnTo>
                  <a:pt x="1030" y="12271"/>
                </a:lnTo>
                <a:lnTo>
                  <a:pt x="1030" y="9225"/>
                </a:lnTo>
                <a:close/>
                <a:moveTo>
                  <a:pt x="15361" y="12615"/>
                </a:moveTo>
                <a:lnTo>
                  <a:pt x="16305" y="13816"/>
                </a:lnTo>
                <a:lnTo>
                  <a:pt x="15361" y="15017"/>
                </a:lnTo>
                <a:lnTo>
                  <a:pt x="9912" y="15017"/>
                </a:lnTo>
                <a:lnTo>
                  <a:pt x="9912" y="12615"/>
                </a:lnTo>
                <a:close/>
                <a:moveTo>
                  <a:pt x="8882" y="12743"/>
                </a:moveTo>
                <a:lnTo>
                  <a:pt x="8882" y="15189"/>
                </a:lnTo>
                <a:lnTo>
                  <a:pt x="7166" y="16047"/>
                </a:lnTo>
                <a:lnTo>
                  <a:pt x="7166" y="13172"/>
                </a:lnTo>
                <a:lnTo>
                  <a:pt x="8882" y="12743"/>
                </a:lnTo>
                <a:close/>
                <a:moveTo>
                  <a:pt x="6136" y="13301"/>
                </a:moveTo>
                <a:lnTo>
                  <a:pt x="6136" y="16347"/>
                </a:lnTo>
                <a:lnTo>
                  <a:pt x="1030" y="16347"/>
                </a:lnTo>
                <a:lnTo>
                  <a:pt x="1030" y="13301"/>
                </a:lnTo>
                <a:close/>
                <a:moveTo>
                  <a:pt x="515" y="0"/>
                </a:moveTo>
                <a:lnTo>
                  <a:pt x="344" y="43"/>
                </a:lnTo>
                <a:lnTo>
                  <a:pt x="172" y="172"/>
                </a:lnTo>
                <a:lnTo>
                  <a:pt x="44" y="301"/>
                </a:lnTo>
                <a:lnTo>
                  <a:pt x="1" y="515"/>
                </a:lnTo>
                <a:lnTo>
                  <a:pt x="1" y="16862"/>
                </a:lnTo>
                <a:lnTo>
                  <a:pt x="44" y="17077"/>
                </a:lnTo>
                <a:lnTo>
                  <a:pt x="172" y="17248"/>
                </a:lnTo>
                <a:lnTo>
                  <a:pt x="344" y="17334"/>
                </a:lnTo>
                <a:lnTo>
                  <a:pt x="515" y="17377"/>
                </a:lnTo>
                <a:lnTo>
                  <a:pt x="6780" y="17377"/>
                </a:lnTo>
                <a:lnTo>
                  <a:pt x="6908" y="17334"/>
                </a:lnTo>
                <a:lnTo>
                  <a:pt x="9526" y="16004"/>
                </a:lnTo>
                <a:lnTo>
                  <a:pt x="15704" y="16004"/>
                </a:lnTo>
                <a:lnTo>
                  <a:pt x="15790" y="15961"/>
                </a:lnTo>
                <a:lnTo>
                  <a:pt x="15919" y="15918"/>
                </a:lnTo>
                <a:lnTo>
                  <a:pt x="16004" y="15833"/>
                </a:lnTo>
                <a:lnTo>
                  <a:pt x="17334" y="14116"/>
                </a:lnTo>
                <a:lnTo>
                  <a:pt x="17420" y="13988"/>
                </a:lnTo>
                <a:lnTo>
                  <a:pt x="17463" y="13816"/>
                </a:lnTo>
                <a:lnTo>
                  <a:pt x="17420" y="13644"/>
                </a:lnTo>
                <a:lnTo>
                  <a:pt x="17334" y="13473"/>
                </a:lnTo>
                <a:lnTo>
                  <a:pt x="16262" y="12100"/>
                </a:lnTo>
                <a:lnTo>
                  <a:pt x="17334" y="10727"/>
                </a:lnTo>
                <a:lnTo>
                  <a:pt x="17420" y="10555"/>
                </a:lnTo>
                <a:lnTo>
                  <a:pt x="17463" y="10384"/>
                </a:lnTo>
                <a:lnTo>
                  <a:pt x="17420" y="10212"/>
                </a:lnTo>
                <a:lnTo>
                  <a:pt x="17334" y="10083"/>
                </a:lnTo>
                <a:lnTo>
                  <a:pt x="16262" y="8710"/>
                </a:lnTo>
                <a:lnTo>
                  <a:pt x="17334" y="7294"/>
                </a:lnTo>
                <a:lnTo>
                  <a:pt x="17420" y="7166"/>
                </a:lnTo>
                <a:lnTo>
                  <a:pt x="17463" y="6994"/>
                </a:lnTo>
                <a:lnTo>
                  <a:pt x="17420" y="6822"/>
                </a:lnTo>
                <a:lnTo>
                  <a:pt x="17334" y="6651"/>
                </a:lnTo>
                <a:lnTo>
                  <a:pt x="16262" y="5278"/>
                </a:lnTo>
                <a:lnTo>
                  <a:pt x="17334" y="3905"/>
                </a:lnTo>
                <a:lnTo>
                  <a:pt x="17420" y="3733"/>
                </a:lnTo>
                <a:lnTo>
                  <a:pt x="17463" y="3562"/>
                </a:lnTo>
                <a:lnTo>
                  <a:pt x="17420" y="3433"/>
                </a:lnTo>
                <a:lnTo>
                  <a:pt x="17334" y="3261"/>
                </a:lnTo>
                <a:lnTo>
                  <a:pt x="16004" y="1545"/>
                </a:lnTo>
                <a:lnTo>
                  <a:pt x="15919" y="1459"/>
                </a:lnTo>
                <a:lnTo>
                  <a:pt x="15790" y="1416"/>
                </a:lnTo>
                <a:lnTo>
                  <a:pt x="15704" y="1373"/>
                </a:lnTo>
                <a:lnTo>
                  <a:pt x="9526" y="1373"/>
                </a:lnTo>
                <a:lnTo>
                  <a:pt x="6908" y="43"/>
                </a:lnTo>
                <a:lnTo>
                  <a:pt x="67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2"/>
          <p:cNvSpPr/>
          <p:nvPr/>
        </p:nvSpPr>
        <p:spPr>
          <a:xfrm>
            <a:off x="6708497" y="3913871"/>
            <a:ext cx="396017" cy="396017"/>
          </a:xfrm>
          <a:custGeom>
            <a:rect b="b" l="l" r="r" t="t"/>
            <a:pathLst>
              <a:path extrusionOk="0" h="17463" w="17463">
                <a:moveTo>
                  <a:pt x="8753" y="1030"/>
                </a:moveTo>
                <a:lnTo>
                  <a:pt x="8925" y="1073"/>
                </a:lnTo>
                <a:lnTo>
                  <a:pt x="9096" y="1202"/>
                </a:lnTo>
                <a:lnTo>
                  <a:pt x="9225" y="1331"/>
                </a:lnTo>
                <a:lnTo>
                  <a:pt x="9268" y="1545"/>
                </a:lnTo>
                <a:lnTo>
                  <a:pt x="9225" y="1760"/>
                </a:lnTo>
                <a:lnTo>
                  <a:pt x="9096" y="1888"/>
                </a:lnTo>
                <a:lnTo>
                  <a:pt x="8925" y="2017"/>
                </a:lnTo>
                <a:lnTo>
                  <a:pt x="8753" y="2060"/>
                </a:lnTo>
                <a:lnTo>
                  <a:pt x="8538" y="2017"/>
                </a:lnTo>
                <a:lnTo>
                  <a:pt x="8367" y="1888"/>
                </a:lnTo>
                <a:lnTo>
                  <a:pt x="8281" y="1760"/>
                </a:lnTo>
                <a:lnTo>
                  <a:pt x="8238" y="1545"/>
                </a:lnTo>
                <a:lnTo>
                  <a:pt x="8281" y="1331"/>
                </a:lnTo>
                <a:lnTo>
                  <a:pt x="8367" y="1202"/>
                </a:lnTo>
                <a:lnTo>
                  <a:pt x="8538" y="1073"/>
                </a:lnTo>
                <a:lnTo>
                  <a:pt x="8753" y="1030"/>
                </a:lnTo>
                <a:close/>
                <a:moveTo>
                  <a:pt x="3647" y="3133"/>
                </a:moveTo>
                <a:lnTo>
                  <a:pt x="3862" y="3176"/>
                </a:lnTo>
                <a:lnTo>
                  <a:pt x="4033" y="3304"/>
                </a:lnTo>
                <a:lnTo>
                  <a:pt x="4119" y="3476"/>
                </a:lnTo>
                <a:lnTo>
                  <a:pt x="4162" y="3647"/>
                </a:lnTo>
                <a:lnTo>
                  <a:pt x="4119" y="3862"/>
                </a:lnTo>
                <a:lnTo>
                  <a:pt x="4033" y="4034"/>
                </a:lnTo>
                <a:lnTo>
                  <a:pt x="3862" y="4119"/>
                </a:lnTo>
                <a:lnTo>
                  <a:pt x="3647" y="4162"/>
                </a:lnTo>
                <a:lnTo>
                  <a:pt x="3476" y="4119"/>
                </a:lnTo>
                <a:lnTo>
                  <a:pt x="3304" y="4034"/>
                </a:lnTo>
                <a:lnTo>
                  <a:pt x="3175" y="3862"/>
                </a:lnTo>
                <a:lnTo>
                  <a:pt x="3132" y="3647"/>
                </a:lnTo>
                <a:lnTo>
                  <a:pt x="3175" y="3476"/>
                </a:lnTo>
                <a:lnTo>
                  <a:pt x="3304" y="3304"/>
                </a:lnTo>
                <a:lnTo>
                  <a:pt x="3476" y="3176"/>
                </a:lnTo>
                <a:lnTo>
                  <a:pt x="3647" y="3133"/>
                </a:lnTo>
                <a:close/>
                <a:moveTo>
                  <a:pt x="13816" y="3133"/>
                </a:moveTo>
                <a:lnTo>
                  <a:pt x="14030" y="3176"/>
                </a:lnTo>
                <a:lnTo>
                  <a:pt x="14202" y="3304"/>
                </a:lnTo>
                <a:lnTo>
                  <a:pt x="14288" y="3476"/>
                </a:lnTo>
                <a:lnTo>
                  <a:pt x="14331" y="3647"/>
                </a:lnTo>
                <a:lnTo>
                  <a:pt x="14288" y="3862"/>
                </a:lnTo>
                <a:lnTo>
                  <a:pt x="14202" y="4034"/>
                </a:lnTo>
                <a:lnTo>
                  <a:pt x="14030" y="4119"/>
                </a:lnTo>
                <a:lnTo>
                  <a:pt x="13816" y="4162"/>
                </a:lnTo>
                <a:lnTo>
                  <a:pt x="13644" y="4119"/>
                </a:lnTo>
                <a:lnTo>
                  <a:pt x="13473" y="4034"/>
                </a:lnTo>
                <a:lnTo>
                  <a:pt x="13344" y="3862"/>
                </a:lnTo>
                <a:lnTo>
                  <a:pt x="13301" y="3647"/>
                </a:lnTo>
                <a:lnTo>
                  <a:pt x="13344" y="3476"/>
                </a:lnTo>
                <a:lnTo>
                  <a:pt x="13473" y="3304"/>
                </a:lnTo>
                <a:lnTo>
                  <a:pt x="13644" y="3176"/>
                </a:lnTo>
                <a:lnTo>
                  <a:pt x="13816" y="3133"/>
                </a:lnTo>
                <a:close/>
                <a:moveTo>
                  <a:pt x="8925" y="7209"/>
                </a:moveTo>
                <a:lnTo>
                  <a:pt x="9053" y="7252"/>
                </a:lnTo>
                <a:lnTo>
                  <a:pt x="9225" y="7337"/>
                </a:lnTo>
                <a:lnTo>
                  <a:pt x="9354" y="7466"/>
                </a:lnTo>
                <a:lnTo>
                  <a:pt x="9439" y="7595"/>
                </a:lnTo>
                <a:lnTo>
                  <a:pt x="9525" y="7723"/>
                </a:lnTo>
                <a:lnTo>
                  <a:pt x="9568" y="7895"/>
                </a:lnTo>
                <a:lnTo>
                  <a:pt x="9568" y="8067"/>
                </a:lnTo>
                <a:lnTo>
                  <a:pt x="9568" y="8238"/>
                </a:lnTo>
                <a:lnTo>
                  <a:pt x="9525" y="8367"/>
                </a:lnTo>
                <a:lnTo>
                  <a:pt x="9439" y="8539"/>
                </a:lnTo>
                <a:lnTo>
                  <a:pt x="9354" y="8667"/>
                </a:lnTo>
                <a:lnTo>
                  <a:pt x="9225" y="8753"/>
                </a:lnTo>
                <a:lnTo>
                  <a:pt x="9053" y="8839"/>
                </a:lnTo>
                <a:lnTo>
                  <a:pt x="8925" y="8882"/>
                </a:lnTo>
                <a:lnTo>
                  <a:pt x="8753" y="8925"/>
                </a:lnTo>
                <a:lnTo>
                  <a:pt x="8581" y="8882"/>
                </a:lnTo>
                <a:lnTo>
                  <a:pt x="8410" y="8839"/>
                </a:lnTo>
                <a:lnTo>
                  <a:pt x="8281" y="8753"/>
                </a:lnTo>
                <a:lnTo>
                  <a:pt x="8152" y="8667"/>
                </a:lnTo>
                <a:lnTo>
                  <a:pt x="8024" y="8539"/>
                </a:lnTo>
                <a:lnTo>
                  <a:pt x="7938" y="8367"/>
                </a:lnTo>
                <a:lnTo>
                  <a:pt x="7895" y="8238"/>
                </a:lnTo>
                <a:lnTo>
                  <a:pt x="7895" y="8067"/>
                </a:lnTo>
                <a:lnTo>
                  <a:pt x="7895" y="7895"/>
                </a:lnTo>
                <a:lnTo>
                  <a:pt x="7938" y="7723"/>
                </a:lnTo>
                <a:lnTo>
                  <a:pt x="8024" y="7595"/>
                </a:lnTo>
                <a:lnTo>
                  <a:pt x="8152" y="7466"/>
                </a:lnTo>
                <a:lnTo>
                  <a:pt x="8281" y="7337"/>
                </a:lnTo>
                <a:lnTo>
                  <a:pt x="8410" y="7252"/>
                </a:lnTo>
                <a:lnTo>
                  <a:pt x="8581" y="7209"/>
                </a:lnTo>
                <a:close/>
                <a:moveTo>
                  <a:pt x="1545" y="8238"/>
                </a:moveTo>
                <a:lnTo>
                  <a:pt x="1759" y="8281"/>
                </a:lnTo>
                <a:lnTo>
                  <a:pt x="1888" y="8367"/>
                </a:lnTo>
                <a:lnTo>
                  <a:pt x="2017" y="8539"/>
                </a:lnTo>
                <a:lnTo>
                  <a:pt x="2060" y="8753"/>
                </a:lnTo>
                <a:lnTo>
                  <a:pt x="2017" y="8925"/>
                </a:lnTo>
                <a:lnTo>
                  <a:pt x="1888" y="9096"/>
                </a:lnTo>
                <a:lnTo>
                  <a:pt x="1759" y="9225"/>
                </a:lnTo>
                <a:lnTo>
                  <a:pt x="1545" y="9268"/>
                </a:lnTo>
                <a:lnTo>
                  <a:pt x="1330" y="9225"/>
                </a:lnTo>
                <a:lnTo>
                  <a:pt x="1202" y="9096"/>
                </a:lnTo>
                <a:lnTo>
                  <a:pt x="1073" y="8925"/>
                </a:lnTo>
                <a:lnTo>
                  <a:pt x="1030" y="8753"/>
                </a:lnTo>
                <a:lnTo>
                  <a:pt x="1073" y="8539"/>
                </a:lnTo>
                <a:lnTo>
                  <a:pt x="1202" y="8367"/>
                </a:lnTo>
                <a:lnTo>
                  <a:pt x="1330" y="8281"/>
                </a:lnTo>
                <a:lnTo>
                  <a:pt x="1545" y="8238"/>
                </a:lnTo>
                <a:close/>
                <a:moveTo>
                  <a:pt x="15918" y="8238"/>
                </a:moveTo>
                <a:lnTo>
                  <a:pt x="16133" y="8281"/>
                </a:lnTo>
                <a:lnTo>
                  <a:pt x="16304" y="8367"/>
                </a:lnTo>
                <a:lnTo>
                  <a:pt x="16390" y="8539"/>
                </a:lnTo>
                <a:lnTo>
                  <a:pt x="16433" y="8753"/>
                </a:lnTo>
                <a:lnTo>
                  <a:pt x="16390" y="8925"/>
                </a:lnTo>
                <a:lnTo>
                  <a:pt x="16304" y="9096"/>
                </a:lnTo>
                <a:lnTo>
                  <a:pt x="16133" y="9225"/>
                </a:lnTo>
                <a:lnTo>
                  <a:pt x="15918" y="9268"/>
                </a:lnTo>
                <a:lnTo>
                  <a:pt x="15747" y="9225"/>
                </a:lnTo>
                <a:lnTo>
                  <a:pt x="15575" y="9096"/>
                </a:lnTo>
                <a:lnTo>
                  <a:pt x="15446" y="8925"/>
                </a:lnTo>
                <a:lnTo>
                  <a:pt x="15403" y="8753"/>
                </a:lnTo>
                <a:lnTo>
                  <a:pt x="15446" y="8539"/>
                </a:lnTo>
                <a:lnTo>
                  <a:pt x="15575" y="8367"/>
                </a:lnTo>
                <a:lnTo>
                  <a:pt x="15747" y="8281"/>
                </a:lnTo>
                <a:lnTo>
                  <a:pt x="15918" y="8238"/>
                </a:lnTo>
                <a:close/>
                <a:moveTo>
                  <a:pt x="8753" y="5149"/>
                </a:moveTo>
                <a:lnTo>
                  <a:pt x="9096" y="5192"/>
                </a:lnTo>
                <a:lnTo>
                  <a:pt x="9439" y="5235"/>
                </a:lnTo>
                <a:lnTo>
                  <a:pt x="9783" y="5321"/>
                </a:lnTo>
                <a:lnTo>
                  <a:pt x="10126" y="5449"/>
                </a:lnTo>
                <a:lnTo>
                  <a:pt x="10426" y="5578"/>
                </a:lnTo>
                <a:lnTo>
                  <a:pt x="10727" y="5750"/>
                </a:lnTo>
                <a:lnTo>
                  <a:pt x="11027" y="5964"/>
                </a:lnTo>
                <a:lnTo>
                  <a:pt x="11284" y="6222"/>
                </a:lnTo>
                <a:lnTo>
                  <a:pt x="11499" y="6479"/>
                </a:lnTo>
                <a:lnTo>
                  <a:pt x="11713" y="6737"/>
                </a:lnTo>
                <a:lnTo>
                  <a:pt x="11885" y="7037"/>
                </a:lnTo>
                <a:lnTo>
                  <a:pt x="12014" y="7337"/>
                </a:lnTo>
                <a:lnTo>
                  <a:pt x="12143" y="7681"/>
                </a:lnTo>
                <a:lnTo>
                  <a:pt x="12228" y="8024"/>
                </a:lnTo>
                <a:lnTo>
                  <a:pt x="12314" y="8367"/>
                </a:lnTo>
                <a:lnTo>
                  <a:pt x="12314" y="8753"/>
                </a:lnTo>
                <a:lnTo>
                  <a:pt x="12271" y="9311"/>
                </a:lnTo>
                <a:lnTo>
                  <a:pt x="12143" y="9826"/>
                </a:lnTo>
                <a:lnTo>
                  <a:pt x="11928" y="10341"/>
                </a:lnTo>
                <a:lnTo>
                  <a:pt x="11671" y="10770"/>
                </a:lnTo>
                <a:lnTo>
                  <a:pt x="11413" y="10298"/>
                </a:lnTo>
                <a:lnTo>
                  <a:pt x="11070" y="9869"/>
                </a:lnTo>
                <a:lnTo>
                  <a:pt x="10641" y="9526"/>
                </a:lnTo>
                <a:lnTo>
                  <a:pt x="10169" y="9268"/>
                </a:lnTo>
                <a:lnTo>
                  <a:pt x="10340" y="9011"/>
                </a:lnTo>
                <a:lnTo>
                  <a:pt x="10512" y="8710"/>
                </a:lnTo>
                <a:lnTo>
                  <a:pt x="10598" y="8367"/>
                </a:lnTo>
                <a:lnTo>
                  <a:pt x="10598" y="8067"/>
                </a:lnTo>
                <a:lnTo>
                  <a:pt x="10555" y="7681"/>
                </a:lnTo>
                <a:lnTo>
                  <a:pt x="10469" y="7337"/>
                </a:lnTo>
                <a:lnTo>
                  <a:pt x="10298" y="6994"/>
                </a:lnTo>
                <a:lnTo>
                  <a:pt x="10083" y="6737"/>
                </a:lnTo>
                <a:lnTo>
                  <a:pt x="9783" y="6522"/>
                </a:lnTo>
                <a:lnTo>
                  <a:pt x="9482" y="6308"/>
                </a:lnTo>
                <a:lnTo>
                  <a:pt x="9096" y="6222"/>
                </a:lnTo>
                <a:lnTo>
                  <a:pt x="8753" y="6179"/>
                </a:lnTo>
                <a:lnTo>
                  <a:pt x="8367" y="6222"/>
                </a:lnTo>
                <a:lnTo>
                  <a:pt x="8024" y="6308"/>
                </a:lnTo>
                <a:lnTo>
                  <a:pt x="7680" y="6522"/>
                </a:lnTo>
                <a:lnTo>
                  <a:pt x="7423" y="6737"/>
                </a:lnTo>
                <a:lnTo>
                  <a:pt x="7165" y="6994"/>
                </a:lnTo>
                <a:lnTo>
                  <a:pt x="6994" y="7337"/>
                </a:lnTo>
                <a:lnTo>
                  <a:pt x="6908" y="7681"/>
                </a:lnTo>
                <a:lnTo>
                  <a:pt x="6865" y="8067"/>
                </a:lnTo>
                <a:lnTo>
                  <a:pt x="6908" y="8367"/>
                </a:lnTo>
                <a:lnTo>
                  <a:pt x="6994" y="8710"/>
                </a:lnTo>
                <a:lnTo>
                  <a:pt x="7123" y="9011"/>
                </a:lnTo>
                <a:lnTo>
                  <a:pt x="7294" y="9268"/>
                </a:lnTo>
                <a:lnTo>
                  <a:pt x="6822" y="9526"/>
                </a:lnTo>
                <a:lnTo>
                  <a:pt x="6436" y="9869"/>
                </a:lnTo>
                <a:lnTo>
                  <a:pt x="6093" y="10298"/>
                </a:lnTo>
                <a:lnTo>
                  <a:pt x="5793" y="10770"/>
                </a:lnTo>
                <a:lnTo>
                  <a:pt x="5535" y="10341"/>
                </a:lnTo>
                <a:lnTo>
                  <a:pt x="5321" y="9826"/>
                </a:lnTo>
                <a:lnTo>
                  <a:pt x="5192" y="9311"/>
                </a:lnTo>
                <a:lnTo>
                  <a:pt x="5149" y="8753"/>
                </a:lnTo>
                <a:lnTo>
                  <a:pt x="5192" y="8367"/>
                </a:lnTo>
                <a:lnTo>
                  <a:pt x="5235" y="8024"/>
                </a:lnTo>
                <a:lnTo>
                  <a:pt x="5321" y="7681"/>
                </a:lnTo>
                <a:lnTo>
                  <a:pt x="5449" y="7337"/>
                </a:lnTo>
                <a:lnTo>
                  <a:pt x="5578" y="7037"/>
                </a:lnTo>
                <a:lnTo>
                  <a:pt x="5750" y="6737"/>
                </a:lnTo>
                <a:lnTo>
                  <a:pt x="5964" y="6479"/>
                </a:lnTo>
                <a:lnTo>
                  <a:pt x="6222" y="6222"/>
                </a:lnTo>
                <a:lnTo>
                  <a:pt x="6479" y="5964"/>
                </a:lnTo>
                <a:lnTo>
                  <a:pt x="6736" y="5750"/>
                </a:lnTo>
                <a:lnTo>
                  <a:pt x="7037" y="5578"/>
                </a:lnTo>
                <a:lnTo>
                  <a:pt x="7337" y="5449"/>
                </a:lnTo>
                <a:lnTo>
                  <a:pt x="7680" y="5321"/>
                </a:lnTo>
                <a:lnTo>
                  <a:pt x="8024" y="5235"/>
                </a:lnTo>
                <a:lnTo>
                  <a:pt x="8367" y="5192"/>
                </a:lnTo>
                <a:lnTo>
                  <a:pt x="8753" y="5149"/>
                </a:lnTo>
                <a:close/>
                <a:moveTo>
                  <a:pt x="8753" y="9912"/>
                </a:moveTo>
                <a:lnTo>
                  <a:pt x="9096" y="9955"/>
                </a:lnTo>
                <a:lnTo>
                  <a:pt x="9482" y="10040"/>
                </a:lnTo>
                <a:lnTo>
                  <a:pt x="9783" y="10212"/>
                </a:lnTo>
                <a:lnTo>
                  <a:pt x="10083" y="10384"/>
                </a:lnTo>
                <a:lnTo>
                  <a:pt x="10383" y="10641"/>
                </a:lnTo>
                <a:lnTo>
                  <a:pt x="10598" y="10941"/>
                </a:lnTo>
                <a:lnTo>
                  <a:pt x="10770" y="11242"/>
                </a:lnTo>
                <a:lnTo>
                  <a:pt x="10898" y="11585"/>
                </a:lnTo>
                <a:lnTo>
                  <a:pt x="10426" y="11885"/>
                </a:lnTo>
                <a:lnTo>
                  <a:pt x="9869" y="12143"/>
                </a:lnTo>
                <a:lnTo>
                  <a:pt x="9311" y="12271"/>
                </a:lnTo>
                <a:lnTo>
                  <a:pt x="8753" y="12314"/>
                </a:lnTo>
                <a:lnTo>
                  <a:pt x="8152" y="12271"/>
                </a:lnTo>
                <a:lnTo>
                  <a:pt x="7595" y="12143"/>
                </a:lnTo>
                <a:lnTo>
                  <a:pt x="7080" y="11885"/>
                </a:lnTo>
                <a:lnTo>
                  <a:pt x="6608" y="11585"/>
                </a:lnTo>
                <a:lnTo>
                  <a:pt x="6694" y="11242"/>
                </a:lnTo>
                <a:lnTo>
                  <a:pt x="6908" y="10941"/>
                </a:lnTo>
                <a:lnTo>
                  <a:pt x="7123" y="10641"/>
                </a:lnTo>
                <a:lnTo>
                  <a:pt x="7380" y="10384"/>
                </a:lnTo>
                <a:lnTo>
                  <a:pt x="7680" y="10212"/>
                </a:lnTo>
                <a:lnTo>
                  <a:pt x="8024" y="10040"/>
                </a:lnTo>
                <a:lnTo>
                  <a:pt x="8367" y="9955"/>
                </a:lnTo>
                <a:lnTo>
                  <a:pt x="8753" y="9912"/>
                </a:lnTo>
                <a:close/>
                <a:moveTo>
                  <a:pt x="3647" y="13301"/>
                </a:moveTo>
                <a:lnTo>
                  <a:pt x="3862" y="13344"/>
                </a:lnTo>
                <a:lnTo>
                  <a:pt x="4033" y="13473"/>
                </a:lnTo>
                <a:lnTo>
                  <a:pt x="4119" y="13644"/>
                </a:lnTo>
                <a:lnTo>
                  <a:pt x="4162" y="13816"/>
                </a:lnTo>
                <a:lnTo>
                  <a:pt x="4119" y="14031"/>
                </a:lnTo>
                <a:lnTo>
                  <a:pt x="4033" y="14202"/>
                </a:lnTo>
                <a:lnTo>
                  <a:pt x="3862" y="14288"/>
                </a:lnTo>
                <a:lnTo>
                  <a:pt x="3647" y="14331"/>
                </a:lnTo>
                <a:lnTo>
                  <a:pt x="3476" y="14288"/>
                </a:lnTo>
                <a:lnTo>
                  <a:pt x="3304" y="14202"/>
                </a:lnTo>
                <a:lnTo>
                  <a:pt x="3175" y="14031"/>
                </a:lnTo>
                <a:lnTo>
                  <a:pt x="3132" y="13816"/>
                </a:lnTo>
                <a:lnTo>
                  <a:pt x="3175" y="13644"/>
                </a:lnTo>
                <a:lnTo>
                  <a:pt x="3304" y="13473"/>
                </a:lnTo>
                <a:lnTo>
                  <a:pt x="3476" y="13344"/>
                </a:lnTo>
                <a:lnTo>
                  <a:pt x="3647" y="13301"/>
                </a:lnTo>
                <a:close/>
                <a:moveTo>
                  <a:pt x="13816" y="13301"/>
                </a:moveTo>
                <a:lnTo>
                  <a:pt x="14030" y="13344"/>
                </a:lnTo>
                <a:lnTo>
                  <a:pt x="14202" y="13473"/>
                </a:lnTo>
                <a:lnTo>
                  <a:pt x="14288" y="13644"/>
                </a:lnTo>
                <a:lnTo>
                  <a:pt x="14331" y="13816"/>
                </a:lnTo>
                <a:lnTo>
                  <a:pt x="14288" y="14031"/>
                </a:lnTo>
                <a:lnTo>
                  <a:pt x="14202" y="14202"/>
                </a:lnTo>
                <a:lnTo>
                  <a:pt x="14030" y="14288"/>
                </a:lnTo>
                <a:lnTo>
                  <a:pt x="13816" y="14331"/>
                </a:lnTo>
                <a:lnTo>
                  <a:pt x="13644" y="14288"/>
                </a:lnTo>
                <a:lnTo>
                  <a:pt x="13473" y="14202"/>
                </a:lnTo>
                <a:lnTo>
                  <a:pt x="13344" y="14031"/>
                </a:lnTo>
                <a:lnTo>
                  <a:pt x="13301" y="13816"/>
                </a:lnTo>
                <a:lnTo>
                  <a:pt x="13344" y="13644"/>
                </a:lnTo>
                <a:lnTo>
                  <a:pt x="13473" y="13473"/>
                </a:lnTo>
                <a:lnTo>
                  <a:pt x="13644" y="13344"/>
                </a:lnTo>
                <a:lnTo>
                  <a:pt x="13816" y="13301"/>
                </a:lnTo>
                <a:close/>
                <a:moveTo>
                  <a:pt x="8753" y="15404"/>
                </a:moveTo>
                <a:lnTo>
                  <a:pt x="8925" y="15446"/>
                </a:lnTo>
                <a:lnTo>
                  <a:pt x="9096" y="15575"/>
                </a:lnTo>
                <a:lnTo>
                  <a:pt x="9225" y="15747"/>
                </a:lnTo>
                <a:lnTo>
                  <a:pt x="9268" y="15918"/>
                </a:lnTo>
                <a:lnTo>
                  <a:pt x="9225" y="16133"/>
                </a:lnTo>
                <a:lnTo>
                  <a:pt x="9096" y="16305"/>
                </a:lnTo>
                <a:lnTo>
                  <a:pt x="8925" y="16390"/>
                </a:lnTo>
                <a:lnTo>
                  <a:pt x="8753" y="16433"/>
                </a:lnTo>
                <a:lnTo>
                  <a:pt x="8538" y="16390"/>
                </a:lnTo>
                <a:lnTo>
                  <a:pt x="8367" y="16305"/>
                </a:lnTo>
                <a:lnTo>
                  <a:pt x="8281" y="16133"/>
                </a:lnTo>
                <a:lnTo>
                  <a:pt x="8238" y="15918"/>
                </a:lnTo>
                <a:lnTo>
                  <a:pt x="8281" y="15747"/>
                </a:lnTo>
                <a:lnTo>
                  <a:pt x="8367" y="15575"/>
                </a:lnTo>
                <a:lnTo>
                  <a:pt x="8538" y="15446"/>
                </a:lnTo>
                <a:lnTo>
                  <a:pt x="8753" y="15404"/>
                </a:lnTo>
                <a:close/>
                <a:moveTo>
                  <a:pt x="8796" y="1"/>
                </a:moveTo>
                <a:lnTo>
                  <a:pt x="8496" y="43"/>
                </a:lnTo>
                <a:lnTo>
                  <a:pt x="8195" y="129"/>
                </a:lnTo>
                <a:lnTo>
                  <a:pt x="7895" y="258"/>
                </a:lnTo>
                <a:lnTo>
                  <a:pt x="7680" y="430"/>
                </a:lnTo>
                <a:lnTo>
                  <a:pt x="7466" y="687"/>
                </a:lnTo>
                <a:lnTo>
                  <a:pt x="7337" y="944"/>
                </a:lnTo>
                <a:lnTo>
                  <a:pt x="7251" y="1245"/>
                </a:lnTo>
                <a:lnTo>
                  <a:pt x="7208" y="1545"/>
                </a:lnTo>
                <a:lnTo>
                  <a:pt x="7208" y="1803"/>
                </a:lnTo>
                <a:lnTo>
                  <a:pt x="7294" y="2017"/>
                </a:lnTo>
                <a:lnTo>
                  <a:pt x="7380" y="2232"/>
                </a:lnTo>
                <a:lnTo>
                  <a:pt x="7509" y="2446"/>
                </a:lnTo>
                <a:lnTo>
                  <a:pt x="7637" y="2618"/>
                </a:lnTo>
                <a:lnTo>
                  <a:pt x="7809" y="2789"/>
                </a:lnTo>
                <a:lnTo>
                  <a:pt x="8024" y="2875"/>
                </a:lnTo>
                <a:lnTo>
                  <a:pt x="8238" y="3004"/>
                </a:lnTo>
                <a:lnTo>
                  <a:pt x="8238" y="4162"/>
                </a:lnTo>
                <a:lnTo>
                  <a:pt x="7552" y="4291"/>
                </a:lnTo>
                <a:lnTo>
                  <a:pt x="6951" y="4506"/>
                </a:lnTo>
                <a:lnTo>
                  <a:pt x="6393" y="4763"/>
                </a:lnTo>
                <a:lnTo>
                  <a:pt x="5878" y="5149"/>
                </a:lnTo>
                <a:lnTo>
                  <a:pt x="5020" y="4291"/>
                </a:lnTo>
                <a:lnTo>
                  <a:pt x="5106" y="4077"/>
                </a:lnTo>
                <a:lnTo>
                  <a:pt x="5149" y="3862"/>
                </a:lnTo>
                <a:lnTo>
                  <a:pt x="5192" y="3647"/>
                </a:lnTo>
                <a:lnTo>
                  <a:pt x="5149" y="3390"/>
                </a:lnTo>
                <a:lnTo>
                  <a:pt x="5106" y="3176"/>
                </a:lnTo>
                <a:lnTo>
                  <a:pt x="5020" y="2961"/>
                </a:lnTo>
                <a:lnTo>
                  <a:pt x="4891" y="2746"/>
                </a:lnTo>
                <a:lnTo>
                  <a:pt x="4720" y="2575"/>
                </a:lnTo>
                <a:lnTo>
                  <a:pt x="4505" y="2360"/>
                </a:lnTo>
                <a:lnTo>
                  <a:pt x="4205" y="2232"/>
                </a:lnTo>
                <a:lnTo>
                  <a:pt x="3948" y="2146"/>
                </a:lnTo>
                <a:lnTo>
                  <a:pt x="3647" y="2103"/>
                </a:lnTo>
                <a:lnTo>
                  <a:pt x="3347" y="2146"/>
                </a:lnTo>
                <a:lnTo>
                  <a:pt x="3047" y="2232"/>
                </a:lnTo>
                <a:lnTo>
                  <a:pt x="2789" y="2360"/>
                </a:lnTo>
                <a:lnTo>
                  <a:pt x="2575" y="2575"/>
                </a:lnTo>
                <a:lnTo>
                  <a:pt x="2360" y="2789"/>
                </a:lnTo>
                <a:lnTo>
                  <a:pt x="2231" y="3047"/>
                </a:lnTo>
                <a:lnTo>
                  <a:pt x="2146" y="3347"/>
                </a:lnTo>
                <a:lnTo>
                  <a:pt x="2103" y="3605"/>
                </a:lnTo>
                <a:lnTo>
                  <a:pt x="2146" y="3905"/>
                </a:lnTo>
                <a:lnTo>
                  <a:pt x="2188" y="4162"/>
                </a:lnTo>
                <a:lnTo>
                  <a:pt x="2317" y="4420"/>
                </a:lnTo>
                <a:lnTo>
                  <a:pt x="2489" y="4677"/>
                </a:lnTo>
                <a:lnTo>
                  <a:pt x="2746" y="4892"/>
                </a:lnTo>
                <a:lnTo>
                  <a:pt x="3047" y="5063"/>
                </a:lnTo>
                <a:lnTo>
                  <a:pt x="3347" y="5149"/>
                </a:lnTo>
                <a:lnTo>
                  <a:pt x="3647" y="5192"/>
                </a:lnTo>
                <a:lnTo>
                  <a:pt x="3990" y="5149"/>
                </a:lnTo>
                <a:lnTo>
                  <a:pt x="4291" y="5020"/>
                </a:lnTo>
                <a:lnTo>
                  <a:pt x="5149" y="5879"/>
                </a:lnTo>
                <a:lnTo>
                  <a:pt x="4763" y="6393"/>
                </a:lnTo>
                <a:lnTo>
                  <a:pt x="4505" y="6951"/>
                </a:lnTo>
                <a:lnTo>
                  <a:pt x="4291" y="7595"/>
                </a:lnTo>
                <a:lnTo>
                  <a:pt x="4162" y="8238"/>
                </a:lnTo>
                <a:lnTo>
                  <a:pt x="3004" y="8238"/>
                </a:lnTo>
                <a:lnTo>
                  <a:pt x="2875" y="7981"/>
                </a:lnTo>
                <a:lnTo>
                  <a:pt x="2746" y="7809"/>
                </a:lnTo>
                <a:lnTo>
                  <a:pt x="2575" y="7638"/>
                </a:lnTo>
                <a:lnTo>
                  <a:pt x="2403" y="7466"/>
                </a:lnTo>
                <a:lnTo>
                  <a:pt x="2188" y="7337"/>
                </a:lnTo>
                <a:lnTo>
                  <a:pt x="1974" y="7252"/>
                </a:lnTo>
                <a:lnTo>
                  <a:pt x="1716" y="7209"/>
                </a:lnTo>
                <a:lnTo>
                  <a:pt x="1459" y="7209"/>
                </a:lnTo>
                <a:lnTo>
                  <a:pt x="1159" y="7252"/>
                </a:lnTo>
                <a:lnTo>
                  <a:pt x="901" y="7337"/>
                </a:lnTo>
                <a:lnTo>
                  <a:pt x="644" y="7466"/>
                </a:lnTo>
                <a:lnTo>
                  <a:pt x="429" y="7681"/>
                </a:lnTo>
                <a:lnTo>
                  <a:pt x="258" y="7895"/>
                </a:lnTo>
                <a:lnTo>
                  <a:pt x="129" y="8110"/>
                </a:lnTo>
                <a:lnTo>
                  <a:pt x="43" y="8367"/>
                </a:lnTo>
                <a:lnTo>
                  <a:pt x="0" y="8667"/>
                </a:lnTo>
                <a:lnTo>
                  <a:pt x="43" y="9011"/>
                </a:lnTo>
                <a:lnTo>
                  <a:pt x="129" y="9311"/>
                </a:lnTo>
                <a:lnTo>
                  <a:pt x="258" y="9568"/>
                </a:lnTo>
                <a:lnTo>
                  <a:pt x="429" y="9783"/>
                </a:lnTo>
                <a:lnTo>
                  <a:pt x="687" y="9997"/>
                </a:lnTo>
                <a:lnTo>
                  <a:pt x="944" y="10126"/>
                </a:lnTo>
                <a:lnTo>
                  <a:pt x="1245" y="10255"/>
                </a:lnTo>
                <a:lnTo>
                  <a:pt x="1802" y="10255"/>
                </a:lnTo>
                <a:lnTo>
                  <a:pt x="2017" y="10212"/>
                </a:lnTo>
                <a:lnTo>
                  <a:pt x="2231" y="10083"/>
                </a:lnTo>
                <a:lnTo>
                  <a:pt x="2446" y="9997"/>
                </a:lnTo>
                <a:lnTo>
                  <a:pt x="2618" y="9826"/>
                </a:lnTo>
                <a:lnTo>
                  <a:pt x="2746" y="9654"/>
                </a:lnTo>
                <a:lnTo>
                  <a:pt x="2875" y="9483"/>
                </a:lnTo>
                <a:lnTo>
                  <a:pt x="3004" y="9268"/>
                </a:lnTo>
                <a:lnTo>
                  <a:pt x="4162" y="9268"/>
                </a:lnTo>
                <a:lnTo>
                  <a:pt x="4291" y="9912"/>
                </a:lnTo>
                <a:lnTo>
                  <a:pt x="4505" y="10512"/>
                </a:lnTo>
                <a:lnTo>
                  <a:pt x="4763" y="11070"/>
                </a:lnTo>
                <a:lnTo>
                  <a:pt x="5149" y="11628"/>
                </a:lnTo>
                <a:lnTo>
                  <a:pt x="4291" y="12443"/>
                </a:lnTo>
                <a:lnTo>
                  <a:pt x="4076" y="12357"/>
                </a:lnTo>
                <a:lnTo>
                  <a:pt x="3862" y="12314"/>
                </a:lnTo>
                <a:lnTo>
                  <a:pt x="3647" y="12271"/>
                </a:lnTo>
                <a:lnTo>
                  <a:pt x="3390" y="12314"/>
                </a:lnTo>
                <a:lnTo>
                  <a:pt x="3175" y="12357"/>
                </a:lnTo>
                <a:lnTo>
                  <a:pt x="2961" y="12443"/>
                </a:lnTo>
                <a:lnTo>
                  <a:pt x="2746" y="12572"/>
                </a:lnTo>
                <a:lnTo>
                  <a:pt x="2575" y="12743"/>
                </a:lnTo>
                <a:lnTo>
                  <a:pt x="2360" y="12958"/>
                </a:lnTo>
                <a:lnTo>
                  <a:pt x="2231" y="13258"/>
                </a:lnTo>
                <a:lnTo>
                  <a:pt x="2146" y="13516"/>
                </a:lnTo>
                <a:lnTo>
                  <a:pt x="2103" y="13816"/>
                </a:lnTo>
                <a:lnTo>
                  <a:pt x="2146" y="14116"/>
                </a:lnTo>
                <a:lnTo>
                  <a:pt x="2231" y="14417"/>
                </a:lnTo>
                <a:lnTo>
                  <a:pt x="2360" y="14674"/>
                </a:lnTo>
                <a:lnTo>
                  <a:pt x="2575" y="14889"/>
                </a:lnTo>
                <a:lnTo>
                  <a:pt x="2789" y="15103"/>
                </a:lnTo>
                <a:lnTo>
                  <a:pt x="3089" y="15232"/>
                </a:lnTo>
                <a:lnTo>
                  <a:pt x="3347" y="15318"/>
                </a:lnTo>
                <a:lnTo>
                  <a:pt x="3647" y="15361"/>
                </a:lnTo>
                <a:lnTo>
                  <a:pt x="3948" y="15318"/>
                </a:lnTo>
                <a:lnTo>
                  <a:pt x="4205" y="15232"/>
                </a:lnTo>
                <a:lnTo>
                  <a:pt x="4505" y="15103"/>
                </a:lnTo>
                <a:lnTo>
                  <a:pt x="4720" y="14889"/>
                </a:lnTo>
                <a:lnTo>
                  <a:pt x="4891" y="14717"/>
                </a:lnTo>
                <a:lnTo>
                  <a:pt x="5020" y="14503"/>
                </a:lnTo>
                <a:lnTo>
                  <a:pt x="5106" y="14288"/>
                </a:lnTo>
                <a:lnTo>
                  <a:pt x="5149" y="14073"/>
                </a:lnTo>
                <a:lnTo>
                  <a:pt x="5192" y="13859"/>
                </a:lnTo>
                <a:lnTo>
                  <a:pt x="5149" y="13602"/>
                </a:lnTo>
                <a:lnTo>
                  <a:pt x="5106" y="13387"/>
                </a:lnTo>
                <a:lnTo>
                  <a:pt x="5020" y="13172"/>
                </a:lnTo>
                <a:lnTo>
                  <a:pt x="5878" y="12314"/>
                </a:lnTo>
                <a:lnTo>
                  <a:pt x="6393" y="12701"/>
                </a:lnTo>
                <a:lnTo>
                  <a:pt x="6951" y="13001"/>
                </a:lnTo>
                <a:lnTo>
                  <a:pt x="7552" y="13172"/>
                </a:lnTo>
                <a:lnTo>
                  <a:pt x="8238" y="13301"/>
                </a:lnTo>
                <a:lnTo>
                  <a:pt x="8238" y="14503"/>
                </a:lnTo>
                <a:lnTo>
                  <a:pt x="7981" y="14588"/>
                </a:lnTo>
                <a:lnTo>
                  <a:pt x="7809" y="14717"/>
                </a:lnTo>
                <a:lnTo>
                  <a:pt x="7595" y="14889"/>
                </a:lnTo>
                <a:lnTo>
                  <a:pt x="7466" y="15060"/>
                </a:lnTo>
                <a:lnTo>
                  <a:pt x="7337" y="15275"/>
                </a:lnTo>
                <a:lnTo>
                  <a:pt x="7251" y="15532"/>
                </a:lnTo>
                <a:lnTo>
                  <a:pt x="7208" y="15747"/>
                </a:lnTo>
                <a:lnTo>
                  <a:pt x="7208" y="16004"/>
                </a:lnTo>
                <a:lnTo>
                  <a:pt x="7251" y="16305"/>
                </a:lnTo>
                <a:lnTo>
                  <a:pt x="7337" y="16562"/>
                </a:lnTo>
                <a:lnTo>
                  <a:pt x="7466" y="16819"/>
                </a:lnTo>
                <a:lnTo>
                  <a:pt x="7680" y="17034"/>
                </a:lnTo>
                <a:lnTo>
                  <a:pt x="7895" y="17206"/>
                </a:lnTo>
                <a:lnTo>
                  <a:pt x="8109" y="17334"/>
                </a:lnTo>
                <a:lnTo>
                  <a:pt x="8367" y="17420"/>
                </a:lnTo>
                <a:lnTo>
                  <a:pt x="8667" y="17463"/>
                </a:lnTo>
                <a:lnTo>
                  <a:pt x="9010" y="17420"/>
                </a:lnTo>
                <a:lnTo>
                  <a:pt x="9268" y="17377"/>
                </a:lnTo>
                <a:lnTo>
                  <a:pt x="9568" y="17206"/>
                </a:lnTo>
                <a:lnTo>
                  <a:pt x="9783" y="17034"/>
                </a:lnTo>
                <a:lnTo>
                  <a:pt x="9997" y="16819"/>
                </a:lnTo>
                <a:lnTo>
                  <a:pt x="10126" y="16519"/>
                </a:lnTo>
                <a:lnTo>
                  <a:pt x="10255" y="16262"/>
                </a:lnTo>
                <a:lnTo>
                  <a:pt x="10255" y="15918"/>
                </a:lnTo>
                <a:lnTo>
                  <a:pt x="10255" y="15704"/>
                </a:lnTo>
                <a:lnTo>
                  <a:pt x="10212" y="15446"/>
                </a:lnTo>
                <a:lnTo>
                  <a:pt x="10083" y="15232"/>
                </a:lnTo>
                <a:lnTo>
                  <a:pt x="9997" y="15017"/>
                </a:lnTo>
                <a:lnTo>
                  <a:pt x="9826" y="14846"/>
                </a:lnTo>
                <a:lnTo>
                  <a:pt x="9654" y="14717"/>
                </a:lnTo>
                <a:lnTo>
                  <a:pt x="9439" y="14588"/>
                </a:lnTo>
                <a:lnTo>
                  <a:pt x="9225" y="14503"/>
                </a:lnTo>
                <a:lnTo>
                  <a:pt x="9225" y="13301"/>
                </a:lnTo>
                <a:lnTo>
                  <a:pt x="9911" y="13172"/>
                </a:lnTo>
                <a:lnTo>
                  <a:pt x="10512" y="13001"/>
                </a:lnTo>
                <a:lnTo>
                  <a:pt x="11070" y="12701"/>
                </a:lnTo>
                <a:lnTo>
                  <a:pt x="11585" y="12314"/>
                </a:lnTo>
                <a:lnTo>
                  <a:pt x="12443" y="13172"/>
                </a:lnTo>
                <a:lnTo>
                  <a:pt x="12357" y="13387"/>
                </a:lnTo>
                <a:lnTo>
                  <a:pt x="12314" y="13602"/>
                </a:lnTo>
                <a:lnTo>
                  <a:pt x="12271" y="13859"/>
                </a:lnTo>
                <a:lnTo>
                  <a:pt x="12314" y="14073"/>
                </a:lnTo>
                <a:lnTo>
                  <a:pt x="12357" y="14288"/>
                </a:lnTo>
                <a:lnTo>
                  <a:pt x="12443" y="14503"/>
                </a:lnTo>
                <a:lnTo>
                  <a:pt x="12572" y="14717"/>
                </a:lnTo>
                <a:lnTo>
                  <a:pt x="12743" y="14889"/>
                </a:lnTo>
                <a:lnTo>
                  <a:pt x="12958" y="15103"/>
                </a:lnTo>
                <a:lnTo>
                  <a:pt x="13258" y="15232"/>
                </a:lnTo>
                <a:lnTo>
                  <a:pt x="13515" y="15318"/>
                </a:lnTo>
                <a:lnTo>
                  <a:pt x="13816" y="15361"/>
                </a:lnTo>
                <a:lnTo>
                  <a:pt x="14116" y="15318"/>
                </a:lnTo>
                <a:lnTo>
                  <a:pt x="14416" y="15232"/>
                </a:lnTo>
                <a:lnTo>
                  <a:pt x="14674" y="15103"/>
                </a:lnTo>
                <a:lnTo>
                  <a:pt x="14888" y="14889"/>
                </a:lnTo>
                <a:lnTo>
                  <a:pt x="15103" y="14674"/>
                </a:lnTo>
                <a:lnTo>
                  <a:pt x="15232" y="14417"/>
                </a:lnTo>
                <a:lnTo>
                  <a:pt x="15318" y="14116"/>
                </a:lnTo>
                <a:lnTo>
                  <a:pt x="15360" y="13816"/>
                </a:lnTo>
                <a:lnTo>
                  <a:pt x="15318" y="13516"/>
                </a:lnTo>
                <a:lnTo>
                  <a:pt x="15232" y="13258"/>
                </a:lnTo>
                <a:lnTo>
                  <a:pt x="15103" y="12958"/>
                </a:lnTo>
                <a:lnTo>
                  <a:pt x="14888" y="12743"/>
                </a:lnTo>
                <a:lnTo>
                  <a:pt x="14717" y="12572"/>
                </a:lnTo>
                <a:lnTo>
                  <a:pt x="14502" y="12443"/>
                </a:lnTo>
                <a:lnTo>
                  <a:pt x="14288" y="12357"/>
                </a:lnTo>
                <a:lnTo>
                  <a:pt x="14073" y="12314"/>
                </a:lnTo>
                <a:lnTo>
                  <a:pt x="13816" y="12271"/>
                </a:lnTo>
                <a:lnTo>
                  <a:pt x="13601" y="12314"/>
                </a:lnTo>
                <a:lnTo>
                  <a:pt x="13387" y="12357"/>
                </a:lnTo>
                <a:lnTo>
                  <a:pt x="13172" y="12443"/>
                </a:lnTo>
                <a:lnTo>
                  <a:pt x="12314" y="11628"/>
                </a:lnTo>
                <a:lnTo>
                  <a:pt x="12700" y="11070"/>
                </a:lnTo>
                <a:lnTo>
                  <a:pt x="12958" y="10512"/>
                </a:lnTo>
                <a:lnTo>
                  <a:pt x="13172" y="9912"/>
                </a:lnTo>
                <a:lnTo>
                  <a:pt x="13301" y="9268"/>
                </a:lnTo>
                <a:lnTo>
                  <a:pt x="14459" y="9268"/>
                </a:lnTo>
                <a:lnTo>
                  <a:pt x="14588" y="9483"/>
                </a:lnTo>
                <a:lnTo>
                  <a:pt x="14717" y="9654"/>
                </a:lnTo>
                <a:lnTo>
                  <a:pt x="14888" y="9869"/>
                </a:lnTo>
                <a:lnTo>
                  <a:pt x="15060" y="9997"/>
                </a:lnTo>
                <a:lnTo>
                  <a:pt x="15275" y="10126"/>
                </a:lnTo>
                <a:lnTo>
                  <a:pt x="15489" y="10212"/>
                </a:lnTo>
                <a:lnTo>
                  <a:pt x="15747" y="10255"/>
                </a:lnTo>
                <a:lnTo>
                  <a:pt x="16004" y="10255"/>
                </a:lnTo>
                <a:lnTo>
                  <a:pt x="16304" y="10212"/>
                </a:lnTo>
                <a:lnTo>
                  <a:pt x="16562" y="10126"/>
                </a:lnTo>
                <a:lnTo>
                  <a:pt x="16819" y="9997"/>
                </a:lnTo>
                <a:lnTo>
                  <a:pt x="17034" y="9826"/>
                </a:lnTo>
                <a:lnTo>
                  <a:pt x="17205" y="9611"/>
                </a:lnTo>
                <a:lnTo>
                  <a:pt x="17334" y="9354"/>
                </a:lnTo>
                <a:lnTo>
                  <a:pt x="17420" y="9096"/>
                </a:lnTo>
                <a:lnTo>
                  <a:pt x="17463" y="8796"/>
                </a:lnTo>
                <a:lnTo>
                  <a:pt x="17420" y="8496"/>
                </a:lnTo>
                <a:lnTo>
                  <a:pt x="17334" y="8195"/>
                </a:lnTo>
                <a:lnTo>
                  <a:pt x="17205" y="7895"/>
                </a:lnTo>
                <a:lnTo>
                  <a:pt x="17034" y="7681"/>
                </a:lnTo>
                <a:lnTo>
                  <a:pt x="16819" y="7466"/>
                </a:lnTo>
                <a:lnTo>
                  <a:pt x="16519" y="7337"/>
                </a:lnTo>
                <a:lnTo>
                  <a:pt x="16261" y="7252"/>
                </a:lnTo>
                <a:lnTo>
                  <a:pt x="15918" y="7209"/>
                </a:lnTo>
                <a:lnTo>
                  <a:pt x="15661" y="7209"/>
                </a:lnTo>
                <a:lnTo>
                  <a:pt x="15446" y="7294"/>
                </a:lnTo>
                <a:lnTo>
                  <a:pt x="15232" y="7380"/>
                </a:lnTo>
                <a:lnTo>
                  <a:pt x="15017" y="7509"/>
                </a:lnTo>
                <a:lnTo>
                  <a:pt x="14846" y="7638"/>
                </a:lnTo>
                <a:lnTo>
                  <a:pt x="14717" y="7809"/>
                </a:lnTo>
                <a:lnTo>
                  <a:pt x="14588" y="8024"/>
                </a:lnTo>
                <a:lnTo>
                  <a:pt x="14459" y="8238"/>
                </a:lnTo>
                <a:lnTo>
                  <a:pt x="13301" y="8238"/>
                </a:lnTo>
                <a:lnTo>
                  <a:pt x="13172" y="7595"/>
                </a:lnTo>
                <a:lnTo>
                  <a:pt x="12958" y="6951"/>
                </a:lnTo>
                <a:lnTo>
                  <a:pt x="12700" y="6393"/>
                </a:lnTo>
                <a:lnTo>
                  <a:pt x="12314" y="5879"/>
                </a:lnTo>
                <a:lnTo>
                  <a:pt x="13172" y="5020"/>
                </a:lnTo>
                <a:lnTo>
                  <a:pt x="13473" y="5149"/>
                </a:lnTo>
                <a:lnTo>
                  <a:pt x="13816" y="5192"/>
                </a:lnTo>
                <a:lnTo>
                  <a:pt x="14116" y="5149"/>
                </a:lnTo>
                <a:lnTo>
                  <a:pt x="14416" y="5063"/>
                </a:lnTo>
                <a:lnTo>
                  <a:pt x="14674" y="4935"/>
                </a:lnTo>
                <a:lnTo>
                  <a:pt x="14888" y="4720"/>
                </a:lnTo>
                <a:lnTo>
                  <a:pt x="15103" y="4506"/>
                </a:lnTo>
                <a:lnTo>
                  <a:pt x="15232" y="4248"/>
                </a:lnTo>
                <a:lnTo>
                  <a:pt x="15318" y="3948"/>
                </a:lnTo>
                <a:lnTo>
                  <a:pt x="15360" y="3647"/>
                </a:lnTo>
                <a:lnTo>
                  <a:pt x="15318" y="3347"/>
                </a:lnTo>
                <a:lnTo>
                  <a:pt x="15232" y="3090"/>
                </a:lnTo>
                <a:lnTo>
                  <a:pt x="15103" y="2789"/>
                </a:lnTo>
                <a:lnTo>
                  <a:pt x="14888" y="2575"/>
                </a:lnTo>
                <a:lnTo>
                  <a:pt x="14674" y="2360"/>
                </a:lnTo>
                <a:lnTo>
                  <a:pt x="14416" y="2232"/>
                </a:lnTo>
                <a:lnTo>
                  <a:pt x="14116" y="2146"/>
                </a:lnTo>
                <a:lnTo>
                  <a:pt x="13816" y="2103"/>
                </a:lnTo>
                <a:lnTo>
                  <a:pt x="13515" y="2146"/>
                </a:lnTo>
                <a:lnTo>
                  <a:pt x="13258" y="2232"/>
                </a:lnTo>
                <a:lnTo>
                  <a:pt x="12958" y="2360"/>
                </a:lnTo>
                <a:lnTo>
                  <a:pt x="12743" y="2575"/>
                </a:lnTo>
                <a:lnTo>
                  <a:pt x="12572" y="2746"/>
                </a:lnTo>
                <a:lnTo>
                  <a:pt x="12443" y="2961"/>
                </a:lnTo>
                <a:lnTo>
                  <a:pt x="12357" y="3176"/>
                </a:lnTo>
                <a:lnTo>
                  <a:pt x="12314" y="3390"/>
                </a:lnTo>
                <a:lnTo>
                  <a:pt x="12271" y="3647"/>
                </a:lnTo>
                <a:lnTo>
                  <a:pt x="12314" y="3862"/>
                </a:lnTo>
                <a:lnTo>
                  <a:pt x="12357" y="4077"/>
                </a:lnTo>
                <a:lnTo>
                  <a:pt x="12443" y="4291"/>
                </a:lnTo>
                <a:lnTo>
                  <a:pt x="11585" y="5149"/>
                </a:lnTo>
                <a:lnTo>
                  <a:pt x="11070" y="4763"/>
                </a:lnTo>
                <a:lnTo>
                  <a:pt x="10512" y="4506"/>
                </a:lnTo>
                <a:lnTo>
                  <a:pt x="9911" y="4291"/>
                </a:lnTo>
                <a:lnTo>
                  <a:pt x="9225" y="4162"/>
                </a:lnTo>
                <a:lnTo>
                  <a:pt x="9225" y="3004"/>
                </a:lnTo>
                <a:lnTo>
                  <a:pt x="9482" y="2875"/>
                </a:lnTo>
                <a:lnTo>
                  <a:pt x="9654" y="2746"/>
                </a:lnTo>
                <a:lnTo>
                  <a:pt x="9869" y="2575"/>
                </a:lnTo>
                <a:lnTo>
                  <a:pt x="9997" y="2403"/>
                </a:lnTo>
                <a:lnTo>
                  <a:pt x="10126" y="2189"/>
                </a:lnTo>
                <a:lnTo>
                  <a:pt x="10212" y="1974"/>
                </a:lnTo>
                <a:lnTo>
                  <a:pt x="10255" y="1717"/>
                </a:lnTo>
                <a:lnTo>
                  <a:pt x="10255" y="1459"/>
                </a:lnTo>
                <a:lnTo>
                  <a:pt x="10212" y="1159"/>
                </a:lnTo>
                <a:lnTo>
                  <a:pt x="10126" y="902"/>
                </a:lnTo>
                <a:lnTo>
                  <a:pt x="9997" y="644"/>
                </a:lnTo>
                <a:lnTo>
                  <a:pt x="9826" y="472"/>
                </a:lnTo>
                <a:lnTo>
                  <a:pt x="9611" y="258"/>
                </a:lnTo>
                <a:lnTo>
                  <a:pt x="9354" y="129"/>
                </a:lnTo>
                <a:lnTo>
                  <a:pt x="9096" y="43"/>
                </a:lnTo>
                <a:lnTo>
                  <a:pt x="87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2"/>
          <p:cNvSpPr/>
          <p:nvPr/>
        </p:nvSpPr>
        <p:spPr>
          <a:xfrm>
            <a:off x="7416807" y="3913871"/>
            <a:ext cx="394090" cy="396017"/>
          </a:xfrm>
          <a:custGeom>
            <a:rect b="b" l="l" r="r" t="t"/>
            <a:pathLst>
              <a:path extrusionOk="0" h="17463" w="17378">
                <a:moveTo>
                  <a:pt x="8710" y="1073"/>
                </a:moveTo>
                <a:lnTo>
                  <a:pt x="11199" y="1888"/>
                </a:lnTo>
                <a:lnTo>
                  <a:pt x="8710" y="2704"/>
                </a:lnTo>
                <a:lnTo>
                  <a:pt x="6222" y="1888"/>
                </a:lnTo>
                <a:lnTo>
                  <a:pt x="8710" y="1073"/>
                </a:lnTo>
                <a:close/>
                <a:moveTo>
                  <a:pt x="5106" y="2575"/>
                </a:moveTo>
                <a:lnTo>
                  <a:pt x="8195" y="3605"/>
                </a:lnTo>
                <a:lnTo>
                  <a:pt x="8195" y="8710"/>
                </a:lnTo>
                <a:lnTo>
                  <a:pt x="5106" y="7681"/>
                </a:lnTo>
                <a:lnTo>
                  <a:pt x="5106" y="2575"/>
                </a:lnTo>
                <a:close/>
                <a:moveTo>
                  <a:pt x="12271" y="2575"/>
                </a:moveTo>
                <a:lnTo>
                  <a:pt x="12271" y="7681"/>
                </a:lnTo>
                <a:lnTo>
                  <a:pt x="9225" y="8710"/>
                </a:lnTo>
                <a:lnTo>
                  <a:pt x="9225" y="3605"/>
                </a:lnTo>
                <a:lnTo>
                  <a:pt x="12271" y="2575"/>
                </a:lnTo>
                <a:close/>
                <a:moveTo>
                  <a:pt x="4634" y="8582"/>
                </a:moveTo>
                <a:lnTo>
                  <a:pt x="7080" y="9440"/>
                </a:lnTo>
                <a:lnTo>
                  <a:pt x="4634" y="10255"/>
                </a:lnTo>
                <a:lnTo>
                  <a:pt x="2146" y="9440"/>
                </a:lnTo>
                <a:lnTo>
                  <a:pt x="4634" y="8582"/>
                </a:lnTo>
                <a:close/>
                <a:moveTo>
                  <a:pt x="12786" y="8582"/>
                </a:moveTo>
                <a:lnTo>
                  <a:pt x="15275" y="9440"/>
                </a:lnTo>
                <a:lnTo>
                  <a:pt x="12786" y="10255"/>
                </a:lnTo>
                <a:lnTo>
                  <a:pt x="10341" y="9440"/>
                </a:lnTo>
                <a:lnTo>
                  <a:pt x="12786" y="8582"/>
                </a:lnTo>
                <a:close/>
                <a:moveTo>
                  <a:pt x="1030" y="10126"/>
                </a:moveTo>
                <a:lnTo>
                  <a:pt x="4119" y="11156"/>
                </a:lnTo>
                <a:lnTo>
                  <a:pt x="4119" y="16262"/>
                </a:lnTo>
                <a:lnTo>
                  <a:pt x="1030" y="15232"/>
                </a:lnTo>
                <a:lnTo>
                  <a:pt x="1030" y="10126"/>
                </a:lnTo>
                <a:close/>
                <a:moveTo>
                  <a:pt x="8195" y="10126"/>
                </a:moveTo>
                <a:lnTo>
                  <a:pt x="8195" y="15232"/>
                </a:lnTo>
                <a:lnTo>
                  <a:pt x="5106" y="16262"/>
                </a:lnTo>
                <a:lnTo>
                  <a:pt x="5106" y="11156"/>
                </a:lnTo>
                <a:lnTo>
                  <a:pt x="8195" y="10126"/>
                </a:lnTo>
                <a:close/>
                <a:moveTo>
                  <a:pt x="9225" y="10126"/>
                </a:moveTo>
                <a:lnTo>
                  <a:pt x="12271" y="11156"/>
                </a:lnTo>
                <a:lnTo>
                  <a:pt x="12271" y="16262"/>
                </a:lnTo>
                <a:lnTo>
                  <a:pt x="9225" y="15232"/>
                </a:lnTo>
                <a:lnTo>
                  <a:pt x="9225" y="10126"/>
                </a:lnTo>
                <a:close/>
                <a:moveTo>
                  <a:pt x="16390" y="10126"/>
                </a:moveTo>
                <a:lnTo>
                  <a:pt x="16390" y="15232"/>
                </a:lnTo>
                <a:lnTo>
                  <a:pt x="13301" y="16262"/>
                </a:lnTo>
                <a:lnTo>
                  <a:pt x="13301" y="11156"/>
                </a:lnTo>
                <a:lnTo>
                  <a:pt x="16390" y="10126"/>
                </a:lnTo>
                <a:close/>
                <a:moveTo>
                  <a:pt x="8710" y="1"/>
                </a:moveTo>
                <a:lnTo>
                  <a:pt x="8539" y="43"/>
                </a:lnTo>
                <a:lnTo>
                  <a:pt x="4463" y="1416"/>
                </a:lnTo>
                <a:lnTo>
                  <a:pt x="4291" y="1459"/>
                </a:lnTo>
                <a:lnTo>
                  <a:pt x="4205" y="1588"/>
                </a:lnTo>
                <a:lnTo>
                  <a:pt x="4119" y="1717"/>
                </a:lnTo>
                <a:lnTo>
                  <a:pt x="4119" y="1888"/>
                </a:lnTo>
                <a:lnTo>
                  <a:pt x="4119" y="7681"/>
                </a:lnTo>
                <a:lnTo>
                  <a:pt x="344" y="8925"/>
                </a:lnTo>
                <a:lnTo>
                  <a:pt x="215" y="9011"/>
                </a:lnTo>
                <a:lnTo>
                  <a:pt x="86" y="9139"/>
                </a:lnTo>
                <a:lnTo>
                  <a:pt x="43" y="9268"/>
                </a:lnTo>
                <a:lnTo>
                  <a:pt x="0" y="9440"/>
                </a:lnTo>
                <a:lnTo>
                  <a:pt x="0" y="15575"/>
                </a:lnTo>
                <a:lnTo>
                  <a:pt x="43" y="15747"/>
                </a:lnTo>
                <a:lnTo>
                  <a:pt x="86" y="15876"/>
                </a:lnTo>
                <a:lnTo>
                  <a:pt x="215" y="16004"/>
                </a:lnTo>
                <a:lnTo>
                  <a:pt x="344" y="16090"/>
                </a:lnTo>
                <a:lnTo>
                  <a:pt x="4463" y="17420"/>
                </a:lnTo>
                <a:lnTo>
                  <a:pt x="4591" y="17463"/>
                </a:lnTo>
                <a:lnTo>
                  <a:pt x="4763" y="17420"/>
                </a:lnTo>
                <a:lnTo>
                  <a:pt x="8710" y="16133"/>
                </a:lnTo>
                <a:lnTo>
                  <a:pt x="12615" y="17420"/>
                </a:lnTo>
                <a:lnTo>
                  <a:pt x="12786" y="17463"/>
                </a:lnTo>
                <a:lnTo>
                  <a:pt x="12958" y="17420"/>
                </a:lnTo>
                <a:lnTo>
                  <a:pt x="17034" y="16090"/>
                </a:lnTo>
                <a:lnTo>
                  <a:pt x="17205" y="16004"/>
                </a:lnTo>
                <a:lnTo>
                  <a:pt x="17291" y="15876"/>
                </a:lnTo>
                <a:lnTo>
                  <a:pt x="17377" y="15747"/>
                </a:lnTo>
                <a:lnTo>
                  <a:pt x="17377" y="15575"/>
                </a:lnTo>
                <a:lnTo>
                  <a:pt x="17377" y="9268"/>
                </a:lnTo>
                <a:lnTo>
                  <a:pt x="17377" y="9139"/>
                </a:lnTo>
                <a:lnTo>
                  <a:pt x="17291" y="9054"/>
                </a:lnTo>
                <a:lnTo>
                  <a:pt x="17163" y="8968"/>
                </a:lnTo>
                <a:lnTo>
                  <a:pt x="17034" y="8925"/>
                </a:lnTo>
                <a:lnTo>
                  <a:pt x="13301" y="7681"/>
                </a:lnTo>
                <a:lnTo>
                  <a:pt x="13301" y="1888"/>
                </a:lnTo>
                <a:lnTo>
                  <a:pt x="13258" y="1717"/>
                </a:lnTo>
                <a:lnTo>
                  <a:pt x="13215" y="1588"/>
                </a:lnTo>
                <a:lnTo>
                  <a:pt x="13087" y="1459"/>
                </a:lnTo>
                <a:lnTo>
                  <a:pt x="12958" y="1416"/>
                </a:lnTo>
                <a:lnTo>
                  <a:pt x="8882" y="43"/>
                </a:ln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4" name="Shape 2194"/>
        <p:cNvGrpSpPr/>
        <p:nvPr/>
      </p:nvGrpSpPr>
      <p:grpSpPr>
        <a:xfrm>
          <a:off x="0" y="0"/>
          <a:ext cx="0" cy="0"/>
          <a:chOff x="0" y="0"/>
          <a:chExt cx="0" cy="0"/>
        </a:xfrm>
      </p:grpSpPr>
      <p:sp>
        <p:nvSpPr>
          <p:cNvPr id="2195" name="Google Shape;2195;p73"/>
          <p:cNvSpPr txBox="1"/>
          <p:nvPr>
            <p:ph idx="1" type="body"/>
          </p:nvPr>
        </p:nvSpPr>
        <p:spPr>
          <a:xfrm>
            <a:off x="720000" y="1215750"/>
            <a:ext cx="7704000" cy="160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lang="en" sz="1800">
                <a:latin typeface="Plus Jakarta Sans Medium"/>
                <a:ea typeface="Plus Jakarta Sans Medium"/>
                <a:cs typeface="Plus Jakarta Sans Medium"/>
                <a:sym typeface="Plus Jakarta Sans Medium"/>
              </a:rPr>
              <a:t>Vectors</a:t>
            </a:r>
            <a:endParaRPr sz="1800">
              <a:latin typeface="Plus Jakarta Sans Medium"/>
              <a:ea typeface="Plus Jakarta Sans Medium"/>
              <a:cs typeface="Plus Jakarta Sans Medium"/>
              <a:sym typeface="Plus Jakarta Sans Medium"/>
            </a:endParaRPr>
          </a:p>
          <a:p>
            <a:pPr indent="-304800" lvl="0" marL="457200" rtl="0" algn="l">
              <a:spcBef>
                <a:spcPts val="0"/>
              </a:spcBef>
              <a:spcAft>
                <a:spcPts val="0"/>
              </a:spcAft>
              <a:buSzPts val="1200"/>
              <a:buChar char="●"/>
            </a:pPr>
            <a:r>
              <a:rPr lang="en" sz="1200" u="sng">
                <a:hlinkClick r:id="rId3"/>
              </a:rPr>
              <a:t>Flat colorful geometric pattern design I</a:t>
            </a:r>
            <a:endParaRPr sz="1200"/>
          </a:p>
          <a:p>
            <a:pPr indent="-304800" lvl="0" marL="457200" rtl="0" algn="l">
              <a:spcBef>
                <a:spcPts val="0"/>
              </a:spcBef>
              <a:spcAft>
                <a:spcPts val="0"/>
              </a:spcAft>
              <a:buSzPts val="1200"/>
              <a:buChar char="●"/>
            </a:pPr>
            <a:r>
              <a:rPr lang="en" sz="1200" u="sng">
                <a:hlinkClick r:id="rId4"/>
              </a:rPr>
              <a:t>Flat colorful geometric pattern design II</a:t>
            </a:r>
            <a:endParaRPr sz="1200"/>
          </a:p>
          <a:p>
            <a:pPr indent="-304800" lvl="0" marL="457200" rtl="0" algn="l">
              <a:spcBef>
                <a:spcPts val="0"/>
              </a:spcBef>
              <a:spcAft>
                <a:spcPts val="0"/>
              </a:spcAft>
              <a:buSzPts val="1200"/>
              <a:buChar char="●"/>
            </a:pPr>
            <a:r>
              <a:rPr lang="en" sz="1200" u="sng">
                <a:hlinkClick r:id="rId5"/>
              </a:rPr>
              <a:t>Flat colorful geometric pattern design III</a:t>
            </a:r>
            <a:endParaRPr sz="1200"/>
          </a:p>
        </p:txBody>
      </p:sp>
      <p:sp>
        <p:nvSpPr>
          <p:cNvPr id="2196" name="Google Shape;2196;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grpSp>
        <p:nvGrpSpPr>
          <p:cNvPr id="2197" name="Google Shape;2197;p73"/>
          <p:cNvGrpSpPr/>
          <p:nvPr/>
        </p:nvGrpSpPr>
        <p:grpSpPr>
          <a:xfrm>
            <a:off x="1986162" y="3224982"/>
            <a:ext cx="815405" cy="814165"/>
            <a:chOff x="1986162" y="3224982"/>
            <a:chExt cx="815405" cy="814165"/>
          </a:xfrm>
        </p:grpSpPr>
        <p:sp>
          <p:nvSpPr>
            <p:cNvPr id="2198" name="Google Shape;2198;p73"/>
            <p:cNvSpPr/>
            <p:nvPr/>
          </p:nvSpPr>
          <p:spPr>
            <a:xfrm>
              <a:off x="2159461" y="3398281"/>
              <a:ext cx="468807" cy="468807"/>
            </a:xfrm>
            <a:custGeom>
              <a:rect b="b" l="l" r="r" t="t"/>
              <a:pathLst>
                <a:path extrusionOk="0" h="17389" w="17389">
                  <a:moveTo>
                    <a:pt x="1" y="0"/>
                  </a:moveTo>
                  <a:lnTo>
                    <a:pt x="1" y="17388"/>
                  </a:lnTo>
                  <a:lnTo>
                    <a:pt x="17389" y="17388"/>
                  </a:lnTo>
                  <a:lnTo>
                    <a:pt x="173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3"/>
            <p:cNvSpPr/>
            <p:nvPr/>
          </p:nvSpPr>
          <p:spPr>
            <a:xfrm>
              <a:off x="2275416" y="3514236"/>
              <a:ext cx="235657" cy="235657"/>
            </a:xfrm>
            <a:custGeom>
              <a:rect b="b" l="l" r="r" t="t"/>
              <a:pathLst>
                <a:path extrusionOk="0" h="8741" w="8741">
                  <a:moveTo>
                    <a:pt x="4394" y="0"/>
                  </a:moveTo>
                  <a:lnTo>
                    <a:pt x="0" y="4393"/>
                  </a:lnTo>
                  <a:lnTo>
                    <a:pt x="4394" y="8740"/>
                  </a:lnTo>
                  <a:lnTo>
                    <a:pt x="8741" y="4393"/>
                  </a:lnTo>
                  <a:lnTo>
                    <a:pt x="43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2159461" y="3224982"/>
              <a:ext cx="468807" cy="173326"/>
            </a:xfrm>
            <a:custGeom>
              <a:rect b="b" l="l" r="r" t="t"/>
              <a:pathLst>
                <a:path extrusionOk="0" h="6429" w="17389">
                  <a:moveTo>
                    <a:pt x="1" y="0"/>
                  </a:moveTo>
                  <a:lnTo>
                    <a:pt x="1" y="6428"/>
                  </a:lnTo>
                  <a:lnTo>
                    <a:pt x="17389" y="6428"/>
                  </a:lnTo>
                  <a:lnTo>
                    <a:pt x="173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1986162" y="3398281"/>
              <a:ext cx="173326" cy="468807"/>
            </a:xfrm>
            <a:custGeom>
              <a:rect b="b" l="l" r="r" t="t"/>
              <a:pathLst>
                <a:path extrusionOk="0" h="17389" w="6429">
                  <a:moveTo>
                    <a:pt x="1" y="0"/>
                  </a:moveTo>
                  <a:lnTo>
                    <a:pt x="1" y="17388"/>
                  </a:lnTo>
                  <a:lnTo>
                    <a:pt x="6429" y="17388"/>
                  </a:lnTo>
                  <a:lnTo>
                    <a:pt x="6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2159461" y="3867062"/>
              <a:ext cx="468807" cy="172086"/>
            </a:xfrm>
            <a:custGeom>
              <a:rect b="b" l="l" r="r" t="t"/>
              <a:pathLst>
                <a:path extrusionOk="0" h="6383" w="17389">
                  <a:moveTo>
                    <a:pt x="1" y="0"/>
                  </a:moveTo>
                  <a:lnTo>
                    <a:pt x="1" y="6382"/>
                  </a:lnTo>
                  <a:lnTo>
                    <a:pt x="17389" y="6382"/>
                  </a:lnTo>
                  <a:lnTo>
                    <a:pt x="1738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2628242" y="3398281"/>
              <a:ext cx="173326" cy="468807"/>
            </a:xfrm>
            <a:custGeom>
              <a:rect b="b" l="l" r="r" t="t"/>
              <a:pathLst>
                <a:path extrusionOk="0" h="17389" w="6429">
                  <a:moveTo>
                    <a:pt x="1" y="0"/>
                  </a:moveTo>
                  <a:lnTo>
                    <a:pt x="1" y="17388"/>
                  </a:lnTo>
                  <a:lnTo>
                    <a:pt x="6429" y="17388"/>
                  </a:lnTo>
                  <a:lnTo>
                    <a:pt x="64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73"/>
          <p:cNvGrpSpPr/>
          <p:nvPr/>
        </p:nvGrpSpPr>
        <p:grpSpPr>
          <a:xfrm>
            <a:off x="3181811" y="3100319"/>
            <a:ext cx="1014909" cy="1014855"/>
            <a:chOff x="3181811" y="3100319"/>
            <a:chExt cx="1014909" cy="1014855"/>
          </a:xfrm>
        </p:grpSpPr>
        <p:sp>
          <p:nvSpPr>
            <p:cNvPr id="2205" name="Google Shape;2205;p73"/>
            <p:cNvSpPr/>
            <p:nvPr/>
          </p:nvSpPr>
          <p:spPr>
            <a:xfrm>
              <a:off x="3503498" y="3421979"/>
              <a:ext cx="371563" cy="371536"/>
            </a:xfrm>
            <a:custGeom>
              <a:rect b="b" l="l" r="r" t="t"/>
              <a:pathLst>
                <a:path extrusionOk="0" h="13781" w="13782">
                  <a:moveTo>
                    <a:pt x="0" y="0"/>
                  </a:moveTo>
                  <a:lnTo>
                    <a:pt x="0" y="13781"/>
                  </a:lnTo>
                  <a:lnTo>
                    <a:pt x="13781" y="13781"/>
                  </a:lnTo>
                  <a:lnTo>
                    <a:pt x="137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3554614" y="3474335"/>
              <a:ext cx="268063" cy="266823"/>
            </a:xfrm>
            <a:custGeom>
              <a:rect b="b" l="l" r="r" t="t"/>
              <a:pathLst>
                <a:path extrusionOk="0" h="9897" w="9943">
                  <a:moveTo>
                    <a:pt x="4486" y="0"/>
                  </a:moveTo>
                  <a:lnTo>
                    <a:pt x="3977" y="93"/>
                  </a:lnTo>
                  <a:lnTo>
                    <a:pt x="3515" y="232"/>
                  </a:lnTo>
                  <a:lnTo>
                    <a:pt x="3052" y="370"/>
                  </a:lnTo>
                  <a:lnTo>
                    <a:pt x="2636" y="602"/>
                  </a:lnTo>
                  <a:lnTo>
                    <a:pt x="2220" y="833"/>
                  </a:lnTo>
                  <a:lnTo>
                    <a:pt x="1850" y="1110"/>
                  </a:lnTo>
                  <a:lnTo>
                    <a:pt x="1480" y="1434"/>
                  </a:lnTo>
                  <a:lnTo>
                    <a:pt x="1156" y="1804"/>
                  </a:lnTo>
                  <a:lnTo>
                    <a:pt x="879" y="2174"/>
                  </a:lnTo>
                  <a:lnTo>
                    <a:pt x="601" y="2590"/>
                  </a:lnTo>
                  <a:lnTo>
                    <a:pt x="416" y="3006"/>
                  </a:lnTo>
                  <a:lnTo>
                    <a:pt x="231" y="3469"/>
                  </a:lnTo>
                  <a:lnTo>
                    <a:pt x="139" y="3977"/>
                  </a:lnTo>
                  <a:lnTo>
                    <a:pt x="46" y="4440"/>
                  </a:lnTo>
                  <a:lnTo>
                    <a:pt x="0" y="4948"/>
                  </a:lnTo>
                  <a:lnTo>
                    <a:pt x="46" y="5457"/>
                  </a:lnTo>
                  <a:lnTo>
                    <a:pt x="139" y="5966"/>
                  </a:lnTo>
                  <a:lnTo>
                    <a:pt x="231" y="6428"/>
                  </a:lnTo>
                  <a:lnTo>
                    <a:pt x="416" y="6891"/>
                  </a:lnTo>
                  <a:lnTo>
                    <a:pt x="601" y="7307"/>
                  </a:lnTo>
                  <a:lnTo>
                    <a:pt x="879" y="7723"/>
                  </a:lnTo>
                  <a:lnTo>
                    <a:pt x="1156" y="8093"/>
                  </a:lnTo>
                  <a:lnTo>
                    <a:pt x="1480" y="8463"/>
                  </a:lnTo>
                  <a:lnTo>
                    <a:pt x="1850" y="8787"/>
                  </a:lnTo>
                  <a:lnTo>
                    <a:pt x="2220" y="9064"/>
                  </a:lnTo>
                  <a:lnTo>
                    <a:pt x="2636" y="9342"/>
                  </a:lnTo>
                  <a:lnTo>
                    <a:pt x="3052" y="9527"/>
                  </a:lnTo>
                  <a:lnTo>
                    <a:pt x="3515" y="9712"/>
                  </a:lnTo>
                  <a:lnTo>
                    <a:pt x="3977" y="9804"/>
                  </a:lnTo>
                  <a:lnTo>
                    <a:pt x="4486" y="9897"/>
                  </a:lnTo>
                  <a:lnTo>
                    <a:pt x="5503" y="9897"/>
                  </a:lnTo>
                  <a:lnTo>
                    <a:pt x="5966" y="9804"/>
                  </a:lnTo>
                  <a:lnTo>
                    <a:pt x="6474" y="9712"/>
                  </a:lnTo>
                  <a:lnTo>
                    <a:pt x="6937" y="9527"/>
                  </a:lnTo>
                  <a:lnTo>
                    <a:pt x="7353" y="9342"/>
                  </a:lnTo>
                  <a:lnTo>
                    <a:pt x="7769" y="9064"/>
                  </a:lnTo>
                  <a:lnTo>
                    <a:pt x="8139" y="8787"/>
                  </a:lnTo>
                  <a:lnTo>
                    <a:pt x="8509" y="8463"/>
                  </a:lnTo>
                  <a:lnTo>
                    <a:pt x="8833" y="8093"/>
                  </a:lnTo>
                  <a:lnTo>
                    <a:pt x="9110" y="7723"/>
                  </a:lnTo>
                  <a:lnTo>
                    <a:pt x="9342" y="7307"/>
                  </a:lnTo>
                  <a:lnTo>
                    <a:pt x="9573" y="6891"/>
                  </a:lnTo>
                  <a:lnTo>
                    <a:pt x="9712" y="6428"/>
                  </a:lnTo>
                  <a:lnTo>
                    <a:pt x="9850" y="5966"/>
                  </a:lnTo>
                  <a:lnTo>
                    <a:pt x="9943" y="5457"/>
                  </a:lnTo>
                  <a:lnTo>
                    <a:pt x="9943" y="4948"/>
                  </a:lnTo>
                  <a:lnTo>
                    <a:pt x="9943" y="4440"/>
                  </a:lnTo>
                  <a:lnTo>
                    <a:pt x="9850" y="3977"/>
                  </a:lnTo>
                  <a:lnTo>
                    <a:pt x="9712" y="3469"/>
                  </a:lnTo>
                  <a:lnTo>
                    <a:pt x="9573" y="3006"/>
                  </a:lnTo>
                  <a:lnTo>
                    <a:pt x="9342" y="2590"/>
                  </a:lnTo>
                  <a:lnTo>
                    <a:pt x="9110" y="2174"/>
                  </a:lnTo>
                  <a:lnTo>
                    <a:pt x="8833" y="1804"/>
                  </a:lnTo>
                  <a:lnTo>
                    <a:pt x="8509" y="1434"/>
                  </a:lnTo>
                  <a:lnTo>
                    <a:pt x="8139" y="1110"/>
                  </a:lnTo>
                  <a:lnTo>
                    <a:pt x="7769" y="833"/>
                  </a:lnTo>
                  <a:lnTo>
                    <a:pt x="7353" y="602"/>
                  </a:lnTo>
                  <a:lnTo>
                    <a:pt x="6937" y="370"/>
                  </a:lnTo>
                  <a:lnTo>
                    <a:pt x="6474" y="232"/>
                  </a:lnTo>
                  <a:lnTo>
                    <a:pt x="5966" y="93"/>
                  </a:lnTo>
                  <a:lnTo>
                    <a:pt x="5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3595755" y="3514236"/>
              <a:ext cx="185781" cy="187022"/>
            </a:xfrm>
            <a:custGeom>
              <a:rect b="b" l="l" r="r" t="t"/>
              <a:pathLst>
                <a:path extrusionOk="0" h="6937" w="6891">
                  <a:moveTo>
                    <a:pt x="3469" y="0"/>
                  </a:moveTo>
                  <a:lnTo>
                    <a:pt x="0" y="3468"/>
                  </a:lnTo>
                  <a:lnTo>
                    <a:pt x="3469" y="6937"/>
                  </a:lnTo>
                  <a:lnTo>
                    <a:pt x="6891" y="3468"/>
                  </a:lnTo>
                  <a:lnTo>
                    <a:pt x="34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3503498" y="3100319"/>
              <a:ext cx="371563" cy="185781"/>
            </a:xfrm>
            <a:custGeom>
              <a:rect b="b" l="l" r="r" t="t"/>
              <a:pathLst>
                <a:path extrusionOk="0" h="6891" w="13782">
                  <a:moveTo>
                    <a:pt x="6891" y="0"/>
                  </a:moveTo>
                  <a:lnTo>
                    <a:pt x="0" y="6890"/>
                  </a:lnTo>
                  <a:lnTo>
                    <a:pt x="13781" y="6890"/>
                  </a:lnTo>
                  <a:lnTo>
                    <a:pt x="68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3883742" y="3281086"/>
              <a:ext cx="130945" cy="132185"/>
            </a:xfrm>
            <a:custGeom>
              <a:rect b="b" l="l" r="r" t="t"/>
              <a:pathLst>
                <a:path extrusionOk="0" h="4903" w="4857">
                  <a:moveTo>
                    <a:pt x="4857" y="0"/>
                  </a:moveTo>
                  <a:lnTo>
                    <a:pt x="880" y="879"/>
                  </a:lnTo>
                  <a:lnTo>
                    <a:pt x="1" y="4902"/>
                  </a:lnTo>
                  <a:lnTo>
                    <a:pt x="3978" y="4024"/>
                  </a:lnTo>
                  <a:lnTo>
                    <a:pt x="48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3362605" y="3282326"/>
              <a:ext cx="130945" cy="130945"/>
            </a:xfrm>
            <a:custGeom>
              <a:rect b="b" l="l" r="r" t="t"/>
              <a:pathLst>
                <a:path extrusionOk="0" h="4857" w="4857">
                  <a:moveTo>
                    <a:pt x="0" y="1"/>
                  </a:moveTo>
                  <a:lnTo>
                    <a:pt x="879" y="3978"/>
                  </a:lnTo>
                  <a:lnTo>
                    <a:pt x="4856" y="4856"/>
                  </a:lnTo>
                  <a:lnTo>
                    <a:pt x="3977" y="87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3362605" y="3803463"/>
              <a:ext cx="132185" cy="130945"/>
            </a:xfrm>
            <a:custGeom>
              <a:rect b="b" l="l" r="r" t="t"/>
              <a:pathLst>
                <a:path extrusionOk="0" h="4857" w="4903">
                  <a:moveTo>
                    <a:pt x="4902" y="1"/>
                  </a:moveTo>
                  <a:lnTo>
                    <a:pt x="879" y="880"/>
                  </a:lnTo>
                  <a:lnTo>
                    <a:pt x="0" y="4857"/>
                  </a:lnTo>
                  <a:lnTo>
                    <a:pt x="4024" y="3978"/>
                  </a:lnTo>
                  <a:lnTo>
                    <a:pt x="49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3"/>
            <p:cNvSpPr/>
            <p:nvPr/>
          </p:nvSpPr>
          <p:spPr>
            <a:xfrm>
              <a:off x="3883742" y="3802223"/>
              <a:ext cx="132185" cy="132185"/>
            </a:xfrm>
            <a:custGeom>
              <a:rect b="b" l="l" r="r" t="t"/>
              <a:pathLst>
                <a:path extrusionOk="0" h="4903" w="4903">
                  <a:moveTo>
                    <a:pt x="1" y="1"/>
                  </a:moveTo>
                  <a:lnTo>
                    <a:pt x="880" y="4024"/>
                  </a:lnTo>
                  <a:lnTo>
                    <a:pt x="4903" y="4903"/>
                  </a:lnTo>
                  <a:lnTo>
                    <a:pt x="4024" y="879"/>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3503498" y="3286074"/>
              <a:ext cx="371563" cy="135932"/>
            </a:xfrm>
            <a:custGeom>
              <a:rect b="b" l="l" r="r" t="t"/>
              <a:pathLst>
                <a:path extrusionOk="0" h="5042" w="13782">
                  <a:moveTo>
                    <a:pt x="0" y="0"/>
                  </a:moveTo>
                  <a:lnTo>
                    <a:pt x="0" y="5041"/>
                  </a:lnTo>
                  <a:lnTo>
                    <a:pt x="13781" y="5041"/>
                  </a:lnTo>
                  <a:lnTo>
                    <a:pt x="137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3181811" y="3421979"/>
              <a:ext cx="184568" cy="371536"/>
            </a:xfrm>
            <a:custGeom>
              <a:rect b="b" l="l" r="r" t="t"/>
              <a:pathLst>
                <a:path extrusionOk="0" h="13781" w="6846">
                  <a:moveTo>
                    <a:pt x="6845" y="0"/>
                  </a:moveTo>
                  <a:lnTo>
                    <a:pt x="1" y="6890"/>
                  </a:lnTo>
                  <a:lnTo>
                    <a:pt x="6845" y="13781"/>
                  </a:lnTo>
                  <a:lnTo>
                    <a:pt x="68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3366353" y="3421979"/>
              <a:ext cx="137172" cy="371536"/>
            </a:xfrm>
            <a:custGeom>
              <a:rect b="b" l="l" r="r" t="t"/>
              <a:pathLst>
                <a:path extrusionOk="0" h="13781" w="5088">
                  <a:moveTo>
                    <a:pt x="0" y="0"/>
                  </a:moveTo>
                  <a:lnTo>
                    <a:pt x="0" y="13781"/>
                  </a:lnTo>
                  <a:lnTo>
                    <a:pt x="5087" y="13781"/>
                  </a:lnTo>
                  <a:lnTo>
                    <a:pt x="50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3"/>
            <p:cNvSpPr/>
            <p:nvPr/>
          </p:nvSpPr>
          <p:spPr>
            <a:xfrm>
              <a:off x="3503498" y="3930633"/>
              <a:ext cx="371563" cy="184541"/>
            </a:xfrm>
            <a:custGeom>
              <a:rect b="b" l="l" r="r" t="t"/>
              <a:pathLst>
                <a:path extrusionOk="0" h="6845" w="13782">
                  <a:moveTo>
                    <a:pt x="0" y="1"/>
                  </a:moveTo>
                  <a:lnTo>
                    <a:pt x="6891" y="6845"/>
                  </a:lnTo>
                  <a:lnTo>
                    <a:pt x="137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3503498" y="3793488"/>
              <a:ext cx="371563" cy="137172"/>
            </a:xfrm>
            <a:custGeom>
              <a:rect b="b" l="l" r="r" t="t"/>
              <a:pathLst>
                <a:path extrusionOk="0" h="5088" w="13782">
                  <a:moveTo>
                    <a:pt x="0" y="1"/>
                  </a:moveTo>
                  <a:lnTo>
                    <a:pt x="0" y="5088"/>
                  </a:lnTo>
                  <a:lnTo>
                    <a:pt x="13781" y="5088"/>
                  </a:lnTo>
                  <a:lnTo>
                    <a:pt x="137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4010912" y="3421979"/>
              <a:ext cx="185808" cy="371536"/>
            </a:xfrm>
            <a:custGeom>
              <a:rect b="b" l="l" r="r" t="t"/>
              <a:pathLst>
                <a:path extrusionOk="0" h="13781" w="6892">
                  <a:moveTo>
                    <a:pt x="1" y="0"/>
                  </a:moveTo>
                  <a:lnTo>
                    <a:pt x="1" y="13781"/>
                  </a:lnTo>
                  <a:lnTo>
                    <a:pt x="6892" y="689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3875034" y="3421979"/>
              <a:ext cx="135905" cy="371536"/>
            </a:xfrm>
            <a:custGeom>
              <a:rect b="b" l="l" r="r" t="t"/>
              <a:pathLst>
                <a:path extrusionOk="0" h="13781" w="5041">
                  <a:moveTo>
                    <a:pt x="0" y="0"/>
                  </a:moveTo>
                  <a:lnTo>
                    <a:pt x="0" y="13781"/>
                  </a:lnTo>
                  <a:lnTo>
                    <a:pt x="5041" y="13781"/>
                  </a:lnTo>
                  <a:lnTo>
                    <a:pt x="50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 name="Google Shape;2220;p73"/>
          <p:cNvGrpSpPr/>
          <p:nvPr/>
        </p:nvGrpSpPr>
        <p:grpSpPr>
          <a:xfrm>
            <a:off x="713219" y="3188829"/>
            <a:ext cx="948803" cy="948803"/>
            <a:chOff x="713219" y="3188829"/>
            <a:chExt cx="948803" cy="948803"/>
          </a:xfrm>
        </p:grpSpPr>
        <p:sp>
          <p:nvSpPr>
            <p:cNvPr id="2221" name="Google Shape;2221;p73"/>
            <p:cNvSpPr/>
            <p:nvPr/>
          </p:nvSpPr>
          <p:spPr>
            <a:xfrm>
              <a:off x="1081007" y="3188829"/>
              <a:ext cx="215707" cy="215707"/>
            </a:xfrm>
            <a:custGeom>
              <a:rect b="b" l="l" r="r" t="t"/>
              <a:pathLst>
                <a:path extrusionOk="0" h="8001" w="8001">
                  <a:moveTo>
                    <a:pt x="0" y="0"/>
                  </a:moveTo>
                  <a:lnTo>
                    <a:pt x="0" y="8001"/>
                  </a:lnTo>
                  <a:lnTo>
                    <a:pt x="8001" y="800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776791" y="3403269"/>
              <a:ext cx="304244" cy="152135"/>
            </a:xfrm>
            <a:custGeom>
              <a:rect b="b" l="l" r="r" t="t"/>
              <a:pathLst>
                <a:path extrusionOk="0" h="5643" w="11285">
                  <a:moveTo>
                    <a:pt x="1" y="0"/>
                  </a:moveTo>
                  <a:lnTo>
                    <a:pt x="5642" y="5642"/>
                  </a:lnTo>
                  <a:lnTo>
                    <a:pt x="1128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3"/>
            <p:cNvSpPr/>
            <p:nvPr/>
          </p:nvSpPr>
          <p:spPr>
            <a:xfrm>
              <a:off x="713219" y="3554110"/>
              <a:ext cx="215707" cy="215734"/>
            </a:xfrm>
            <a:custGeom>
              <a:rect b="b" l="l" r="r" t="t"/>
              <a:pathLst>
                <a:path extrusionOk="0" h="8002" w="8001">
                  <a:moveTo>
                    <a:pt x="8000" y="1"/>
                  </a:moveTo>
                  <a:lnTo>
                    <a:pt x="0" y="8001"/>
                  </a:lnTo>
                  <a:lnTo>
                    <a:pt x="8000" y="8001"/>
                  </a:lnTo>
                  <a:lnTo>
                    <a:pt x="8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3"/>
            <p:cNvSpPr/>
            <p:nvPr/>
          </p:nvSpPr>
          <p:spPr>
            <a:xfrm>
              <a:off x="927659" y="3769817"/>
              <a:ext cx="152135" cy="304217"/>
            </a:xfrm>
            <a:custGeom>
              <a:rect b="b" l="l" r="r" t="t"/>
              <a:pathLst>
                <a:path extrusionOk="0" h="11284" w="5643">
                  <a:moveTo>
                    <a:pt x="0" y="0"/>
                  </a:moveTo>
                  <a:lnTo>
                    <a:pt x="0" y="11284"/>
                  </a:lnTo>
                  <a:lnTo>
                    <a:pt x="5642" y="5642"/>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1079767" y="3921925"/>
              <a:ext cx="214467" cy="215707"/>
            </a:xfrm>
            <a:custGeom>
              <a:rect b="b" l="l" r="r" t="t"/>
              <a:pathLst>
                <a:path extrusionOk="0" h="8001" w="7955">
                  <a:moveTo>
                    <a:pt x="0" y="0"/>
                  </a:moveTo>
                  <a:lnTo>
                    <a:pt x="7954" y="8000"/>
                  </a:lnTo>
                  <a:lnTo>
                    <a:pt x="7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3"/>
            <p:cNvSpPr/>
            <p:nvPr/>
          </p:nvSpPr>
          <p:spPr>
            <a:xfrm>
              <a:off x="1294207" y="3771057"/>
              <a:ext cx="304244" cy="152135"/>
            </a:xfrm>
            <a:custGeom>
              <a:rect b="b" l="l" r="r" t="t"/>
              <a:pathLst>
                <a:path extrusionOk="0" h="5643" w="11285">
                  <a:moveTo>
                    <a:pt x="5642" y="1"/>
                  </a:moveTo>
                  <a:lnTo>
                    <a:pt x="0" y="5642"/>
                  </a:lnTo>
                  <a:lnTo>
                    <a:pt x="11284" y="5642"/>
                  </a:lnTo>
                  <a:lnTo>
                    <a:pt x="56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1447555" y="3556617"/>
              <a:ext cx="214467" cy="215707"/>
            </a:xfrm>
            <a:custGeom>
              <a:rect b="b" l="l" r="r" t="t"/>
              <a:pathLst>
                <a:path extrusionOk="0" h="8001" w="7955">
                  <a:moveTo>
                    <a:pt x="1" y="0"/>
                  </a:moveTo>
                  <a:lnTo>
                    <a:pt x="1" y="8001"/>
                  </a:lnTo>
                  <a:lnTo>
                    <a:pt x="79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1295447" y="3252400"/>
              <a:ext cx="152135" cy="304244"/>
            </a:xfrm>
            <a:custGeom>
              <a:rect b="b" l="l" r="r" t="t"/>
              <a:pathLst>
                <a:path extrusionOk="0" h="11285" w="5643">
                  <a:moveTo>
                    <a:pt x="5643" y="1"/>
                  </a:moveTo>
                  <a:lnTo>
                    <a:pt x="1" y="5643"/>
                  </a:lnTo>
                  <a:lnTo>
                    <a:pt x="5643" y="11284"/>
                  </a:lnTo>
                  <a:lnTo>
                    <a:pt x="564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928899" y="3404509"/>
              <a:ext cx="517443" cy="517443"/>
            </a:xfrm>
            <a:custGeom>
              <a:rect b="b" l="l" r="r" t="t"/>
              <a:pathLst>
                <a:path extrusionOk="0" h="19193" w="19193">
                  <a:moveTo>
                    <a:pt x="5642" y="1"/>
                  </a:moveTo>
                  <a:lnTo>
                    <a:pt x="0" y="5596"/>
                  </a:lnTo>
                  <a:lnTo>
                    <a:pt x="0" y="13597"/>
                  </a:lnTo>
                  <a:lnTo>
                    <a:pt x="5642" y="19192"/>
                  </a:lnTo>
                  <a:lnTo>
                    <a:pt x="13597" y="19192"/>
                  </a:lnTo>
                  <a:lnTo>
                    <a:pt x="19192" y="13597"/>
                  </a:lnTo>
                  <a:lnTo>
                    <a:pt x="19192" y="5596"/>
                  </a:lnTo>
                  <a:lnTo>
                    <a:pt x="135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1016169" y="3491778"/>
              <a:ext cx="342904" cy="342877"/>
            </a:xfrm>
            <a:custGeom>
              <a:rect b="b" l="l" r="r" t="t"/>
              <a:pathLst>
                <a:path extrusionOk="0" h="12718" w="12719">
                  <a:moveTo>
                    <a:pt x="1" y="1"/>
                  </a:moveTo>
                  <a:lnTo>
                    <a:pt x="1" y="12718"/>
                  </a:lnTo>
                  <a:lnTo>
                    <a:pt x="12718" y="12718"/>
                  </a:lnTo>
                  <a:lnTo>
                    <a:pt x="12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1089742" y="3565352"/>
              <a:ext cx="195757" cy="195757"/>
            </a:xfrm>
            <a:custGeom>
              <a:rect b="b" l="l" r="r" t="t"/>
              <a:pathLst>
                <a:path extrusionOk="0" h="7261" w="7261">
                  <a:moveTo>
                    <a:pt x="2127" y="0"/>
                  </a:moveTo>
                  <a:lnTo>
                    <a:pt x="0" y="2127"/>
                  </a:lnTo>
                  <a:lnTo>
                    <a:pt x="0" y="5133"/>
                  </a:lnTo>
                  <a:lnTo>
                    <a:pt x="2127" y="7261"/>
                  </a:lnTo>
                  <a:lnTo>
                    <a:pt x="5133" y="7261"/>
                  </a:lnTo>
                  <a:lnTo>
                    <a:pt x="7261" y="5133"/>
                  </a:lnTo>
                  <a:lnTo>
                    <a:pt x="7261" y="2127"/>
                  </a:lnTo>
                  <a:lnTo>
                    <a:pt x="51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73"/>
          <p:cNvGrpSpPr/>
          <p:nvPr/>
        </p:nvGrpSpPr>
        <p:grpSpPr>
          <a:xfrm>
            <a:off x="4692919" y="3294809"/>
            <a:ext cx="1093444" cy="785480"/>
            <a:chOff x="4692919" y="3294809"/>
            <a:chExt cx="1093444" cy="785480"/>
          </a:xfrm>
        </p:grpSpPr>
        <p:sp>
          <p:nvSpPr>
            <p:cNvPr id="2233" name="Google Shape;2233;p73"/>
            <p:cNvSpPr/>
            <p:nvPr/>
          </p:nvSpPr>
          <p:spPr>
            <a:xfrm>
              <a:off x="5179143" y="3986737"/>
              <a:ext cx="93551" cy="93551"/>
            </a:xfrm>
            <a:custGeom>
              <a:rect b="b" l="l" r="r" t="t"/>
              <a:pathLst>
                <a:path extrusionOk="0" h="3470" w="3470">
                  <a:moveTo>
                    <a:pt x="1018" y="1"/>
                  </a:moveTo>
                  <a:lnTo>
                    <a:pt x="1" y="1018"/>
                  </a:lnTo>
                  <a:lnTo>
                    <a:pt x="1" y="2452"/>
                  </a:lnTo>
                  <a:lnTo>
                    <a:pt x="1018" y="3469"/>
                  </a:lnTo>
                  <a:lnTo>
                    <a:pt x="2452" y="3469"/>
                  </a:lnTo>
                  <a:lnTo>
                    <a:pt x="3469" y="2452"/>
                  </a:lnTo>
                  <a:lnTo>
                    <a:pt x="3469" y="1018"/>
                  </a:lnTo>
                  <a:lnTo>
                    <a:pt x="2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5179143" y="3294809"/>
              <a:ext cx="93551" cy="94764"/>
            </a:xfrm>
            <a:custGeom>
              <a:rect b="b" l="l" r="r" t="t"/>
              <a:pathLst>
                <a:path extrusionOk="0" h="3515" w="3470">
                  <a:moveTo>
                    <a:pt x="1018" y="0"/>
                  </a:moveTo>
                  <a:lnTo>
                    <a:pt x="1" y="1064"/>
                  </a:lnTo>
                  <a:lnTo>
                    <a:pt x="1" y="2497"/>
                  </a:lnTo>
                  <a:lnTo>
                    <a:pt x="1018" y="3515"/>
                  </a:lnTo>
                  <a:lnTo>
                    <a:pt x="2452" y="3515"/>
                  </a:lnTo>
                  <a:lnTo>
                    <a:pt x="3469" y="2497"/>
                  </a:lnTo>
                  <a:lnTo>
                    <a:pt x="3469" y="1064"/>
                  </a:lnTo>
                  <a:lnTo>
                    <a:pt x="2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3"/>
            <p:cNvSpPr/>
            <p:nvPr/>
          </p:nvSpPr>
          <p:spPr>
            <a:xfrm>
              <a:off x="4692919" y="3632671"/>
              <a:ext cx="93524" cy="93524"/>
            </a:xfrm>
            <a:custGeom>
              <a:rect b="b" l="l" r="r" t="t"/>
              <a:pathLst>
                <a:path extrusionOk="0" h="3469" w="3469">
                  <a:moveTo>
                    <a:pt x="1018" y="0"/>
                  </a:moveTo>
                  <a:lnTo>
                    <a:pt x="0" y="1018"/>
                  </a:lnTo>
                  <a:lnTo>
                    <a:pt x="0" y="2451"/>
                  </a:lnTo>
                  <a:lnTo>
                    <a:pt x="1018" y="3469"/>
                  </a:lnTo>
                  <a:lnTo>
                    <a:pt x="2451" y="3469"/>
                  </a:lnTo>
                  <a:lnTo>
                    <a:pt x="3469" y="2451"/>
                  </a:lnTo>
                  <a:lnTo>
                    <a:pt x="3469" y="1018"/>
                  </a:lnTo>
                  <a:lnTo>
                    <a:pt x="2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5692812" y="3632671"/>
              <a:ext cx="93551" cy="93524"/>
            </a:xfrm>
            <a:custGeom>
              <a:rect b="b" l="l" r="r" t="t"/>
              <a:pathLst>
                <a:path extrusionOk="0" h="3469" w="3470">
                  <a:moveTo>
                    <a:pt x="1018" y="0"/>
                  </a:moveTo>
                  <a:lnTo>
                    <a:pt x="1" y="1018"/>
                  </a:lnTo>
                  <a:lnTo>
                    <a:pt x="1" y="2451"/>
                  </a:lnTo>
                  <a:lnTo>
                    <a:pt x="1018" y="3469"/>
                  </a:lnTo>
                  <a:lnTo>
                    <a:pt x="2452" y="3469"/>
                  </a:lnTo>
                  <a:lnTo>
                    <a:pt x="3469" y="2451"/>
                  </a:lnTo>
                  <a:lnTo>
                    <a:pt x="3469" y="1018"/>
                  </a:lnTo>
                  <a:lnTo>
                    <a:pt x="2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4983413" y="3556617"/>
              <a:ext cx="512456" cy="261836"/>
            </a:xfrm>
            <a:custGeom>
              <a:rect b="b" l="l" r="r" t="t"/>
              <a:pathLst>
                <a:path extrusionOk="0" h="9712" w="19008">
                  <a:moveTo>
                    <a:pt x="0" y="0"/>
                  </a:moveTo>
                  <a:lnTo>
                    <a:pt x="0" y="9712"/>
                  </a:lnTo>
                  <a:lnTo>
                    <a:pt x="19007" y="9712"/>
                  </a:lnTo>
                  <a:lnTo>
                    <a:pt x="190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5164180" y="3648874"/>
              <a:ext cx="150895" cy="77321"/>
            </a:xfrm>
            <a:custGeom>
              <a:rect b="b" l="l" r="r" t="t"/>
              <a:pathLst>
                <a:path extrusionOk="0" h="2868" w="5597">
                  <a:moveTo>
                    <a:pt x="1" y="1"/>
                  </a:moveTo>
                  <a:lnTo>
                    <a:pt x="1" y="2868"/>
                  </a:lnTo>
                  <a:lnTo>
                    <a:pt x="5597" y="2868"/>
                  </a:lnTo>
                  <a:lnTo>
                    <a:pt x="55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73"/>
          <p:cNvGrpSpPr/>
          <p:nvPr/>
        </p:nvGrpSpPr>
        <p:grpSpPr>
          <a:xfrm>
            <a:off x="6157872" y="3206272"/>
            <a:ext cx="958805" cy="960019"/>
            <a:chOff x="6157872" y="3206272"/>
            <a:chExt cx="958805" cy="960019"/>
          </a:xfrm>
        </p:grpSpPr>
        <p:sp>
          <p:nvSpPr>
            <p:cNvPr id="2240" name="Google Shape;2240;p73"/>
            <p:cNvSpPr/>
            <p:nvPr/>
          </p:nvSpPr>
          <p:spPr>
            <a:xfrm>
              <a:off x="6741367" y="3354633"/>
              <a:ext cx="226922" cy="226949"/>
            </a:xfrm>
            <a:custGeom>
              <a:rect b="b" l="l" r="r" t="t"/>
              <a:pathLst>
                <a:path extrusionOk="0" h="8418" w="8417">
                  <a:moveTo>
                    <a:pt x="2960" y="1"/>
                  </a:moveTo>
                  <a:lnTo>
                    <a:pt x="0" y="2961"/>
                  </a:lnTo>
                  <a:lnTo>
                    <a:pt x="5457" y="8417"/>
                  </a:lnTo>
                  <a:lnTo>
                    <a:pt x="8417" y="5504"/>
                  </a:lnTo>
                  <a:lnTo>
                    <a:pt x="29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6304993" y="3791007"/>
              <a:ext cx="226949" cy="226922"/>
            </a:xfrm>
            <a:custGeom>
              <a:rect b="b" l="l" r="r" t="t"/>
              <a:pathLst>
                <a:path extrusionOk="0" h="8417" w="8418">
                  <a:moveTo>
                    <a:pt x="2960" y="0"/>
                  </a:moveTo>
                  <a:lnTo>
                    <a:pt x="0" y="2960"/>
                  </a:lnTo>
                  <a:lnTo>
                    <a:pt x="5504" y="8417"/>
                  </a:lnTo>
                  <a:lnTo>
                    <a:pt x="8417" y="5504"/>
                  </a:lnTo>
                  <a:lnTo>
                    <a:pt x="29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6741367" y="3791007"/>
              <a:ext cx="226922" cy="226922"/>
            </a:xfrm>
            <a:custGeom>
              <a:rect b="b" l="l" r="r" t="t"/>
              <a:pathLst>
                <a:path extrusionOk="0" h="8417" w="8417">
                  <a:moveTo>
                    <a:pt x="5457" y="0"/>
                  </a:moveTo>
                  <a:lnTo>
                    <a:pt x="0" y="5504"/>
                  </a:lnTo>
                  <a:lnTo>
                    <a:pt x="2960" y="8417"/>
                  </a:lnTo>
                  <a:lnTo>
                    <a:pt x="8417" y="2960"/>
                  </a:lnTo>
                  <a:lnTo>
                    <a:pt x="54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6304993" y="3354633"/>
              <a:ext cx="226949" cy="226949"/>
            </a:xfrm>
            <a:custGeom>
              <a:rect b="b" l="l" r="r" t="t"/>
              <a:pathLst>
                <a:path extrusionOk="0" h="8418" w="8418">
                  <a:moveTo>
                    <a:pt x="5504" y="1"/>
                  </a:moveTo>
                  <a:lnTo>
                    <a:pt x="0" y="5504"/>
                  </a:lnTo>
                  <a:lnTo>
                    <a:pt x="2960" y="8417"/>
                  </a:lnTo>
                  <a:lnTo>
                    <a:pt x="8417" y="2961"/>
                  </a:lnTo>
                  <a:lnTo>
                    <a:pt x="55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6888488" y="3571580"/>
              <a:ext cx="114715" cy="228189"/>
            </a:xfrm>
            <a:custGeom>
              <a:rect b="b" l="l" r="r" t="t"/>
              <a:pathLst>
                <a:path extrusionOk="0" h="8464" w="4255">
                  <a:moveTo>
                    <a:pt x="4255" y="0"/>
                  </a:moveTo>
                  <a:lnTo>
                    <a:pt x="0" y="4255"/>
                  </a:lnTo>
                  <a:lnTo>
                    <a:pt x="4255" y="8463"/>
                  </a:lnTo>
                  <a:lnTo>
                    <a:pt x="42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6523180" y="3320987"/>
              <a:ext cx="228189" cy="113475"/>
            </a:xfrm>
            <a:custGeom>
              <a:rect b="b" l="l" r="r" t="t"/>
              <a:pathLst>
                <a:path extrusionOk="0" h="4209" w="8464">
                  <a:moveTo>
                    <a:pt x="0" y="0"/>
                  </a:moveTo>
                  <a:lnTo>
                    <a:pt x="4255" y="4209"/>
                  </a:lnTo>
                  <a:lnTo>
                    <a:pt x="84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6523180" y="3206272"/>
              <a:ext cx="228189" cy="114742"/>
            </a:xfrm>
            <a:custGeom>
              <a:rect b="b" l="l" r="r" t="t"/>
              <a:pathLst>
                <a:path extrusionOk="0" h="4256" w="8464">
                  <a:moveTo>
                    <a:pt x="4255" y="1"/>
                  </a:moveTo>
                  <a:lnTo>
                    <a:pt x="0" y="4255"/>
                  </a:lnTo>
                  <a:lnTo>
                    <a:pt x="8463" y="4255"/>
                  </a:lnTo>
                  <a:lnTo>
                    <a:pt x="42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6523180" y="4051576"/>
              <a:ext cx="228189" cy="114715"/>
            </a:xfrm>
            <a:custGeom>
              <a:rect b="b" l="l" r="r" t="t"/>
              <a:pathLst>
                <a:path extrusionOk="0" h="4255" w="8464">
                  <a:moveTo>
                    <a:pt x="0" y="1"/>
                  </a:moveTo>
                  <a:lnTo>
                    <a:pt x="4255" y="4255"/>
                  </a:lnTo>
                  <a:lnTo>
                    <a:pt x="84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7003176" y="3572820"/>
              <a:ext cx="113502" cy="226949"/>
            </a:xfrm>
            <a:custGeom>
              <a:rect b="b" l="l" r="r" t="t"/>
              <a:pathLst>
                <a:path extrusionOk="0" h="8418" w="4210">
                  <a:moveTo>
                    <a:pt x="1" y="1"/>
                  </a:moveTo>
                  <a:lnTo>
                    <a:pt x="1" y="8417"/>
                  </a:lnTo>
                  <a:lnTo>
                    <a:pt x="4209" y="4209"/>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6157872" y="3572820"/>
              <a:ext cx="113475" cy="226949"/>
            </a:xfrm>
            <a:custGeom>
              <a:rect b="b" l="l" r="r" t="t"/>
              <a:pathLst>
                <a:path extrusionOk="0" h="8418" w="4209">
                  <a:moveTo>
                    <a:pt x="4209" y="1"/>
                  </a:moveTo>
                  <a:lnTo>
                    <a:pt x="0" y="4209"/>
                  </a:lnTo>
                  <a:lnTo>
                    <a:pt x="4209" y="8417"/>
                  </a:lnTo>
                  <a:lnTo>
                    <a:pt x="420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6523180" y="3938128"/>
              <a:ext cx="228189" cy="113475"/>
            </a:xfrm>
            <a:custGeom>
              <a:rect b="b" l="l" r="r" t="t"/>
              <a:pathLst>
                <a:path extrusionOk="0" h="4209" w="8464">
                  <a:moveTo>
                    <a:pt x="4255" y="0"/>
                  </a:moveTo>
                  <a:lnTo>
                    <a:pt x="0" y="4209"/>
                  </a:lnTo>
                  <a:lnTo>
                    <a:pt x="8463" y="4209"/>
                  </a:lnTo>
                  <a:lnTo>
                    <a:pt x="42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6271320" y="3572820"/>
              <a:ext cx="114742" cy="226949"/>
            </a:xfrm>
            <a:custGeom>
              <a:rect b="b" l="l" r="r" t="t"/>
              <a:pathLst>
                <a:path extrusionOk="0" h="8418" w="4256">
                  <a:moveTo>
                    <a:pt x="1" y="1"/>
                  </a:moveTo>
                  <a:lnTo>
                    <a:pt x="1" y="8417"/>
                  </a:lnTo>
                  <a:lnTo>
                    <a:pt x="4255" y="420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6384794" y="3434434"/>
              <a:ext cx="251860" cy="251860"/>
            </a:xfrm>
            <a:custGeom>
              <a:rect b="b" l="l" r="r" t="t"/>
              <a:pathLst>
                <a:path extrusionOk="0" h="9342" w="9342">
                  <a:moveTo>
                    <a:pt x="5457" y="1"/>
                  </a:moveTo>
                  <a:lnTo>
                    <a:pt x="0" y="5457"/>
                  </a:lnTo>
                  <a:lnTo>
                    <a:pt x="0" y="9342"/>
                  </a:lnTo>
                  <a:lnTo>
                    <a:pt x="93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6384794" y="3686268"/>
              <a:ext cx="251860" cy="253127"/>
            </a:xfrm>
            <a:custGeom>
              <a:rect b="b" l="l" r="r" t="t"/>
              <a:pathLst>
                <a:path extrusionOk="0" h="9389" w="9342">
                  <a:moveTo>
                    <a:pt x="0" y="1"/>
                  </a:moveTo>
                  <a:lnTo>
                    <a:pt x="0" y="3885"/>
                  </a:lnTo>
                  <a:lnTo>
                    <a:pt x="5457" y="9389"/>
                  </a:lnTo>
                  <a:lnTo>
                    <a:pt x="9342" y="93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6636628" y="3434434"/>
              <a:ext cx="253127" cy="251860"/>
            </a:xfrm>
            <a:custGeom>
              <a:rect b="b" l="l" r="r" t="t"/>
              <a:pathLst>
                <a:path extrusionOk="0" h="9342" w="9389">
                  <a:moveTo>
                    <a:pt x="1" y="1"/>
                  </a:moveTo>
                  <a:lnTo>
                    <a:pt x="9388" y="9342"/>
                  </a:lnTo>
                  <a:lnTo>
                    <a:pt x="9388" y="5457"/>
                  </a:lnTo>
                  <a:lnTo>
                    <a:pt x="38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3"/>
            <p:cNvSpPr/>
            <p:nvPr/>
          </p:nvSpPr>
          <p:spPr>
            <a:xfrm>
              <a:off x="6636628" y="3686268"/>
              <a:ext cx="253127" cy="253127"/>
            </a:xfrm>
            <a:custGeom>
              <a:rect b="b" l="l" r="r" t="t"/>
              <a:pathLst>
                <a:path extrusionOk="0" h="9389" w="9389">
                  <a:moveTo>
                    <a:pt x="9388" y="1"/>
                  </a:moveTo>
                  <a:lnTo>
                    <a:pt x="1" y="9389"/>
                  </a:lnTo>
                  <a:lnTo>
                    <a:pt x="3885" y="9389"/>
                  </a:lnTo>
                  <a:lnTo>
                    <a:pt x="9388" y="3885"/>
                  </a:lnTo>
                  <a:lnTo>
                    <a:pt x="93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6636628" y="3939368"/>
              <a:ext cx="27" cy="27"/>
            </a:xfrm>
            <a:custGeom>
              <a:rect b="b" l="l" r="r" t="t"/>
              <a:pathLst>
                <a:path extrusionOk="0" h="1" w="1">
                  <a:moveTo>
                    <a:pt x="1" y="1"/>
                  </a:moveTo>
                  <a:lnTo>
                    <a:pt x="1" y="1"/>
                  </a:lnTo>
                  <a:lnTo>
                    <a:pt x="1" y="1"/>
                  </a:lnTo>
                  <a:lnTo>
                    <a:pt x="1" y="1"/>
                  </a:lnTo>
                  <a:close/>
                </a:path>
              </a:pathLst>
            </a:custGeom>
            <a:solidFill>
              <a:srgbClr val="639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3"/>
            <p:cNvSpPr/>
            <p:nvPr/>
          </p:nvSpPr>
          <p:spPr>
            <a:xfrm>
              <a:off x="6383527" y="3686268"/>
              <a:ext cx="1294" cy="27"/>
            </a:xfrm>
            <a:custGeom>
              <a:rect b="b" l="l" r="r" t="t"/>
              <a:pathLst>
                <a:path extrusionOk="0" h="1" w="48">
                  <a:moveTo>
                    <a:pt x="1" y="1"/>
                  </a:moveTo>
                  <a:lnTo>
                    <a:pt x="47" y="1"/>
                  </a:lnTo>
                  <a:lnTo>
                    <a:pt x="47" y="1"/>
                  </a:lnTo>
                  <a:lnTo>
                    <a:pt x="1" y="1"/>
                  </a:lnTo>
                  <a:close/>
                </a:path>
              </a:pathLst>
            </a:custGeom>
            <a:solidFill>
              <a:srgbClr val="639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3"/>
            <p:cNvSpPr/>
            <p:nvPr/>
          </p:nvSpPr>
          <p:spPr>
            <a:xfrm>
              <a:off x="6636628" y="3434434"/>
              <a:ext cx="27" cy="27"/>
            </a:xfrm>
            <a:custGeom>
              <a:rect b="b" l="l" r="r" t="t"/>
              <a:pathLst>
                <a:path extrusionOk="0" h="1" w="1">
                  <a:moveTo>
                    <a:pt x="1" y="1"/>
                  </a:moveTo>
                  <a:lnTo>
                    <a:pt x="1" y="1"/>
                  </a:lnTo>
                  <a:lnTo>
                    <a:pt x="1" y="1"/>
                  </a:lnTo>
                  <a:lnTo>
                    <a:pt x="1" y="1"/>
                  </a:lnTo>
                  <a:close/>
                </a:path>
              </a:pathLst>
            </a:custGeom>
            <a:solidFill>
              <a:srgbClr val="639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6889728" y="3686268"/>
              <a:ext cx="27" cy="27"/>
            </a:xfrm>
            <a:custGeom>
              <a:rect b="b" l="l" r="r" t="t"/>
              <a:pathLst>
                <a:path extrusionOk="0" h="1" w="1">
                  <a:moveTo>
                    <a:pt x="0" y="1"/>
                  </a:moveTo>
                  <a:lnTo>
                    <a:pt x="0" y="1"/>
                  </a:lnTo>
                  <a:lnTo>
                    <a:pt x="0" y="1"/>
                  </a:lnTo>
                  <a:lnTo>
                    <a:pt x="0" y="1"/>
                  </a:lnTo>
                  <a:close/>
                </a:path>
              </a:pathLst>
            </a:custGeom>
            <a:solidFill>
              <a:srgbClr val="639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6384794" y="3434434"/>
              <a:ext cx="504961" cy="504961"/>
            </a:xfrm>
            <a:custGeom>
              <a:rect b="b" l="l" r="r" t="t"/>
              <a:pathLst>
                <a:path extrusionOk="0" h="18730" w="18730">
                  <a:moveTo>
                    <a:pt x="9342" y="1"/>
                  </a:moveTo>
                  <a:lnTo>
                    <a:pt x="0" y="9342"/>
                  </a:lnTo>
                  <a:lnTo>
                    <a:pt x="9342" y="18730"/>
                  </a:lnTo>
                  <a:lnTo>
                    <a:pt x="18729" y="9342"/>
                  </a:lnTo>
                  <a:lnTo>
                    <a:pt x="9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6506977" y="3556617"/>
              <a:ext cx="259355" cy="259355"/>
            </a:xfrm>
            <a:custGeom>
              <a:rect b="b" l="l" r="r" t="t"/>
              <a:pathLst>
                <a:path extrusionOk="0" h="9620" w="9620">
                  <a:moveTo>
                    <a:pt x="2821" y="0"/>
                  </a:moveTo>
                  <a:lnTo>
                    <a:pt x="0" y="2821"/>
                  </a:lnTo>
                  <a:lnTo>
                    <a:pt x="0" y="6798"/>
                  </a:lnTo>
                  <a:lnTo>
                    <a:pt x="2821" y="9619"/>
                  </a:lnTo>
                  <a:lnTo>
                    <a:pt x="6798" y="9619"/>
                  </a:lnTo>
                  <a:lnTo>
                    <a:pt x="9619" y="6798"/>
                  </a:lnTo>
                  <a:lnTo>
                    <a:pt x="9619" y="2821"/>
                  </a:lnTo>
                  <a:lnTo>
                    <a:pt x="67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6571789" y="3621456"/>
              <a:ext cx="129705" cy="129678"/>
            </a:xfrm>
            <a:custGeom>
              <a:rect b="b" l="l" r="r" t="t"/>
              <a:pathLst>
                <a:path extrusionOk="0" h="4810" w="4811">
                  <a:moveTo>
                    <a:pt x="1" y="0"/>
                  </a:moveTo>
                  <a:lnTo>
                    <a:pt x="1" y="46"/>
                  </a:lnTo>
                  <a:lnTo>
                    <a:pt x="1" y="4810"/>
                  </a:lnTo>
                  <a:lnTo>
                    <a:pt x="4810" y="4810"/>
                  </a:lnTo>
                  <a:lnTo>
                    <a:pt x="4810" y="46"/>
                  </a:lnTo>
                  <a:lnTo>
                    <a:pt x="48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73"/>
          <p:cNvGrpSpPr/>
          <p:nvPr/>
        </p:nvGrpSpPr>
        <p:grpSpPr>
          <a:xfrm>
            <a:off x="7440790" y="3357140"/>
            <a:ext cx="976249" cy="696943"/>
            <a:chOff x="7440790" y="3357140"/>
            <a:chExt cx="976249" cy="696943"/>
          </a:xfrm>
        </p:grpSpPr>
        <p:sp>
          <p:nvSpPr>
            <p:cNvPr id="2264" name="Google Shape;2264;p73"/>
            <p:cNvSpPr/>
            <p:nvPr/>
          </p:nvSpPr>
          <p:spPr>
            <a:xfrm>
              <a:off x="7440790" y="3357140"/>
              <a:ext cx="976249" cy="696943"/>
            </a:xfrm>
            <a:custGeom>
              <a:rect b="b" l="l" r="r" t="t"/>
              <a:pathLst>
                <a:path extrusionOk="0" h="25851" w="36211">
                  <a:moveTo>
                    <a:pt x="28488" y="5503"/>
                  </a:moveTo>
                  <a:lnTo>
                    <a:pt x="28488" y="20348"/>
                  </a:lnTo>
                  <a:lnTo>
                    <a:pt x="7724" y="20348"/>
                  </a:lnTo>
                  <a:lnTo>
                    <a:pt x="7724" y="5503"/>
                  </a:lnTo>
                  <a:close/>
                  <a:moveTo>
                    <a:pt x="10637" y="0"/>
                  </a:moveTo>
                  <a:lnTo>
                    <a:pt x="1" y="7584"/>
                  </a:lnTo>
                  <a:lnTo>
                    <a:pt x="1" y="18267"/>
                  </a:lnTo>
                  <a:lnTo>
                    <a:pt x="10637" y="25851"/>
                  </a:lnTo>
                  <a:lnTo>
                    <a:pt x="25621" y="25851"/>
                  </a:lnTo>
                  <a:lnTo>
                    <a:pt x="36211" y="18267"/>
                  </a:lnTo>
                  <a:lnTo>
                    <a:pt x="36211" y="7584"/>
                  </a:lnTo>
                  <a:lnTo>
                    <a:pt x="256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7781160" y="3600265"/>
              <a:ext cx="295536" cy="210719"/>
            </a:xfrm>
            <a:custGeom>
              <a:rect b="b" l="l" r="r" t="t"/>
              <a:pathLst>
                <a:path extrusionOk="0" h="7816" w="10962">
                  <a:moveTo>
                    <a:pt x="5504" y="0"/>
                  </a:moveTo>
                  <a:lnTo>
                    <a:pt x="1" y="3885"/>
                  </a:lnTo>
                  <a:lnTo>
                    <a:pt x="5504" y="7815"/>
                  </a:lnTo>
                  <a:lnTo>
                    <a:pt x="10961" y="3885"/>
                  </a:lnTo>
                  <a:lnTo>
                    <a:pt x="5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9" name="Shape 2269"/>
        <p:cNvGrpSpPr/>
        <p:nvPr/>
      </p:nvGrpSpPr>
      <p:grpSpPr>
        <a:xfrm>
          <a:off x="0" y="0"/>
          <a:ext cx="0" cy="0"/>
          <a:chOff x="0" y="0"/>
          <a:chExt cx="0" cy="0"/>
        </a:xfrm>
      </p:grpSpPr>
      <p:sp>
        <p:nvSpPr>
          <p:cNvPr id="2270" name="Google Shape;2270;p74"/>
          <p:cNvSpPr txBox="1"/>
          <p:nvPr>
            <p:ph idx="1" type="body"/>
          </p:nvPr>
        </p:nvSpPr>
        <p:spPr>
          <a:xfrm>
            <a:off x="720000" y="1215736"/>
            <a:ext cx="7704000" cy="33882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lang="en" sz="1800">
                <a:latin typeface="Plus Jakarta Sans Medium"/>
                <a:ea typeface="Plus Jakarta Sans Medium"/>
                <a:cs typeface="Plus Jakarta Sans Medium"/>
                <a:sym typeface="Plus Jakarta Sans Medium"/>
              </a:rPr>
              <a:t>Vectors</a:t>
            </a:r>
            <a:endParaRPr sz="1800">
              <a:latin typeface="Plus Jakarta Sans Medium"/>
              <a:ea typeface="Plus Jakarta Sans Medium"/>
              <a:cs typeface="Plus Jakarta Sans Medium"/>
              <a:sym typeface="Plus Jakarta Sans Medium"/>
            </a:endParaRPr>
          </a:p>
          <a:p>
            <a:pPr indent="-304800" lvl="0" marL="457200" rtl="0" algn="l">
              <a:spcBef>
                <a:spcPts val="300"/>
              </a:spcBef>
              <a:spcAft>
                <a:spcPts val="0"/>
              </a:spcAft>
              <a:buSzPts val="1200"/>
              <a:buChar char="●"/>
            </a:pPr>
            <a:r>
              <a:rPr lang="en" sz="1200" u="sng">
                <a:hlinkClick r:id="rId3"/>
              </a:rPr>
              <a:t>Flat colorful geometric pattern design</a:t>
            </a:r>
            <a:endParaRPr sz="1200"/>
          </a:p>
          <a:p>
            <a:pPr indent="0" lvl="0" marL="0" rtl="0" algn="l">
              <a:spcBef>
                <a:spcPts val="1000"/>
              </a:spcBef>
              <a:spcAft>
                <a:spcPts val="0"/>
              </a:spcAft>
              <a:buNone/>
            </a:pPr>
            <a:r>
              <a:rPr lang="en" sz="1800">
                <a:latin typeface="Plus Jakarta Sans Medium"/>
                <a:ea typeface="Plus Jakarta Sans Medium"/>
                <a:cs typeface="Plus Jakarta Sans Medium"/>
                <a:sym typeface="Plus Jakarta Sans Medium"/>
              </a:rPr>
              <a:t>Photos</a:t>
            </a:r>
            <a:endParaRPr sz="1800">
              <a:latin typeface="Plus Jakarta Sans Medium"/>
              <a:ea typeface="Plus Jakarta Sans Medium"/>
              <a:cs typeface="Plus Jakarta Sans Medium"/>
              <a:sym typeface="Plus Jakarta Sans Medium"/>
            </a:endParaRPr>
          </a:p>
          <a:p>
            <a:pPr indent="-304800" lvl="0" marL="457200" rtl="0" algn="l">
              <a:spcBef>
                <a:spcPts val="300"/>
              </a:spcBef>
              <a:spcAft>
                <a:spcPts val="0"/>
              </a:spcAft>
              <a:buSzPts val="1200"/>
              <a:buChar char="●"/>
            </a:pPr>
            <a:r>
              <a:rPr lang="en" sz="1200" u="sng">
                <a:hlinkClick r:id="rId4"/>
              </a:rPr>
              <a:t>Male employee participating in training session at his new office job</a:t>
            </a:r>
            <a:endParaRPr sz="1200"/>
          </a:p>
          <a:p>
            <a:pPr indent="-304800" lvl="0" marL="457200" rtl="0" algn="l">
              <a:spcBef>
                <a:spcPts val="0"/>
              </a:spcBef>
              <a:spcAft>
                <a:spcPts val="0"/>
              </a:spcAft>
              <a:buSzPts val="1200"/>
              <a:buChar char="●"/>
            </a:pPr>
            <a:r>
              <a:rPr lang="en" sz="1200" u="sng">
                <a:hlinkClick r:id="rId5"/>
              </a:rPr>
              <a:t>Medium shot colleagues at business meeting</a:t>
            </a:r>
            <a:endParaRPr sz="1200"/>
          </a:p>
          <a:p>
            <a:pPr indent="-304800" lvl="0" marL="457200" rtl="0" algn="l">
              <a:spcBef>
                <a:spcPts val="0"/>
              </a:spcBef>
              <a:spcAft>
                <a:spcPts val="0"/>
              </a:spcAft>
              <a:buSzPts val="1200"/>
              <a:buChar char="●"/>
            </a:pPr>
            <a:r>
              <a:rPr lang="en" sz="1200" u="sng">
                <a:hlinkClick r:id="rId6"/>
              </a:rPr>
              <a:t>Smiley business woman front view</a:t>
            </a:r>
            <a:endParaRPr sz="1200"/>
          </a:p>
          <a:p>
            <a:pPr indent="-304800" lvl="0" marL="457200" rtl="0" algn="l">
              <a:spcBef>
                <a:spcPts val="0"/>
              </a:spcBef>
              <a:spcAft>
                <a:spcPts val="0"/>
              </a:spcAft>
              <a:buSzPts val="1200"/>
              <a:buChar char="●"/>
            </a:pPr>
            <a:r>
              <a:rPr lang="en" sz="1200" u="sng">
                <a:hlinkClick r:id="rId7"/>
              </a:rPr>
              <a:t>Close up portrait of man in shirt mockup</a:t>
            </a:r>
            <a:endParaRPr sz="1200"/>
          </a:p>
          <a:p>
            <a:pPr indent="0" lvl="0" marL="0" rtl="0" algn="l">
              <a:spcBef>
                <a:spcPts val="1000"/>
              </a:spcBef>
              <a:spcAft>
                <a:spcPts val="0"/>
              </a:spcAft>
              <a:buNone/>
            </a:pPr>
            <a:r>
              <a:rPr lang="en" sz="1800">
                <a:latin typeface="Plus Jakarta Sans Medium"/>
                <a:ea typeface="Plus Jakarta Sans Medium"/>
                <a:cs typeface="Plus Jakarta Sans Medium"/>
                <a:sym typeface="Plus Jakarta Sans Medium"/>
              </a:rPr>
              <a:t>Icons</a:t>
            </a:r>
            <a:endParaRPr sz="1800">
              <a:latin typeface="Plus Jakarta Sans Medium"/>
              <a:ea typeface="Plus Jakarta Sans Medium"/>
              <a:cs typeface="Plus Jakarta Sans Medium"/>
              <a:sym typeface="Plus Jakarta Sans Medium"/>
            </a:endParaRPr>
          </a:p>
          <a:p>
            <a:pPr indent="-304800" lvl="0" marL="457200" rtl="0" algn="l">
              <a:spcBef>
                <a:spcPts val="300"/>
              </a:spcBef>
              <a:spcAft>
                <a:spcPts val="0"/>
              </a:spcAft>
              <a:buSzPts val="1200"/>
              <a:buChar char="●"/>
            </a:pPr>
            <a:r>
              <a:rPr lang="en" sz="1200" u="sng">
                <a:hlinkClick r:id="rId8"/>
              </a:rPr>
              <a:t>Icon Pack: Infographic Elements | Lineal </a:t>
            </a:r>
            <a:endParaRPr sz="1300"/>
          </a:p>
        </p:txBody>
      </p:sp>
      <p:sp>
        <p:nvSpPr>
          <p:cNvPr id="2271" name="Google Shape;2271;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75" name="Shape 2275"/>
        <p:cNvGrpSpPr/>
        <p:nvPr/>
      </p:nvGrpSpPr>
      <p:grpSpPr>
        <a:xfrm>
          <a:off x="0" y="0"/>
          <a:ext cx="0" cy="0"/>
          <a:chOff x="0" y="0"/>
          <a:chExt cx="0" cy="0"/>
        </a:xfrm>
      </p:grpSpPr>
      <p:sp>
        <p:nvSpPr>
          <p:cNvPr id="2276" name="Google Shape;2276;p7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77" name="Google Shape;2277;p7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40"/>
          <p:cNvSpPr txBox="1"/>
          <p:nvPr>
            <p:ph type="title"/>
          </p:nvPr>
        </p:nvSpPr>
        <p:spPr>
          <a:xfrm>
            <a:off x="2135550" y="1655488"/>
            <a:ext cx="4872900" cy="116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037" name="Google Shape;1037;p40"/>
          <p:cNvSpPr txBox="1"/>
          <p:nvPr>
            <p:ph idx="1" type="subTitle"/>
          </p:nvPr>
        </p:nvSpPr>
        <p:spPr>
          <a:xfrm>
            <a:off x="2135550" y="2816913"/>
            <a:ext cx="4872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038" name="Google Shape;1038;p40"/>
          <p:cNvGrpSpPr/>
          <p:nvPr/>
        </p:nvGrpSpPr>
        <p:grpSpPr>
          <a:xfrm>
            <a:off x="284067" y="310064"/>
            <a:ext cx="8575888" cy="4523377"/>
            <a:chOff x="284067" y="310064"/>
            <a:chExt cx="8575888" cy="4523377"/>
          </a:xfrm>
        </p:grpSpPr>
        <p:grpSp>
          <p:nvGrpSpPr>
            <p:cNvPr id="1039" name="Google Shape;1039;p40"/>
            <p:cNvGrpSpPr/>
            <p:nvPr/>
          </p:nvGrpSpPr>
          <p:grpSpPr>
            <a:xfrm flipH="1" rot="2699305">
              <a:off x="7998975" y="3972564"/>
              <a:ext cx="713217" cy="713217"/>
              <a:chOff x="3490600" y="4349100"/>
              <a:chExt cx="509775" cy="509775"/>
            </a:xfrm>
          </p:grpSpPr>
          <p:sp>
            <p:nvSpPr>
              <p:cNvPr id="1040" name="Google Shape;1040;p40"/>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0"/>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40"/>
            <p:cNvGrpSpPr/>
            <p:nvPr/>
          </p:nvGrpSpPr>
          <p:grpSpPr>
            <a:xfrm rot="-2699305">
              <a:off x="431830" y="3972564"/>
              <a:ext cx="713217" cy="713217"/>
              <a:chOff x="3490600" y="4349100"/>
              <a:chExt cx="509775" cy="509775"/>
            </a:xfrm>
          </p:grpSpPr>
          <p:sp>
            <p:nvSpPr>
              <p:cNvPr id="1046" name="Google Shape;1046;p40"/>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0"/>
            <p:cNvGrpSpPr/>
            <p:nvPr/>
          </p:nvGrpSpPr>
          <p:grpSpPr>
            <a:xfrm rot="8100695">
              <a:off x="7998975" y="457725"/>
              <a:ext cx="713217" cy="713217"/>
              <a:chOff x="3490600" y="4349100"/>
              <a:chExt cx="509775" cy="509775"/>
            </a:xfrm>
          </p:grpSpPr>
          <p:sp>
            <p:nvSpPr>
              <p:cNvPr id="1052" name="Google Shape;1052;p40"/>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0"/>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40"/>
            <p:cNvGrpSpPr/>
            <p:nvPr/>
          </p:nvGrpSpPr>
          <p:grpSpPr>
            <a:xfrm flipH="1" rot="-8100695">
              <a:off x="431830" y="457725"/>
              <a:ext cx="713217" cy="713217"/>
              <a:chOff x="3490600" y="4349100"/>
              <a:chExt cx="509775" cy="509775"/>
            </a:xfrm>
          </p:grpSpPr>
          <p:sp>
            <p:nvSpPr>
              <p:cNvPr id="1058" name="Google Shape;1058;p40"/>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0"/>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0"/>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81" name="Shape 2281"/>
        <p:cNvGrpSpPr/>
        <p:nvPr/>
      </p:nvGrpSpPr>
      <p:grpSpPr>
        <a:xfrm>
          <a:off x="0" y="0"/>
          <a:ext cx="0" cy="0"/>
          <a:chOff x="0" y="0"/>
          <a:chExt cx="0" cy="0"/>
        </a:xfrm>
      </p:grpSpPr>
      <p:sp>
        <p:nvSpPr>
          <p:cNvPr id="2282" name="Google Shape;2282;p7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283" name="Google Shape;2283;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87" name="Shape 2287"/>
        <p:cNvGrpSpPr/>
        <p:nvPr/>
      </p:nvGrpSpPr>
      <p:grpSpPr>
        <a:xfrm>
          <a:off x="0" y="0"/>
          <a:ext cx="0" cy="0"/>
          <a:chOff x="0" y="0"/>
          <a:chExt cx="0" cy="0"/>
        </a:xfrm>
      </p:grpSpPr>
      <p:sp>
        <p:nvSpPr>
          <p:cNvPr id="2288" name="Google Shape;2288;p77"/>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Plus Jakarta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https://fonts.google.com/specimen/Plus+Jakarta+Sans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Inter</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https://fonts.google.com/specimen/Inter</a:t>
            </a:r>
            <a:r>
              <a:rPr lang="en">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p:txBody>
      </p:sp>
      <p:sp>
        <p:nvSpPr>
          <p:cNvPr id="2289" name="Google Shape;2289;p77"/>
          <p:cNvSpPr/>
          <p:nvPr/>
        </p:nvSpPr>
        <p:spPr>
          <a:xfrm>
            <a:off x="2052650" y="2988225"/>
            <a:ext cx="791400" cy="754200"/>
          </a:xfrm>
          <a:prstGeom prst="roundRect">
            <a:avLst>
              <a:gd fmla="val 16667" name="adj"/>
            </a:avLst>
          </a:prstGeom>
          <a:solidFill>
            <a:srgbClr val="363E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3114470" y="2988225"/>
            <a:ext cx="791400" cy="754200"/>
          </a:xfrm>
          <a:prstGeom prst="roundRect">
            <a:avLst>
              <a:gd fmla="val 16667" name="adj"/>
            </a:avLst>
          </a:prstGeom>
          <a:solidFill>
            <a:srgbClr val="FFFD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p:nvPr/>
        </p:nvSpPr>
        <p:spPr>
          <a:xfrm>
            <a:off x="4176289" y="2988225"/>
            <a:ext cx="791400" cy="754200"/>
          </a:xfrm>
          <a:prstGeom prst="roundRect">
            <a:avLst>
              <a:gd fmla="val 16667" name="adj"/>
            </a:avLst>
          </a:prstGeom>
          <a:solidFill>
            <a:srgbClr val="E02C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7"/>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#363e59</a:t>
            </a:r>
            <a:endParaRPr sz="1000">
              <a:solidFill>
                <a:srgbClr val="FFFFFF"/>
              </a:solidFill>
            </a:endParaRPr>
          </a:p>
        </p:txBody>
      </p:sp>
      <p:sp>
        <p:nvSpPr>
          <p:cNvPr id="2293" name="Google Shape;2293;p77"/>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#fffdf2</a:t>
            </a:r>
            <a:endParaRPr sz="1000">
              <a:solidFill>
                <a:schemeClr val="dk1"/>
              </a:solidFill>
            </a:endParaRPr>
          </a:p>
        </p:txBody>
      </p:sp>
      <p:sp>
        <p:nvSpPr>
          <p:cNvPr id="2294" name="Google Shape;2294;p77"/>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#e02c5f</a:t>
            </a:r>
            <a:endParaRPr sz="1000">
              <a:solidFill>
                <a:srgbClr val="FFFFFF"/>
              </a:solidFill>
            </a:endParaRPr>
          </a:p>
        </p:txBody>
      </p:sp>
      <p:sp>
        <p:nvSpPr>
          <p:cNvPr id="2295" name="Google Shape;2295;p77"/>
          <p:cNvSpPr/>
          <p:nvPr/>
        </p:nvSpPr>
        <p:spPr>
          <a:xfrm>
            <a:off x="5238125" y="2988225"/>
            <a:ext cx="791400" cy="754200"/>
          </a:xfrm>
          <a:prstGeom prst="roundRect">
            <a:avLst>
              <a:gd fmla="val 16667" name="adj"/>
            </a:avLst>
          </a:prstGeom>
          <a:solidFill>
            <a:srgbClr val="E61B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7"/>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#e61b7d</a:t>
            </a:r>
            <a:endParaRPr sz="1000">
              <a:solidFill>
                <a:srgbClr val="FFFFFF"/>
              </a:solidFill>
            </a:endParaRPr>
          </a:p>
        </p:txBody>
      </p:sp>
      <p:sp>
        <p:nvSpPr>
          <p:cNvPr id="2297" name="Google Shape;2297;p77"/>
          <p:cNvSpPr/>
          <p:nvPr/>
        </p:nvSpPr>
        <p:spPr>
          <a:xfrm>
            <a:off x="2052650" y="3919325"/>
            <a:ext cx="791400" cy="754200"/>
          </a:xfrm>
          <a:prstGeom prst="roundRect">
            <a:avLst>
              <a:gd fmla="val 16667" name="adj"/>
            </a:avLst>
          </a:prstGeom>
          <a:solidFill>
            <a:srgbClr val="FE522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7"/>
          <p:cNvSpPr/>
          <p:nvPr/>
        </p:nvSpPr>
        <p:spPr>
          <a:xfrm>
            <a:off x="3114470" y="3919325"/>
            <a:ext cx="791400" cy="754200"/>
          </a:xfrm>
          <a:prstGeom prst="roundRect">
            <a:avLst>
              <a:gd fmla="val 16667" name="adj"/>
            </a:avLst>
          </a:prstGeom>
          <a:solidFill>
            <a:srgbClr val="F0BE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7"/>
          <p:cNvSpPr/>
          <p:nvPr/>
        </p:nvSpPr>
        <p:spPr>
          <a:xfrm>
            <a:off x="4176289" y="3919325"/>
            <a:ext cx="791400" cy="754200"/>
          </a:xfrm>
          <a:prstGeom prst="roundRect">
            <a:avLst>
              <a:gd fmla="val 16667" name="adj"/>
            </a:avLst>
          </a:prstGeom>
          <a:solidFill>
            <a:srgbClr val="639D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7"/>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#fe5226</a:t>
            </a:r>
            <a:endParaRPr sz="1000">
              <a:solidFill>
                <a:srgbClr val="FFFFFF"/>
              </a:solidFill>
            </a:endParaRPr>
          </a:p>
        </p:txBody>
      </p:sp>
      <p:sp>
        <p:nvSpPr>
          <p:cNvPr id="2301" name="Google Shape;2301;p77"/>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#f0be00</a:t>
            </a:r>
            <a:endParaRPr sz="1000">
              <a:solidFill>
                <a:srgbClr val="FFFFFF"/>
              </a:solidFill>
            </a:endParaRPr>
          </a:p>
        </p:txBody>
      </p:sp>
      <p:sp>
        <p:nvSpPr>
          <p:cNvPr id="2302" name="Google Shape;2302;p77"/>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#639d97</a:t>
            </a:r>
            <a:endParaRPr sz="1000">
              <a:solidFill>
                <a:srgbClr val="FFFFFF"/>
              </a:solidFill>
            </a:endParaRPr>
          </a:p>
        </p:txBody>
      </p:sp>
      <p:sp>
        <p:nvSpPr>
          <p:cNvPr id="2303" name="Google Shape;2303;p77"/>
          <p:cNvSpPr/>
          <p:nvPr/>
        </p:nvSpPr>
        <p:spPr>
          <a:xfrm>
            <a:off x="5238125" y="3919325"/>
            <a:ext cx="791400" cy="754200"/>
          </a:xfrm>
          <a:prstGeom prst="roundRect">
            <a:avLst>
              <a:gd fmla="val 16667" name="adj"/>
            </a:avLst>
          </a:prstGeom>
          <a:solidFill>
            <a:srgbClr val="576A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#576aa0</a:t>
            </a:r>
            <a:endParaRPr sz="1000">
              <a:solidFill>
                <a:srgbClr val="FFFFFF"/>
              </a:solidFill>
            </a:endParaRPr>
          </a:p>
        </p:txBody>
      </p:sp>
      <p:sp>
        <p:nvSpPr>
          <p:cNvPr id="2305" name="Google Shape;2305;p77"/>
          <p:cNvSpPr/>
          <p:nvPr/>
        </p:nvSpPr>
        <p:spPr>
          <a:xfrm>
            <a:off x="6299950" y="2988225"/>
            <a:ext cx="791400" cy="754200"/>
          </a:xfrm>
          <a:prstGeom prst="roundRect">
            <a:avLst>
              <a:gd fmla="val 16667" name="adj"/>
            </a:avLst>
          </a:prstGeom>
          <a:solidFill>
            <a:srgbClr val="EA9AB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#ea9abc</a:t>
            </a:r>
            <a:endParaRPr sz="1000">
              <a:solidFill>
                <a:srgbClr val="FFFFFF"/>
              </a:solidFill>
            </a:endParaRPr>
          </a:p>
        </p:txBody>
      </p:sp>
      <p:sp>
        <p:nvSpPr>
          <p:cNvPr id="2307" name="Google Shape;2307;p77"/>
          <p:cNvSpPr/>
          <p:nvPr/>
        </p:nvSpPr>
        <p:spPr>
          <a:xfrm>
            <a:off x="6299950" y="3919325"/>
            <a:ext cx="791400" cy="754200"/>
          </a:xfrm>
          <a:prstGeom prst="roundRect">
            <a:avLst>
              <a:gd fmla="val 16667" name="adj"/>
            </a:avLst>
          </a:prstGeom>
          <a:solidFill>
            <a:srgbClr val="9FAD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7"/>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#9fadd4</a:t>
            </a:r>
            <a:endParaRPr sz="1000">
              <a:solidFill>
                <a:srgbClr val="FFFFFF"/>
              </a:solidFill>
            </a:endParaRPr>
          </a:p>
        </p:txBody>
      </p:sp>
      <p:sp>
        <p:nvSpPr>
          <p:cNvPr id="2309" name="Google Shape;2309;p7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13" name="Shape 2313"/>
        <p:cNvGrpSpPr/>
        <p:nvPr/>
      </p:nvGrpSpPr>
      <p:grpSpPr>
        <a:xfrm>
          <a:off x="0" y="0"/>
          <a:ext cx="0" cy="0"/>
          <a:chOff x="0" y="0"/>
          <a:chExt cx="0" cy="0"/>
        </a:xfrm>
      </p:grpSpPr>
      <p:sp>
        <p:nvSpPr>
          <p:cNvPr id="2314" name="Google Shape;2314;p78"/>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315" name="Google Shape;2315;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316" name="Google Shape;2316;p7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317" name="Google Shape;2317;p7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318" name="Google Shape;2318;p7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319" name="Google Shape;2319;p7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320" name="Google Shape;2320;p7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321" name="Google Shape;2321;p7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322" name="Google Shape;2322;p7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323" name="Google Shape;2323;p7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324" name="Google Shape;2324;p7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325" name="Google Shape;2325;p7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29" name="Shape 2329"/>
        <p:cNvGrpSpPr/>
        <p:nvPr/>
      </p:nvGrpSpPr>
      <p:grpSpPr>
        <a:xfrm>
          <a:off x="0" y="0"/>
          <a:ext cx="0" cy="0"/>
          <a:chOff x="0" y="0"/>
          <a:chExt cx="0" cy="0"/>
        </a:xfrm>
      </p:grpSpPr>
      <p:sp>
        <p:nvSpPr>
          <p:cNvPr id="2330" name="Google Shape;2330;p79"/>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331" name="Google Shape;2331;p79"/>
          <p:cNvGrpSpPr/>
          <p:nvPr/>
        </p:nvGrpSpPr>
        <p:grpSpPr>
          <a:xfrm>
            <a:off x="5117640" y="3085736"/>
            <a:ext cx="474294" cy="551291"/>
            <a:chOff x="4727025" y="1332775"/>
            <a:chExt cx="59900" cy="69625"/>
          </a:xfrm>
        </p:grpSpPr>
        <p:sp>
          <p:nvSpPr>
            <p:cNvPr id="2332" name="Google Shape;2332;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79"/>
          <p:cNvGrpSpPr/>
          <p:nvPr/>
        </p:nvGrpSpPr>
        <p:grpSpPr>
          <a:xfrm>
            <a:off x="5731296" y="2314340"/>
            <a:ext cx="555653" cy="557031"/>
            <a:chOff x="4820425" y="1329900"/>
            <a:chExt cx="70175" cy="70350"/>
          </a:xfrm>
        </p:grpSpPr>
        <p:sp>
          <p:nvSpPr>
            <p:cNvPr id="2335" name="Google Shape;2335;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79"/>
          <p:cNvGrpSpPr/>
          <p:nvPr/>
        </p:nvGrpSpPr>
        <p:grpSpPr>
          <a:xfrm>
            <a:off x="6357664" y="2318845"/>
            <a:ext cx="582574" cy="533871"/>
            <a:chOff x="4903200" y="1331525"/>
            <a:chExt cx="73575" cy="67425"/>
          </a:xfrm>
        </p:grpSpPr>
        <p:sp>
          <p:nvSpPr>
            <p:cNvPr id="2340" name="Google Shape;2340;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 name="Google Shape;2342;p79"/>
          <p:cNvGrpSpPr/>
          <p:nvPr/>
        </p:nvGrpSpPr>
        <p:grpSpPr>
          <a:xfrm>
            <a:off x="5717142" y="3078709"/>
            <a:ext cx="583960" cy="565345"/>
            <a:chOff x="4815575" y="1416800"/>
            <a:chExt cx="73750" cy="71400"/>
          </a:xfrm>
        </p:grpSpPr>
        <p:sp>
          <p:nvSpPr>
            <p:cNvPr id="2343" name="Google Shape;2343;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79"/>
          <p:cNvGrpSpPr/>
          <p:nvPr/>
        </p:nvGrpSpPr>
        <p:grpSpPr>
          <a:xfrm>
            <a:off x="6351924" y="3108896"/>
            <a:ext cx="589898" cy="504970"/>
            <a:chOff x="4902475" y="1418875"/>
            <a:chExt cx="74500" cy="63775"/>
          </a:xfrm>
        </p:grpSpPr>
        <p:sp>
          <p:nvSpPr>
            <p:cNvPr id="2347" name="Google Shape;2347;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79"/>
          <p:cNvGrpSpPr/>
          <p:nvPr/>
        </p:nvGrpSpPr>
        <p:grpSpPr>
          <a:xfrm>
            <a:off x="5727139" y="3826000"/>
            <a:ext cx="563967" cy="567127"/>
            <a:chOff x="4818100" y="1507675"/>
            <a:chExt cx="71225" cy="71625"/>
          </a:xfrm>
        </p:grpSpPr>
        <p:sp>
          <p:nvSpPr>
            <p:cNvPr id="2350" name="Google Shape;2350;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79"/>
          <p:cNvGrpSpPr/>
          <p:nvPr/>
        </p:nvGrpSpPr>
        <p:grpSpPr>
          <a:xfrm>
            <a:off x="5040636" y="3829461"/>
            <a:ext cx="628301" cy="588505"/>
            <a:chOff x="4721450" y="1509475"/>
            <a:chExt cx="79350" cy="74325"/>
          </a:xfrm>
        </p:grpSpPr>
        <p:sp>
          <p:nvSpPr>
            <p:cNvPr id="2355" name="Google Shape;2355;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79"/>
          <p:cNvGrpSpPr/>
          <p:nvPr/>
        </p:nvGrpSpPr>
        <p:grpSpPr>
          <a:xfrm>
            <a:off x="6386170" y="3814027"/>
            <a:ext cx="557038" cy="562772"/>
            <a:chOff x="4906800" y="1507500"/>
            <a:chExt cx="70350" cy="71075"/>
          </a:xfrm>
        </p:grpSpPr>
        <p:sp>
          <p:nvSpPr>
            <p:cNvPr id="2360" name="Google Shape;2360;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79"/>
          <p:cNvGrpSpPr/>
          <p:nvPr/>
        </p:nvGrpSpPr>
        <p:grpSpPr>
          <a:xfrm>
            <a:off x="4423778" y="2340963"/>
            <a:ext cx="517934" cy="517934"/>
            <a:chOff x="3736598" y="2170606"/>
            <a:chExt cx="404889" cy="404889"/>
          </a:xfrm>
        </p:grpSpPr>
        <p:sp>
          <p:nvSpPr>
            <p:cNvPr id="2366" name="Google Shape;2366;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79"/>
          <p:cNvGrpSpPr/>
          <p:nvPr/>
        </p:nvGrpSpPr>
        <p:grpSpPr>
          <a:xfrm>
            <a:off x="3690839" y="2341061"/>
            <a:ext cx="586986" cy="517740"/>
            <a:chOff x="3161917" y="2170682"/>
            <a:chExt cx="458870" cy="404737"/>
          </a:xfrm>
        </p:grpSpPr>
        <p:sp>
          <p:nvSpPr>
            <p:cNvPr id="2371" name="Google Shape;2371;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79"/>
          <p:cNvGrpSpPr/>
          <p:nvPr/>
        </p:nvGrpSpPr>
        <p:grpSpPr>
          <a:xfrm>
            <a:off x="3713860" y="3102400"/>
            <a:ext cx="540943" cy="517963"/>
            <a:chOff x="3179914" y="2889488"/>
            <a:chExt cx="422876" cy="404911"/>
          </a:xfrm>
        </p:grpSpPr>
        <p:sp>
          <p:nvSpPr>
            <p:cNvPr id="2375" name="Google Shape;2375;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79"/>
          <p:cNvGrpSpPr/>
          <p:nvPr/>
        </p:nvGrpSpPr>
        <p:grpSpPr>
          <a:xfrm>
            <a:off x="4414654" y="3102358"/>
            <a:ext cx="536180" cy="518047"/>
            <a:chOff x="3729467" y="2889422"/>
            <a:chExt cx="419153" cy="404977"/>
          </a:xfrm>
        </p:grpSpPr>
        <p:sp>
          <p:nvSpPr>
            <p:cNvPr id="2382" name="Google Shape;2382;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79"/>
          <p:cNvGrpSpPr/>
          <p:nvPr/>
        </p:nvGrpSpPr>
        <p:grpSpPr>
          <a:xfrm>
            <a:off x="1951688" y="3445787"/>
            <a:ext cx="965351" cy="134611"/>
            <a:chOff x="4411970" y="2962952"/>
            <a:chExt cx="706544" cy="104212"/>
          </a:xfrm>
        </p:grpSpPr>
        <p:sp>
          <p:nvSpPr>
            <p:cNvPr id="2390" name="Google Shape;2390;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79"/>
          <p:cNvGrpSpPr/>
          <p:nvPr/>
        </p:nvGrpSpPr>
        <p:grpSpPr>
          <a:xfrm>
            <a:off x="1951688" y="3041077"/>
            <a:ext cx="960158" cy="289172"/>
            <a:chOff x="4411970" y="2726085"/>
            <a:chExt cx="643107" cy="193659"/>
          </a:xfrm>
        </p:grpSpPr>
        <p:sp>
          <p:nvSpPr>
            <p:cNvPr id="2395" name="Google Shape;2395;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79"/>
          <p:cNvGrpSpPr/>
          <p:nvPr/>
        </p:nvGrpSpPr>
        <p:grpSpPr>
          <a:xfrm>
            <a:off x="960185" y="3295400"/>
            <a:ext cx="811503" cy="252584"/>
            <a:chOff x="4411970" y="4340222"/>
            <a:chExt cx="779467" cy="242683"/>
          </a:xfrm>
        </p:grpSpPr>
        <p:sp>
          <p:nvSpPr>
            <p:cNvPr id="2399" name="Google Shape;2399;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79"/>
          <p:cNvGrpSpPr/>
          <p:nvPr/>
        </p:nvGrpSpPr>
        <p:grpSpPr>
          <a:xfrm>
            <a:off x="1951688" y="2709308"/>
            <a:ext cx="965160" cy="216230"/>
            <a:chOff x="4411970" y="2468674"/>
            <a:chExt cx="747317" cy="167425"/>
          </a:xfrm>
        </p:grpSpPr>
        <p:sp>
          <p:nvSpPr>
            <p:cNvPr id="2403" name="Google Shape;2403;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79"/>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6" name="Google Shape;2406;p79"/>
          <p:cNvGrpSpPr/>
          <p:nvPr/>
        </p:nvGrpSpPr>
        <p:grpSpPr>
          <a:xfrm>
            <a:off x="959254" y="2334687"/>
            <a:ext cx="1959041" cy="208784"/>
            <a:chOff x="6336019" y="3733725"/>
            <a:chExt cx="2566206" cy="351310"/>
          </a:xfrm>
        </p:grpSpPr>
        <p:sp>
          <p:nvSpPr>
            <p:cNvPr id="2407" name="Google Shape;2407;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79"/>
          <p:cNvGrpSpPr/>
          <p:nvPr/>
        </p:nvGrpSpPr>
        <p:grpSpPr>
          <a:xfrm>
            <a:off x="1951688" y="3950602"/>
            <a:ext cx="946551" cy="153200"/>
            <a:chOff x="4404545" y="3301592"/>
            <a:chExt cx="782403" cy="129272"/>
          </a:xfrm>
        </p:grpSpPr>
        <p:sp>
          <p:nvSpPr>
            <p:cNvPr id="2412" name="Google Shape;2412;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 name="Google Shape;2414;p79"/>
          <p:cNvGrpSpPr/>
          <p:nvPr/>
        </p:nvGrpSpPr>
        <p:grpSpPr>
          <a:xfrm>
            <a:off x="1951688" y="3695937"/>
            <a:ext cx="962257" cy="139127"/>
            <a:chOff x="4411970" y="3131459"/>
            <a:chExt cx="710520" cy="117397"/>
          </a:xfrm>
        </p:grpSpPr>
        <p:sp>
          <p:nvSpPr>
            <p:cNvPr id="2415" name="Google Shape;2415;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17" name="Google Shape;2417;p79"/>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8" name="Google Shape;2418;p79"/>
          <p:cNvGrpSpPr/>
          <p:nvPr/>
        </p:nvGrpSpPr>
        <p:grpSpPr>
          <a:xfrm>
            <a:off x="951833" y="3621603"/>
            <a:ext cx="823838" cy="458988"/>
            <a:chOff x="4411970" y="1801825"/>
            <a:chExt cx="734586" cy="409262"/>
          </a:xfrm>
        </p:grpSpPr>
        <p:sp>
          <p:nvSpPr>
            <p:cNvPr id="2419" name="Google Shape;2419;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79"/>
          <p:cNvGrpSpPr/>
          <p:nvPr/>
        </p:nvGrpSpPr>
        <p:grpSpPr>
          <a:xfrm>
            <a:off x="3056804" y="2339173"/>
            <a:ext cx="521514" cy="521514"/>
            <a:chOff x="5681300" y="2527788"/>
            <a:chExt cx="805800" cy="805800"/>
          </a:xfrm>
        </p:grpSpPr>
        <p:sp>
          <p:nvSpPr>
            <p:cNvPr id="2422" name="Google Shape;2422;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79"/>
          <p:cNvGrpSpPr/>
          <p:nvPr/>
        </p:nvGrpSpPr>
        <p:grpSpPr>
          <a:xfrm>
            <a:off x="3051044" y="3094865"/>
            <a:ext cx="533033" cy="533033"/>
            <a:chOff x="4049800" y="640400"/>
            <a:chExt cx="858900" cy="858900"/>
          </a:xfrm>
        </p:grpSpPr>
        <p:sp>
          <p:nvSpPr>
            <p:cNvPr id="2425" name="Google Shape;2425;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79"/>
          <p:cNvGrpSpPr/>
          <p:nvPr/>
        </p:nvGrpSpPr>
        <p:grpSpPr>
          <a:xfrm>
            <a:off x="2976527" y="3772543"/>
            <a:ext cx="682068" cy="682068"/>
            <a:chOff x="5080188" y="927900"/>
            <a:chExt cx="961200" cy="961200"/>
          </a:xfrm>
        </p:grpSpPr>
        <p:sp>
          <p:nvSpPr>
            <p:cNvPr id="2428" name="Google Shape;2428;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79"/>
          <p:cNvGrpSpPr/>
          <p:nvPr/>
        </p:nvGrpSpPr>
        <p:grpSpPr>
          <a:xfrm>
            <a:off x="4440026" y="3869234"/>
            <a:ext cx="505650" cy="504006"/>
            <a:chOff x="6039282" y="1042577"/>
            <a:chExt cx="734315" cy="731929"/>
          </a:xfrm>
        </p:grpSpPr>
        <p:sp>
          <p:nvSpPr>
            <p:cNvPr id="2437" name="Google Shape;2437;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 name="Google Shape;2458;p79"/>
          <p:cNvGrpSpPr/>
          <p:nvPr/>
        </p:nvGrpSpPr>
        <p:grpSpPr>
          <a:xfrm>
            <a:off x="5052628" y="2298862"/>
            <a:ext cx="567744" cy="602136"/>
            <a:chOff x="1825800" y="1651625"/>
            <a:chExt cx="539989" cy="571775"/>
          </a:xfrm>
        </p:grpSpPr>
        <p:sp>
          <p:nvSpPr>
            <p:cNvPr id="2459" name="Google Shape;2459;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79"/>
          <p:cNvGrpSpPr/>
          <p:nvPr/>
        </p:nvGrpSpPr>
        <p:grpSpPr>
          <a:xfrm>
            <a:off x="3727557" y="3855579"/>
            <a:ext cx="508123" cy="507955"/>
            <a:chOff x="1897577" y="2802432"/>
            <a:chExt cx="492176" cy="492014"/>
          </a:xfrm>
        </p:grpSpPr>
        <p:sp>
          <p:nvSpPr>
            <p:cNvPr id="2464" name="Google Shape;2464;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79"/>
          <p:cNvGrpSpPr/>
          <p:nvPr/>
        </p:nvGrpSpPr>
        <p:grpSpPr>
          <a:xfrm>
            <a:off x="959087" y="4169123"/>
            <a:ext cx="809227" cy="200842"/>
            <a:chOff x="2013045" y="4813233"/>
            <a:chExt cx="921986" cy="228854"/>
          </a:xfrm>
        </p:grpSpPr>
        <p:sp>
          <p:nvSpPr>
            <p:cNvPr id="2477" name="Google Shape;2477;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79"/>
          <p:cNvGrpSpPr/>
          <p:nvPr/>
        </p:nvGrpSpPr>
        <p:grpSpPr>
          <a:xfrm>
            <a:off x="967547" y="2656004"/>
            <a:ext cx="792421" cy="269941"/>
            <a:chOff x="1046767" y="4756633"/>
            <a:chExt cx="859646" cy="292841"/>
          </a:xfrm>
        </p:grpSpPr>
        <p:sp>
          <p:nvSpPr>
            <p:cNvPr id="2480" name="Google Shape;2480;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3" name="Google Shape;2483;p79"/>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9"/>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9"/>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9"/>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7" name="Google Shape;2487;p79"/>
          <p:cNvGrpSpPr/>
          <p:nvPr/>
        </p:nvGrpSpPr>
        <p:grpSpPr>
          <a:xfrm>
            <a:off x="7103403" y="2550562"/>
            <a:ext cx="166473" cy="141497"/>
            <a:chOff x="4660325" y="1866850"/>
            <a:chExt cx="68350" cy="58100"/>
          </a:xfrm>
        </p:grpSpPr>
        <p:sp>
          <p:nvSpPr>
            <p:cNvPr id="2488" name="Google Shape;2488;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79"/>
          <p:cNvGrpSpPr/>
          <p:nvPr/>
        </p:nvGrpSpPr>
        <p:grpSpPr>
          <a:xfrm>
            <a:off x="7412747" y="2576286"/>
            <a:ext cx="162515" cy="90049"/>
            <a:chOff x="4791775" y="1877500"/>
            <a:chExt cx="66725" cy="36975"/>
          </a:xfrm>
        </p:grpSpPr>
        <p:sp>
          <p:nvSpPr>
            <p:cNvPr id="2491" name="Google Shape;2491;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79"/>
          <p:cNvGrpSpPr/>
          <p:nvPr/>
        </p:nvGrpSpPr>
        <p:grpSpPr>
          <a:xfrm>
            <a:off x="7734460" y="2576286"/>
            <a:ext cx="144979" cy="90049"/>
            <a:chOff x="4923925" y="1877500"/>
            <a:chExt cx="59525" cy="36975"/>
          </a:xfrm>
        </p:grpSpPr>
        <p:sp>
          <p:nvSpPr>
            <p:cNvPr id="2494" name="Google Shape;2494;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79"/>
          <p:cNvGrpSpPr/>
          <p:nvPr/>
        </p:nvGrpSpPr>
        <p:grpSpPr>
          <a:xfrm>
            <a:off x="8028952" y="2558477"/>
            <a:ext cx="141447" cy="125667"/>
            <a:chOff x="5058450" y="1870100"/>
            <a:chExt cx="58075" cy="51600"/>
          </a:xfrm>
        </p:grpSpPr>
        <p:sp>
          <p:nvSpPr>
            <p:cNvPr id="2497" name="Google Shape;2497;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79"/>
          <p:cNvGrpSpPr/>
          <p:nvPr/>
        </p:nvGrpSpPr>
        <p:grpSpPr>
          <a:xfrm>
            <a:off x="7443466" y="2980885"/>
            <a:ext cx="101077" cy="107645"/>
            <a:chOff x="4811425" y="2065025"/>
            <a:chExt cx="41500" cy="44200"/>
          </a:xfrm>
        </p:grpSpPr>
        <p:sp>
          <p:nvSpPr>
            <p:cNvPr id="2500" name="Google Shape;2500;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79"/>
          <p:cNvGrpSpPr/>
          <p:nvPr/>
        </p:nvGrpSpPr>
        <p:grpSpPr>
          <a:xfrm>
            <a:off x="7735904" y="2981098"/>
            <a:ext cx="120867" cy="107218"/>
            <a:chOff x="4929875" y="2065025"/>
            <a:chExt cx="49625" cy="44025"/>
          </a:xfrm>
        </p:grpSpPr>
        <p:sp>
          <p:nvSpPr>
            <p:cNvPr id="2503" name="Google Shape;2503;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79"/>
          <p:cNvGrpSpPr/>
          <p:nvPr/>
        </p:nvGrpSpPr>
        <p:grpSpPr>
          <a:xfrm>
            <a:off x="8064572" y="2984112"/>
            <a:ext cx="70206" cy="101191"/>
            <a:chOff x="5083925" y="2066350"/>
            <a:chExt cx="28825" cy="41550"/>
          </a:xfrm>
        </p:grpSpPr>
        <p:sp>
          <p:nvSpPr>
            <p:cNvPr id="2506" name="Google Shape;2506;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8" name="Google Shape;2508;p79"/>
          <p:cNvGrpSpPr/>
          <p:nvPr/>
        </p:nvGrpSpPr>
        <p:grpSpPr>
          <a:xfrm>
            <a:off x="7096126" y="2999759"/>
            <a:ext cx="181026" cy="69896"/>
            <a:chOff x="4659775" y="2072775"/>
            <a:chExt cx="74325" cy="28700"/>
          </a:xfrm>
        </p:grpSpPr>
        <p:sp>
          <p:nvSpPr>
            <p:cNvPr id="2509" name="Google Shape;2509;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79"/>
          <p:cNvGrpSpPr/>
          <p:nvPr/>
        </p:nvGrpSpPr>
        <p:grpSpPr>
          <a:xfrm>
            <a:off x="8015982" y="2790324"/>
            <a:ext cx="167387" cy="89197"/>
            <a:chOff x="4662475" y="1976500"/>
            <a:chExt cx="68725" cy="36625"/>
          </a:xfrm>
        </p:grpSpPr>
        <p:sp>
          <p:nvSpPr>
            <p:cNvPr id="2513" name="Google Shape;2513;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79"/>
          <p:cNvGrpSpPr/>
          <p:nvPr/>
        </p:nvGrpSpPr>
        <p:grpSpPr>
          <a:xfrm>
            <a:off x="7712887" y="2793764"/>
            <a:ext cx="166899" cy="82317"/>
            <a:chOff x="4920150" y="1977875"/>
            <a:chExt cx="68525" cy="33800"/>
          </a:xfrm>
        </p:grpSpPr>
        <p:sp>
          <p:nvSpPr>
            <p:cNvPr id="2517" name="Google Shape;2517;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0" name="Google Shape;2520;p79"/>
          <p:cNvGrpSpPr/>
          <p:nvPr/>
        </p:nvGrpSpPr>
        <p:grpSpPr>
          <a:xfrm>
            <a:off x="7124044" y="3197682"/>
            <a:ext cx="125190" cy="127859"/>
            <a:chOff x="4676550" y="2160575"/>
            <a:chExt cx="51400" cy="52500"/>
          </a:xfrm>
        </p:grpSpPr>
        <p:sp>
          <p:nvSpPr>
            <p:cNvPr id="2521" name="Google Shape;2521;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79"/>
          <p:cNvGrpSpPr/>
          <p:nvPr/>
        </p:nvGrpSpPr>
        <p:grpSpPr>
          <a:xfrm>
            <a:off x="7421302" y="3204714"/>
            <a:ext cx="145405" cy="113794"/>
            <a:chOff x="4768325" y="2163475"/>
            <a:chExt cx="59700" cy="46725"/>
          </a:xfrm>
        </p:grpSpPr>
        <p:sp>
          <p:nvSpPr>
            <p:cNvPr id="2525" name="Google Shape;2525;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7" name="Google Shape;2527;p79"/>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9"/>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9"/>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9"/>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9"/>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9"/>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3" name="Google Shape;2533;p79"/>
          <p:cNvGrpSpPr/>
          <p:nvPr/>
        </p:nvGrpSpPr>
        <p:grpSpPr>
          <a:xfrm>
            <a:off x="7437621" y="3459808"/>
            <a:ext cx="112768" cy="106853"/>
            <a:chOff x="4768575" y="2253950"/>
            <a:chExt cx="46300" cy="43875"/>
          </a:xfrm>
        </p:grpSpPr>
        <p:sp>
          <p:nvSpPr>
            <p:cNvPr id="2534" name="Google Shape;2534;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6" name="Google Shape;2536;p79"/>
          <p:cNvGrpSpPr/>
          <p:nvPr/>
        </p:nvGrpSpPr>
        <p:grpSpPr>
          <a:xfrm>
            <a:off x="7737243" y="3948834"/>
            <a:ext cx="118187" cy="146246"/>
            <a:chOff x="4960900" y="2433225"/>
            <a:chExt cx="48525" cy="60050"/>
          </a:xfrm>
        </p:grpSpPr>
        <p:sp>
          <p:nvSpPr>
            <p:cNvPr id="2537" name="Google Shape;2537;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79"/>
          <p:cNvGrpSpPr/>
          <p:nvPr/>
        </p:nvGrpSpPr>
        <p:grpSpPr>
          <a:xfrm>
            <a:off x="7425808" y="4212895"/>
            <a:ext cx="136394" cy="143810"/>
            <a:chOff x="4854075" y="2527625"/>
            <a:chExt cx="56000" cy="59050"/>
          </a:xfrm>
        </p:grpSpPr>
        <p:sp>
          <p:nvSpPr>
            <p:cNvPr id="2540" name="Google Shape;2540;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2" name="Google Shape;2542;p79"/>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9"/>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9"/>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5" name="Google Shape;2545;p79"/>
          <p:cNvGrpSpPr/>
          <p:nvPr/>
        </p:nvGrpSpPr>
        <p:grpSpPr>
          <a:xfrm>
            <a:off x="8050020" y="3676639"/>
            <a:ext cx="99312" cy="160797"/>
            <a:chOff x="5059700" y="2334775"/>
            <a:chExt cx="40775" cy="66025"/>
          </a:xfrm>
        </p:grpSpPr>
        <p:sp>
          <p:nvSpPr>
            <p:cNvPr id="2546" name="Google Shape;2546;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 name="Google Shape;2555;p79"/>
          <p:cNvGrpSpPr/>
          <p:nvPr/>
        </p:nvGrpSpPr>
        <p:grpSpPr>
          <a:xfrm>
            <a:off x="8007184" y="3941771"/>
            <a:ext cx="184984" cy="160371"/>
            <a:chOff x="5037700" y="2430325"/>
            <a:chExt cx="75950" cy="65850"/>
          </a:xfrm>
        </p:grpSpPr>
        <p:sp>
          <p:nvSpPr>
            <p:cNvPr id="2556" name="Google Shape;2556;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79"/>
          <p:cNvGrpSpPr/>
          <p:nvPr/>
        </p:nvGrpSpPr>
        <p:grpSpPr>
          <a:xfrm>
            <a:off x="7426689" y="3708223"/>
            <a:ext cx="173014" cy="97629"/>
            <a:chOff x="4756975" y="2341800"/>
            <a:chExt cx="91975" cy="51925"/>
          </a:xfrm>
        </p:grpSpPr>
        <p:sp>
          <p:nvSpPr>
            <p:cNvPr id="2559" name="Google Shape;2559;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79"/>
          <p:cNvGrpSpPr/>
          <p:nvPr/>
        </p:nvGrpSpPr>
        <p:grpSpPr>
          <a:xfrm>
            <a:off x="7693626" y="4196920"/>
            <a:ext cx="212497" cy="175761"/>
            <a:chOff x="4943575" y="2516350"/>
            <a:chExt cx="98675" cy="81700"/>
          </a:xfrm>
        </p:grpSpPr>
        <p:sp>
          <p:nvSpPr>
            <p:cNvPr id="2580" name="Google Shape;2580;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8" name="Google Shape;2658;p79"/>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9"/>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9"/>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6" name="Shape 2666"/>
        <p:cNvGrpSpPr/>
        <p:nvPr/>
      </p:nvGrpSpPr>
      <p:grpSpPr>
        <a:xfrm>
          <a:off x="0" y="0"/>
          <a:ext cx="0" cy="0"/>
          <a:chOff x="0" y="0"/>
          <a:chExt cx="0" cy="0"/>
        </a:xfrm>
      </p:grpSpPr>
      <p:grpSp>
        <p:nvGrpSpPr>
          <p:cNvPr id="2667" name="Google Shape;2667;p80"/>
          <p:cNvGrpSpPr/>
          <p:nvPr/>
        </p:nvGrpSpPr>
        <p:grpSpPr>
          <a:xfrm>
            <a:off x="752796" y="2869970"/>
            <a:ext cx="2622876" cy="1333540"/>
            <a:chOff x="238125" y="1038125"/>
            <a:chExt cx="7146800" cy="3633625"/>
          </a:xfrm>
        </p:grpSpPr>
        <p:sp>
          <p:nvSpPr>
            <p:cNvPr id="2668" name="Google Shape;2668;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80"/>
          <p:cNvGrpSpPr/>
          <p:nvPr/>
        </p:nvGrpSpPr>
        <p:grpSpPr>
          <a:xfrm>
            <a:off x="6681268" y="3584496"/>
            <a:ext cx="560636" cy="516497"/>
            <a:chOff x="6652051" y="3714143"/>
            <a:chExt cx="560636" cy="516497"/>
          </a:xfrm>
        </p:grpSpPr>
        <p:grpSp>
          <p:nvGrpSpPr>
            <p:cNvPr id="4241" name="Google Shape;4241;p80"/>
            <p:cNvGrpSpPr/>
            <p:nvPr/>
          </p:nvGrpSpPr>
          <p:grpSpPr>
            <a:xfrm>
              <a:off x="6669657" y="3716715"/>
              <a:ext cx="466768" cy="464314"/>
              <a:chOff x="3139766" y="765669"/>
              <a:chExt cx="886380" cy="881888"/>
            </a:xfrm>
          </p:grpSpPr>
          <p:grpSp>
            <p:nvGrpSpPr>
              <p:cNvPr id="4242" name="Google Shape;4242;p80"/>
              <p:cNvGrpSpPr/>
              <p:nvPr/>
            </p:nvGrpSpPr>
            <p:grpSpPr>
              <a:xfrm>
                <a:off x="3139766" y="765669"/>
                <a:ext cx="886380" cy="881888"/>
                <a:chOff x="3139766" y="765669"/>
                <a:chExt cx="886380" cy="881888"/>
              </a:xfrm>
            </p:grpSpPr>
            <p:sp>
              <p:nvSpPr>
                <p:cNvPr id="4243" name="Google Shape;4243;p8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2" name="Google Shape;4252;p8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6" name="Google Shape;4256;p8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80"/>
          <p:cNvGrpSpPr/>
          <p:nvPr/>
        </p:nvGrpSpPr>
        <p:grpSpPr>
          <a:xfrm>
            <a:off x="7679978" y="3065079"/>
            <a:ext cx="104231" cy="320340"/>
            <a:chOff x="7564426" y="3224343"/>
            <a:chExt cx="119985" cy="368801"/>
          </a:xfrm>
        </p:grpSpPr>
        <p:sp>
          <p:nvSpPr>
            <p:cNvPr id="4258" name="Google Shape;4258;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80"/>
          <p:cNvGrpSpPr/>
          <p:nvPr/>
        </p:nvGrpSpPr>
        <p:grpSpPr>
          <a:xfrm>
            <a:off x="7379466" y="3059180"/>
            <a:ext cx="189489" cy="332132"/>
            <a:chOff x="8370831" y="3202002"/>
            <a:chExt cx="218129" cy="382376"/>
          </a:xfrm>
        </p:grpSpPr>
        <p:sp>
          <p:nvSpPr>
            <p:cNvPr id="4261" name="Google Shape;4261;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80"/>
          <p:cNvGrpSpPr/>
          <p:nvPr/>
        </p:nvGrpSpPr>
        <p:grpSpPr>
          <a:xfrm>
            <a:off x="8102855" y="3470312"/>
            <a:ext cx="309429" cy="267000"/>
            <a:chOff x="6742064" y="3750480"/>
            <a:chExt cx="399315" cy="344560"/>
          </a:xfrm>
        </p:grpSpPr>
        <p:sp>
          <p:nvSpPr>
            <p:cNvPr id="4264" name="Google Shape;4264;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80"/>
          <p:cNvGrpSpPr/>
          <p:nvPr/>
        </p:nvGrpSpPr>
        <p:grpSpPr>
          <a:xfrm>
            <a:off x="7641874" y="3821360"/>
            <a:ext cx="180437" cy="281608"/>
            <a:chOff x="7248525" y="3739696"/>
            <a:chExt cx="230531" cy="359790"/>
          </a:xfrm>
        </p:grpSpPr>
        <p:sp>
          <p:nvSpPr>
            <p:cNvPr id="4267" name="Google Shape;4267;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80"/>
          <p:cNvGrpSpPr/>
          <p:nvPr/>
        </p:nvGrpSpPr>
        <p:grpSpPr>
          <a:xfrm>
            <a:off x="7887794" y="3464584"/>
            <a:ext cx="162896" cy="278710"/>
            <a:chOff x="7601242" y="3729267"/>
            <a:chExt cx="222566" cy="380803"/>
          </a:xfrm>
        </p:grpSpPr>
        <p:sp>
          <p:nvSpPr>
            <p:cNvPr id="4270" name="Google Shape;4270;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2" name="Google Shape;4272;p80"/>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3" name="Google Shape;4273;p80"/>
          <p:cNvGrpSpPr/>
          <p:nvPr/>
        </p:nvGrpSpPr>
        <p:grpSpPr>
          <a:xfrm>
            <a:off x="7377439" y="3465724"/>
            <a:ext cx="193543" cy="275990"/>
            <a:chOff x="8304647" y="3738687"/>
            <a:chExt cx="225076" cy="320956"/>
          </a:xfrm>
        </p:grpSpPr>
        <p:sp>
          <p:nvSpPr>
            <p:cNvPr id="4274" name="Google Shape;4274;p8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80"/>
          <p:cNvGrpSpPr/>
          <p:nvPr/>
        </p:nvGrpSpPr>
        <p:grpSpPr>
          <a:xfrm>
            <a:off x="7649932" y="3465724"/>
            <a:ext cx="178492" cy="275990"/>
            <a:chOff x="8615101" y="3738687"/>
            <a:chExt cx="207573" cy="320956"/>
          </a:xfrm>
        </p:grpSpPr>
        <p:sp>
          <p:nvSpPr>
            <p:cNvPr id="4278" name="Google Shape;4278;p8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1" name="Google Shape;4281;p80"/>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2" name="Google Shape;4282;p80"/>
          <p:cNvGrpSpPr/>
          <p:nvPr/>
        </p:nvGrpSpPr>
        <p:grpSpPr>
          <a:xfrm>
            <a:off x="7875463" y="3868385"/>
            <a:ext cx="187557" cy="187557"/>
            <a:chOff x="8565775" y="671075"/>
            <a:chExt cx="441000" cy="441000"/>
          </a:xfrm>
        </p:grpSpPr>
        <p:sp>
          <p:nvSpPr>
            <p:cNvPr id="4283" name="Google Shape;4283;p8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5" name="Google Shape;4285;p80"/>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7" name="Google Shape;4287;p80"/>
          <p:cNvGrpSpPr/>
          <p:nvPr/>
        </p:nvGrpSpPr>
        <p:grpSpPr>
          <a:xfrm>
            <a:off x="6029935" y="2940910"/>
            <a:ext cx="587865" cy="517731"/>
            <a:chOff x="6000718" y="3070557"/>
            <a:chExt cx="587865" cy="517731"/>
          </a:xfrm>
        </p:grpSpPr>
        <p:sp>
          <p:nvSpPr>
            <p:cNvPr id="4288" name="Google Shape;4288;p8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80"/>
          <p:cNvGrpSpPr/>
          <p:nvPr/>
        </p:nvGrpSpPr>
        <p:grpSpPr>
          <a:xfrm>
            <a:off x="6044740" y="3584570"/>
            <a:ext cx="557665" cy="516387"/>
            <a:chOff x="6015523" y="3714217"/>
            <a:chExt cx="557665" cy="516387"/>
          </a:xfrm>
        </p:grpSpPr>
        <p:grpSp>
          <p:nvGrpSpPr>
            <p:cNvPr id="4299" name="Google Shape;4299;p80"/>
            <p:cNvGrpSpPr/>
            <p:nvPr/>
          </p:nvGrpSpPr>
          <p:grpSpPr>
            <a:xfrm>
              <a:off x="6036094" y="3716980"/>
              <a:ext cx="529822" cy="510480"/>
              <a:chOff x="3148311" y="-545634"/>
              <a:chExt cx="1006118" cy="969572"/>
            </a:xfrm>
          </p:grpSpPr>
          <p:sp>
            <p:nvSpPr>
              <p:cNvPr id="4300" name="Google Shape;4300;p8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0" name="Google Shape;4310;p8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80"/>
          <p:cNvGrpSpPr/>
          <p:nvPr/>
        </p:nvGrpSpPr>
        <p:grpSpPr>
          <a:xfrm>
            <a:off x="6673522" y="2943981"/>
            <a:ext cx="576302" cy="511871"/>
            <a:chOff x="6644304" y="3073628"/>
            <a:chExt cx="576302" cy="511871"/>
          </a:xfrm>
        </p:grpSpPr>
        <p:grpSp>
          <p:nvGrpSpPr>
            <p:cNvPr id="4312" name="Google Shape;4312;p80"/>
            <p:cNvGrpSpPr/>
            <p:nvPr/>
          </p:nvGrpSpPr>
          <p:grpSpPr>
            <a:xfrm>
              <a:off x="6712169" y="3073651"/>
              <a:ext cx="481611" cy="506713"/>
              <a:chOff x="1833536" y="-546641"/>
              <a:chExt cx="914567" cy="962419"/>
            </a:xfrm>
          </p:grpSpPr>
          <p:grpSp>
            <p:nvGrpSpPr>
              <p:cNvPr id="4313" name="Google Shape;4313;p80"/>
              <p:cNvGrpSpPr/>
              <p:nvPr/>
            </p:nvGrpSpPr>
            <p:grpSpPr>
              <a:xfrm>
                <a:off x="1833536" y="-524249"/>
                <a:ext cx="914567" cy="940027"/>
                <a:chOff x="1833536" y="-524249"/>
                <a:chExt cx="914567" cy="940027"/>
              </a:xfrm>
            </p:grpSpPr>
            <p:sp>
              <p:nvSpPr>
                <p:cNvPr id="4314" name="Google Shape;4314;p8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9" name="Google Shape;4319;p8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3" name="Google Shape;4323;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80"/>
          <p:cNvGrpSpPr/>
          <p:nvPr/>
        </p:nvGrpSpPr>
        <p:grpSpPr>
          <a:xfrm>
            <a:off x="5938558" y="1033351"/>
            <a:ext cx="2435960" cy="1297725"/>
            <a:chOff x="233350" y="949250"/>
            <a:chExt cx="7137300" cy="3802300"/>
          </a:xfrm>
        </p:grpSpPr>
        <p:sp>
          <p:nvSpPr>
            <p:cNvPr id="4325" name="Google Shape;4325;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80"/>
          <p:cNvGrpSpPr/>
          <p:nvPr/>
        </p:nvGrpSpPr>
        <p:grpSpPr>
          <a:xfrm>
            <a:off x="731715" y="995041"/>
            <a:ext cx="2665073" cy="1317140"/>
            <a:chOff x="793334" y="1192826"/>
            <a:chExt cx="2665073" cy="1317140"/>
          </a:xfrm>
        </p:grpSpPr>
        <p:sp>
          <p:nvSpPr>
            <p:cNvPr id="4377" name="Google Shape;4377;p80"/>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0"/>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0"/>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0"/>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0"/>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0"/>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0"/>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0"/>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0"/>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0"/>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0"/>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0"/>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0"/>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0"/>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0"/>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0"/>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0"/>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0"/>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0"/>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0"/>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0"/>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0"/>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0"/>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0"/>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0"/>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0"/>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0"/>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0"/>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0"/>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0"/>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0"/>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0"/>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0"/>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0"/>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0"/>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0"/>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0"/>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0"/>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0"/>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0"/>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0"/>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0"/>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0"/>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0"/>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0"/>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0"/>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0"/>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0"/>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0"/>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0"/>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0"/>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0"/>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0"/>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0"/>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0"/>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0"/>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0"/>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0"/>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0"/>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0"/>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0"/>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0"/>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0"/>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0"/>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0"/>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0"/>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0"/>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0"/>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0"/>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0"/>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0"/>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0"/>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0"/>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0"/>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0"/>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0"/>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0"/>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0"/>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0"/>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0"/>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0"/>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0"/>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0"/>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0"/>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0"/>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0"/>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0"/>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0"/>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0"/>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0"/>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0"/>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0"/>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0"/>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0"/>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0"/>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0"/>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0"/>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0"/>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0"/>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0"/>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0"/>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0"/>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0"/>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0"/>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0"/>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0"/>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0"/>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0"/>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0"/>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0"/>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0"/>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0"/>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0"/>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0"/>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0"/>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0"/>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0"/>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0"/>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0"/>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0"/>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0"/>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0"/>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0"/>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0"/>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0"/>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0"/>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0"/>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0"/>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0"/>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0"/>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0"/>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0"/>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0"/>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0"/>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0"/>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0"/>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0"/>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0"/>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0"/>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0"/>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0"/>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0"/>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0"/>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0"/>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0"/>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0"/>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0"/>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0"/>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0"/>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0"/>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0"/>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0"/>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0"/>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0"/>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0"/>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0"/>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0"/>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0"/>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0"/>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0"/>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0"/>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0"/>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0"/>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0"/>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0"/>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0"/>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0"/>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0"/>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0"/>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0"/>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0"/>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0"/>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0"/>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0"/>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0"/>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0"/>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0"/>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0"/>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0"/>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0"/>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0"/>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0"/>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0"/>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0"/>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0"/>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0"/>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0"/>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0"/>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0"/>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0"/>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0"/>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0"/>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0"/>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0"/>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0"/>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0"/>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0"/>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0"/>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0"/>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0"/>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0"/>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0"/>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0"/>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0"/>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0"/>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0"/>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0"/>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0"/>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0"/>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0"/>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0"/>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0"/>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0"/>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0"/>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0"/>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0"/>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0"/>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0"/>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0"/>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0"/>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0"/>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0"/>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0"/>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0"/>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0"/>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0"/>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0"/>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0"/>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0"/>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0"/>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0"/>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0"/>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0"/>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0"/>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0"/>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0"/>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0"/>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0"/>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0"/>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0"/>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0"/>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0"/>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0"/>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0"/>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0"/>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0"/>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0"/>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0"/>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0"/>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0"/>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0"/>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0"/>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0"/>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0"/>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0"/>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0"/>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0"/>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0"/>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0"/>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0"/>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0"/>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0"/>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0"/>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0"/>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0"/>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0"/>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0"/>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0"/>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0"/>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0"/>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0"/>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0"/>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0"/>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0"/>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0"/>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0"/>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0"/>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0"/>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0"/>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0"/>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0"/>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0"/>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0"/>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0"/>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0"/>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0"/>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0"/>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0"/>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0"/>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0"/>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0"/>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0"/>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0"/>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0"/>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0"/>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0"/>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0"/>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0"/>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0"/>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0"/>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0"/>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0"/>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0"/>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0"/>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0"/>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0"/>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0"/>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0"/>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0"/>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0"/>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0"/>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0"/>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0"/>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0"/>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0"/>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0"/>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0"/>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0"/>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0"/>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0"/>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0"/>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0"/>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0"/>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0"/>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0"/>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0"/>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0"/>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0"/>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0"/>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0"/>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0"/>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0"/>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0"/>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0"/>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0"/>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0"/>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0"/>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0"/>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0"/>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0"/>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0"/>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0"/>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0"/>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0"/>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0"/>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0"/>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0"/>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0"/>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0"/>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0"/>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0"/>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0"/>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0"/>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0"/>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0"/>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0"/>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0"/>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0"/>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0"/>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0"/>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0"/>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0"/>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0"/>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0"/>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0"/>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0"/>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0"/>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0"/>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0"/>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0"/>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0"/>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0"/>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0"/>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0"/>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0"/>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0"/>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0"/>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0"/>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0"/>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0"/>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0"/>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0"/>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0"/>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0"/>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0"/>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0"/>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0"/>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0"/>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0"/>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0"/>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0"/>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0"/>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0"/>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0"/>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0"/>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0"/>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0"/>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0"/>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0"/>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0"/>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0"/>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0"/>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0"/>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0"/>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0"/>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0"/>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0"/>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0"/>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0"/>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0"/>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0"/>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0"/>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0"/>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0"/>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0"/>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0"/>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0"/>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0"/>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0"/>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0"/>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0"/>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0"/>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0"/>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0"/>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0"/>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0"/>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0"/>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0"/>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0"/>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0"/>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0"/>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0"/>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0"/>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0"/>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0"/>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0"/>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0"/>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0"/>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0"/>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0"/>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0"/>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0"/>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0"/>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0"/>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0"/>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0"/>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0"/>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0"/>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0"/>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0"/>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0"/>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0"/>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0"/>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0"/>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0"/>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0"/>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0"/>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0"/>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0"/>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0"/>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0"/>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0"/>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0"/>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0"/>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0"/>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0"/>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0"/>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0"/>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0"/>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0"/>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0"/>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0"/>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0"/>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0"/>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0"/>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0"/>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0"/>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0"/>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0"/>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0"/>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0"/>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0"/>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0"/>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0"/>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0"/>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0"/>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0"/>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0"/>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0"/>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0"/>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0"/>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0"/>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0"/>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0"/>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0"/>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0"/>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0"/>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0"/>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0"/>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0"/>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0"/>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0"/>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0"/>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0"/>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0"/>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0"/>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0"/>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0"/>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0"/>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0"/>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0"/>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0"/>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0"/>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0"/>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0"/>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0"/>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0"/>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0"/>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0"/>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0"/>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0"/>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0"/>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0"/>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0"/>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0"/>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0"/>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0"/>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0"/>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0"/>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0"/>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0"/>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0"/>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0"/>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0"/>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0"/>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0"/>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0"/>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0"/>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0"/>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0"/>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0"/>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0"/>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0"/>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0"/>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0"/>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0"/>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0"/>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0"/>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0"/>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0"/>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0"/>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0"/>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0"/>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0"/>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0"/>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0"/>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0"/>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0"/>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0"/>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0"/>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0"/>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0"/>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0"/>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0"/>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0"/>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0"/>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0"/>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0"/>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0"/>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0"/>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0"/>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0"/>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0"/>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0"/>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0"/>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0"/>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0"/>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0"/>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0"/>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0"/>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0"/>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0"/>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0"/>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0"/>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0"/>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0"/>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0"/>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0"/>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0"/>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0"/>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0"/>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0"/>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0"/>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0"/>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0"/>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0"/>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0"/>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0"/>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0"/>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0"/>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0"/>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0"/>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0"/>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0"/>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0"/>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0"/>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0"/>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0"/>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0"/>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0"/>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0"/>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0"/>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0"/>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0"/>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0"/>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0"/>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0"/>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0"/>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0"/>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0"/>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0"/>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0"/>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0"/>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0"/>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0"/>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0"/>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0"/>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0"/>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0"/>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0"/>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0"/>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0"/>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0"/>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0"/>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0"/>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0"/>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0"/>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0"/>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0"/>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0"/>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0"/>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0"/>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0"/>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0"/>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0"/>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0"/>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0"/>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0"/>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0"/>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0"/>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0"/>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0"/>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0"/>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0"/>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0"/>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0"/>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0"/>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0"/>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0"/>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0"/>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0"/>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0"/>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0"/>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0"/>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0"/>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0"/>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0"/>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0"/>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0"/>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0"/>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0"/>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0"/>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0"/>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0"/>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0"/>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0"/>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0"/>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0"/>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0"/>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0"/>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0"/>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0"/>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0"/>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0"/>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0"/>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0"/>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0"/>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0"/>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0"/>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0"/>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0"/>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0"/>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0"/>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0"/>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0"/>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0"/>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0"/>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0"/>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0"/>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0"/>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0"/>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0"/>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0"/>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0"/>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0"/>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0"/>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0"/>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0"/>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0"/>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0"/>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0"/>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0"/>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0"/>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0"/>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0"/>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0"/>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0"/>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0"/>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0"/>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0"/>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0"/>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0"/>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0"/>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0"/>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0"/>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0"/>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0"/>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0"/>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0"/>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0"/>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0"/>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0"/>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0"/>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0"/>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0"/>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0"/>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0"/>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0"/>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0"/>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0"/>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0"/>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0"/>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0"/>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0"/>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0"/>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0"/>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0"/>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0"/>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0"/>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0"/>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0"/>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0"/>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0"/>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0"/>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0"/>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0"/>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0"/>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0"/>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0"/>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0"/>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0"/>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0"/>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0"/>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0"/>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0"/>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0"/>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0"/>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0"/>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0"/>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0"/>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0"/>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0"/>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0"/>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0"/>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0"/>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0"/>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0"/>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0"/>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0"/>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0"/>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0"/>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0"/>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0"/>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0"/>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0"/>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0"/>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0"/>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0"/>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0"/>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0"/>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0"/>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0"/>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0"/>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0"/>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0"/>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0"/>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0"/>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0"/>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0"/>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0"/>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0"/>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0"/>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0"/>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0"/>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0"/>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0"/>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0"/>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0"/>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0"/>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0"/>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0"/>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0"/>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0"/>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0"/>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0"/>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0"/>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0"/>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0"/>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0"/>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0"/>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0"/>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0"/>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0"/>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0"/>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0"/>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0"/>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0"/>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0"/>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0"/>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0"/>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0"/>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0"/>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0"/>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0"/>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0"/>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0"/>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0"/>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0"/>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0"/>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0"/>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0"/>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0"/>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0"/>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0"/>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0"/>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0"/>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0"/>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0"/>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0"/>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0"/>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0"/>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0"/>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0"/>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0"/>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0"/>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0"/>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0"/>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0"/>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0"/>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0"/>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0"/>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0"/>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0"/>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0"/>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0"/>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0"/>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0"/>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0"/>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0"/>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0"/>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0"/>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0"/>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0"/>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0"/>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0"/>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0"/>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0"/>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0"/>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0"/>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0"/>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0"/>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0"/>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0"/>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0"/>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0"/>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0"/>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0"/>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0"/>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0"/>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0"/>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0"/>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0"/>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0"/>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0"/>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0"/>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0"/>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0"/>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0"/>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0"/>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0"/>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0"/>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0"/>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0"/>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0"/>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0"/>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0"/>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0"/>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0"/>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0"/>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0"/>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0"/>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0"/>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0"/>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0"/>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0"/>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0"/>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0"/>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0"/>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0"/>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0"/>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0"/>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0"/>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0"/>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0"/>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0"/>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0"/>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0"/>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0"/>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0"/>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0"/>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0"/>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0"/>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0"/>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0"/>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0"/>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0"/>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0"/>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0"/>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0"/>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0"/>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0"/>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0"/>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0"/>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0"/>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0"/>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0"/>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0"/>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0"/>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0"/>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0"/>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0"/>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0"/>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0"/>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0"/>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0"/>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0"/>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0"/>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0"/>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0"/>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0"/>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0"/>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0"/>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0"/>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0"/>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0"/>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0"/>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0"/>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0"/>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0"/>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0"/>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0"/>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0"/>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0"/>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0"/>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0"/>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0"/>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0"/>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0"/>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0"/>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0"/>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0"/>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0"/>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0"/>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0"/>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0"/>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0"/>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0"/>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0"/>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0"/>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0"/>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0"/>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0"/>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0"/>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0"/>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0"/>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0"/>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0"/>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0"/>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0"/>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0"/>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0"/>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0"/>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0"/>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0"/>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0"/>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0"/>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0"/>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0"/>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0"/>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0"/>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0"/>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0"/>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0"/>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0"/>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80"/>
          <p:cNvGrpSpPr/>
          <p:nvPr/>
        </p:nvGrpSpPr>
        <p:grpSpPr>
          <a:xfrm>
            <a:off x="3450485" y="919691"/>
            <a:ext cx="2310381" cy="1488888"/>
            <a:chOff x="229225" y="549050"/>
            <a:chExt cx="7161750" cy="4615275"/>
          </a:xfrm>
        </p:grpSpPr>
        <p:sp>
          <p:nvSpPr>
            <p:cNvPr id="8345" name="Google Shape;8345;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0"/>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0"/>
          <p:cNvGrpSpPr/>
          <p:nvPr/>
        </p:nvGrpSpPr>
        <p:grpSpPr>
          <a:xfrm>
            <a:off x="3548403" y="2849588"/>
            <a:ext cx="2310282" cy="1374222"/>
            <a:chOff x="238125" y="732525"/>
            <a:chExt cx="7130500" cy="4241425"/>
          </a:xfrm>
        </p:grpSpPr>
        <p:sp>
          <p:nvSpPr>
            <p:cNvPr id="8463" name="Google Shape;8463;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0" name="Shape 8580"/>
        <p:cNvGrpSpPr/>
        <p:nvPr/>
      </p:nvGrpSpPr>
      <p:grpSpPr>
        <a:xfrm>
          <a:off x="0" y="0"/>
          <a:ext cx="0" cy="0"/>
          <a:chOff x="0" y="0"/>
          <a:chExt cx="0" cy="0"/>
        </a:xfrm>
      </p:grpSpPr>
      <p:grpSp>
        <p:nvGrpSpPr>
          <p:cNvPr id="8581" name="Google Shape;8581;p81"/>
          <p:cNvGrpSpPr/>
          <p:nvPr/>
        </p:nvGrpSpPr>
        <p:grpSpPr>
          <a:xfrm>
            <a:off x="2100560" y="3398663"/>
            <a:ext cx="1102891" cy="760337"/>
            <a:chOff x="4967783" y="2151471"/>
            <a:chExt cx="3920692" cy="2702940"/>
          </a:xfrm>
        </p:grpSpPr>
        <p:grpSp>
          <p:nvGrpSpPr>
            <p:cNvPr id="8582" name="Google Shape;8582;p81"/>
            <p:cNvGrpSpPr/>
            <p:nvPr/>
          </p:nvGrpSpPr>
          <p:grpSpPr>
            <a:xfrm>
              <a:off x="5045709" y="2252109"/>
              <a:ext cx="3761071" cy="2501708"/>
              <a:chOff x="2691784" y="1805334"/>
              <a:chExt cx="3761071" cy="2501708"/>
            </a:xfrm>
          </p:grpSpPr>
          <p:sp>
            <p:nvSpPr>
              <p:cNvPr id="8583" name="Google Shape;8583;p8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81"/>
            <p:cNvGrpSpPr/>
            <p:nvPr/>
          </p:nvGrpSpPr>
          <p:grpSpPr>
            <a:xfrm>
              <a:off x="4967783" y="2151471"/>
              <a:ext cx="3920692" cy="2702940"/>
              <a:chOff x="2613858" y="1704696"/>
              <a:chExt cx="3920692" cy="2702940"/>
            </a:xfrm>
          </p:grpSpPr>
          <p:sp>
            <p:nvSpPr>
              <p:cNvPr id="8591" name="Google Shape;8591;p8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6" name="Google Shape;8596;p81"/>
          <p:cNvGrpSpPr/>
          <p:nvPr/>
        </p:nvGrpSpPr>
        <p:grpSpPr>
          <a:xfrm>
            <a:off x="3504468" y="1286940"/>
            <a:ext cx="1561911" cy="708580"/>
            <a:chOff x="3530532" y="1496185"/>
            <a:chExt cx="1561911" cy="708580"/>
          </a:xfrm>
        </p:grpSpPr>
        <p:grpSp>
          <p:nvGrpSpPr>
            <p:cNvPr id="8597" name="Google Shape;8597;p81"/>
            <p:cNvGrpSpPr/>
            <p:nvPr/>
          </p:nvGrpSpPr>
          <p:grpSpPr>
            <a:xfrm>
              <a:off x="3720318" y="1857562"/>
              <a:ext cx="1372125" cy="54"/>
              <a:chOff x="3720318" y="1857562"/>
              <a:chExt cx="1372125" cy="54"/>
            </a:xfrm>
          </p:grpSpPr>
          <p:cxnSp>
            <p:nvCxnSpPr>
              <p:cNvPr id="8598" name="Google Shape;8598;p81"/>
              <p:cNvCxnSpPr>
                <a:endCxn id="859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0" name="Google Shape;8600;p8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1" name="Google Shape;8601;p8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2" name="Google Shape;8602;p81"/>
              <p:cNvCxnSpPr>
                <a:stCxn id="859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603" name="Google Shape;8603;p81"/>
            <p:cNvGrpSpPr/>
            <p:nvPr/>
          </p:nvGrpSpPr>
          <p:grpSpPr>
            <a:xfrm>
              <a:off x="3567462" y="1496185"/>
              <a:ext cx="286500" cy="272914"/>
              <a:chOff x="3567462" y="1496185"/>
              <a:chExt cx="286500" cy="272914"/>
            </a:xfrm>
          </p:grpSpPr>
          <p:cxnSp>
            <p:nvCxnSpPr>
              <p:cNvPr id="8604" name="Google Shape;8604;p8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605" name="Google Shape;8605;p8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8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8" name="Google Shape;8608;p81"/>
            <p:cNvGrpSpPr/>
            <p:nvPr/>
          </p:nvGrpSpPr>
          <p:grpSpPr>
            <a:xfrm>
              <a:off x="3929014" y="1960574"/>
              <a:ext cx="286500" cy="242342"/>
              <a:chOff x="3929014" y="1960574"/>
              <a:chExt cx="286500" cy="242342"/>
            </a:xfrm>
          </p:grpSpPr>
          <p:cxnSp>
            <p:nvCxnSpPr>
              <p:cNvPr id="8609" name="Google Shape;8609;p8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610" name="Google Shape;8610;p8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1"/>
            <p:cNvGrpSpPr/>
            <p:nvPr/>
          </p:nvGrpSpPr>
          <p:grpSpPr>
            <a:xfrm>
              <a:off x="4290828" y="1496185"/>
              <a:ext cx="286500" cy="272914"/>
              <a:chOff x="4290828" y="1496185"/>
              <a:chExt cx="286500" cy="272914"/>
            </a:xfrm>
          </p:grpSpPr>
          <p:cxnSp>
            <p:nvCxnSpPr>
              <p:cNvPr id="8612" name="Google Shape;8612;p8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613" name="Google Shape;8613;p8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4" name="Google Shape;8614;p8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81"/>
            <p:cNvGrpSpPr/>
            <p:nvPr/>
          </p:nvGrpSpPr>
          <p:grpSpPr>
            <a:xfrm>
              <a:off x="4657726" y="1959674"/>
              <a:ext cx="286500" cy="245092"/>
              <a:chOff x="4657726" y="1959674"/>
              <a:chExt cx="286500" cy="245092"/>
            </a:xfrm>
          </p:grpSpPr>
          <p:cxnSp>
            <p:nvCxnSpPr>
              <p:cNvPr id="8616" name="Google Shape;8616;p8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617" name="Google Shape;8617;p8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8" name="Google Shape;8618;p81"/>
          <p:cNvGrpSpPr/>
          <p:nvPr/>
        </p:nvGrpSpPr>
        <p:grpSpPr>
          <a:xfrm>
            <a:off x="3486488" y="2149036"/>
            <a:ext cx="1597032" cy="378649"/>
            <a:chOff x="3512551" y="2358282"/>
            <a:chExt cx="1597032" cy="378649"/>
          </a:xfrm>
        </p:grpSpPr>
        <p:grpSp>
          <p:nvGrpSpPr>
            <p:cNvPr id="8619" name="Google Shape;8619;p81"/>
            <p:cNvGrpSpPr/>
            <p:nvPr/>
          </p:nvGrpSpPr>
          <p:grpSpPr>
            <a:xfrm>
              <a:off x="3738198" y="2553002"/>
              <a:ext cx="1145834" cy="117"/>
              <a:chOff x="3738198" y="2553002"/>
              <a:chExt cx="1145834" cy="117"/>
            </a:xfrm>
          </p:grpSpPr>
          <p:cxnSp>
            <p:nvCxnSpPr>
              <p:cNvPr id="8620" name="Google Shape;8620;p8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621" name="Google Shape;8621;p8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622" name="Google Shape;8622;p81"/>
              <p:cNvCxnSpPr>
                <a:stCxn id="8623" idx="6"/>
                <a:endCxn id="862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625" name="Google Shape;8625;p81"/>
            <p:cNvGrpSpPr/>
            <p:nvPr/>
          </p:nvGrpSpPr>
          <p:grpSpPr>
            <a:xfrm>
              <a:off x="3969644" y="2440153"/>
              <a:ext cx="225900" cy="296779"/>
              <a:chOff x="3969644" y="2440153"/>
              <a:chExt cx="225900" cy="296779"/>
            </a:xfrm>
          </p:grpSpPr>
          <p:cxnSp>
            <p:nvCxnSpPr>
              <p:cNvPr id="8626" name="Google Shape;8626;p8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624" name="Google Shape;8624;p8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81"/>
            <p:cNvGrpSpPr/>
            <p:nvPr/>
          </p:nvGrpSpPr>
          <p:grpSpPr>
            <a:xfrm>
              <a:off x="4426818" y="2358282"/>
              <a:ext cx="225600" cy="307471"/>
              <a:chOff x="4426818" y="2358282"/>
              <a:chExt cx="225600" cy="307471"/>
            </a:xfrm>
          </p:grpSpPr>
          <p:cxnSp>
            <p:nvCxnSpPr>
              <p:cNvPr id="8629" name="Google Shape;8629;p81"/>
              <p:cNvCxnSpPr>
                <a:stCxn id="863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631" name="Google Shape;8631;p8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81"/>
            <p:cNvGrpSpPr/>
            <p:nvPr/>
          </p:nvGrpSpPr>
          <p:grpSpPr>
            <a:xfrm>
              <a:off x="4883984" y="2440153"/>
              <a:ext cx="225600" cy="296479"/>
              <a:chOff x="4883984" y="2440153"/>
              <a:chExt cx="225600" cy="296479"/>
            </a:xfrm>
          </p:grpSpPr>
          <p:cxnSp>
            <p:nvCxnSpPr>
              <p:cNvPr id="8633" name="Google Shape;8633;p8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634" name="Google Shape;8634;p8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81"/>
            <p:cNvGrpSpPr/>
            <p:nvPr/>
          </p:nvGrpSpPr>
          <p:grpSpPr>
            <a:xfrm>
              <a:off x="3512551" y="2358356"/>
              <a:ext cx="225647" cy="307629"/>
              <a:chOff x="2182679" y="2005014"/>
              <a:chExt cx="792300" cy="1080158"/>
            </a:xfrm>
          </p:grpSpPr>
          <p:cxnSp>
            <p:nvCxnSpPr>
              <p:cNvPr id="8637" name="Google Shape;8637;p81"/>
              <p:cNvCxnSpPr>
                <a:stCxn id="863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623" name="Google Shape;8623;p8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9" name="Google Shape;8639;p81"/>
          <p:cNvGrpSpPr/>
          <p:nvPr/>
        </p:nvGrpSpPr>
        <p:grpSpPr>
          <a:xfrm>
            <a:off x="6846570" y="972834"/>
            <a:ext cx="1559809" cy="722610"/>
            <a:chOff x="634175" y="2986275"/>
            <a:chExt cx="3147949" cy="1458344"/>
          </a:xfrm>
        </p:grpSpPr>
        <p:cxnSp>
          <p:nvCxnSpPr>
            <p:cNvPr id="8640" name="Google Shape;8640;p81"/>
            <p:cNvCxnSpPr>
              <a:stCxn id="8641" idx="4"/>
              <a:endCxn id="864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643" name="Google Shape;8643;p81"/>
            <p:cNvCxnSpPr>
              <a:stCxn id="8642" idx="0"/>
              <a:endCxn id="864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645" name="Google Shape;8645;p81"/>
            <p:cNvCxnSpPr>
              <a:stCxn id="8644" idx="4"/>
              <a:endCxn id="864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647" name="Google Shape;8647;p81"/>
            <p:cNvCxnSpPr>
              <a:stCxn id="8646" idx="0"/>
              <a:endCxn id="864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648" name="Google Shape;8648;p8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4" name="Google Shape;8644;p8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1" name="Google Shape;8641;p8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6" name="Google Shape;8646;p8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2" name="Google Shape;8642;p8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649" name="Google Shape;8649;p81"/>
          <p:cNvGrpSpPr/>
          <p:nvPr/>
        </p:nvGrpSpPr>
        <p:grpSpPr>
          <a:xfrm>
            <a:off x="3500360" y="2682741"/>
            <a:ext cx="1570719" cy="294123"/>
            <a:chOff x="998425" y="1182125"/>
            <a:chExt cx="1065400" cy="199500"/>
          </a:xfrm>
        </p:grpSpPr>
        <p:sp>
          <p:nvSpPr>
            <p:cNvPr id="8650" name="Google Shape;8650;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81"/>
          <p:cNvGrpSpPr/>
          <p:nvPr/>
        </p:nvGrpSpPr>
        <p:grpSpPr>
          <a:xfrm>
            <a:off x="6843616" y="1800228"/>
            <a:ext cx="1565716" cy="366729"/>
            <a:chOff x="1247650" y="2075423"/>
            <a:chExt cx="6648477" cy="1557238"/>
          </a:xfrm>
        </p:grpSpPr>
        <p:sp>
          <p:nvSpPr>
            <p:cNvPr id="8656" name="Google Shape;8656;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81"/>
          <p:cNvGrpSpPr/>
          <p:nvPr/>
        </p:nvGrpSpPr>
        <p:grpSpPr>
          <a:xfrm>
            <a:off x="6827928" y="2949043"/>
            <a:ext cx="1597061" cy="663440"/>
            <a:chOff x="6796238" y="3158297"/>
            <a:chExt cx="1630319" cy="677257"/>
          </a:xfrm>
        </p:grpSpPr>
        <p:cxnSp>
          <p:nvCxnSpPr>
            <p:cNvPr id="8663" name="Google Shape;8663;p8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64" name="Google Shape;8664;p8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65" name="Google Shape;8665;p8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666" name="Google Shape;8666;p8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667" name="Google Shape;8667;p81"/>
            <p:cNvGrpSpPr/>
            <p:nvPr/>
          </p:nvGrpSpPr>
          <p:grpSpPr>
            <a:xfrm>
              <a:off x="6796238" y="3311904"/>
              <a:ext cx="1630319" cy="377697"/>
              <a:chOff x="6796238" y="3311904"/>
              <a:chExt cx="1630319" cy="377697"/>
            </a:xfrm>
          </p:grpSpPr>
          <p:sp>
            <p:nvSpPr>
              <p:cNvPr id="8668" name="Google Shape;8668;p8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1" name="Google Shape;8671;p81"/>
          <p:cNvGrpSpPr/>
          <p:nvPr/>
        </p:nvGrpSpPr>
        <p:grpSpPr>
          <a:xfrm>
            <a:off x="5349066" y="970435"/>
            <a:ext cx="1368606" cy="1593805"/>
            <a:chOff x="1839112" y="2209163"/>
            <a:chExt cx="1918159" cy="2233784"/>
          </a:xfrm>
        </p:grpSpPr>
        <p:sp>
          <p:nvSpPr>
            <p:cNvPr id="8672" name="Google Shape;8672;p8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5" name="Google Shape;8675;p81"/>
            <p:cNvCxnSpPr>
              <a:stCxn id="8672" idx="6"/>
              <a:endCxn id="867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76" name="Google Shape;8676;p81"/>
            <p:cNvCxnSpPr>
              <a:stCxn id="8673" idx="4"/>
              <a:endCxn id="867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678" name="Google Shape;8678;p81"/>
            <p:cNvCxnSpPr>
              <a:stCxn id="8677" idx="6"/>
              <a:endCxn id="867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79" name="Google Shape;8679;p81"/>
            <p:cNvCxnSpPr>
              <a:stCxn id="8674" idx="4"/>
              <a:endCxn id="868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677" name="Google Shape;8677;p8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2" name="Google Shape;8682;p81"/>
            <p:cNvCxnSpPr>
              <a:endCxn id="868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683" name="Google Shape;8683;p81"/>
          <p:cNvGrpSpPr/>
          <p:nvPr/>
        </p:nvGrpSpPr>
        <p:grpSpPr>
          <a:xfrm>
            <a:off x="3481439" y="976671"/>
            <a:ext cx="1637968" cy="154942"/>
            <a:chOff x="238125" y="2506075"/>
            <a:chExt cx="7115411" cy="673075"/>
          </a:xfrm>
        </p:grpSpPr>
        <p:sp>
          <p:nvSpPr>
            <p:cNvPr id="8684" name="Google Shape;8684;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81"/>
          <p:cNvGrpSpPr/>
          <p:nvPr/>
        </p:nvGrpSpPr>
        <p:grpSpPr>
          <a:xfrm>
            <a:off x="720124" y="1298269"/>
            <a:ext cx="2476762" cy="91743"/>
            <a:chOff x="1464850" y="436376"/>
            <a:chExt cx="6001362" cy="222300"/>
          </a:xfrm>
        </p:grpSpPr>
        <p:sp>
          <p:nvSpPr>
            <p:cNvPr id="8690" name="Google Shape;8690;p8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95" name="Google Shape;8695;p8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96" name="Google Shape;8696;p8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97" name="Google Shape;8697;p8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98" name="Google Shape;8698;p8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699" name="Google Shape;8699;p81"/>
          <p:cNvGrpSpPr/>
          <p:nvPr/>
        </p:nvGrpSpPr>
        <p:grpSpPr>
          <a:xfrm>
            <a:off x="706391" y="2533734"/>
            <a:ext cx="1452710" cy="651923"/>
            <a:chOff x="803162" y="2667727"/>
            <a:chExt cx="1411906" cy="633611"/>
          </a:xfrm>
        </p:grpSpPr>
        <p:cxnSp>
          <p:nvCxnSpPr>
            <p:cNvPr id="8700" name="Google Shape;8700;p81"/>
            <p:cNvCxnSpPr>
              <a:stCxn id="8701" idx="2"/>
              <a:endCxn id="870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03" name="Google Shape;8703;p81"/>
            <p:cNvCxnSpPr>
              <a:stCxn id="8704" idx="0"/>
              <a:endCxn id="870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05" name="Google Shape;8705;p81"/>
            <p:cNvCxnSpPr>
              <a:stCxn id="8704" idx="2"/>
              <a:endCxn id="870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07" name="Google Shape;8707;p81"/>
            <p:cNvCxnSpPr>
              <a:stCxn id="8708" idx="0"/>
              <a:endCxn id="870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09" name="Google Shape;8709;p81"/>
            <p:cNvCxnSpPr>
              <a:stCxn id="8702" idx="2"/>
              <a:endCxn id="871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11" name="Google Shape;8711;p81"/>
            <p:cNvCxnSpPr>
              <a:stCxn id="8712" idx="0"/>
              <a:endCxn id="870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708" name="Google Shape;8708;p8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6" name="Google Shape;8706;p8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12" name="Google Shape;8712;p8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10" name="Google Shape;8710;p8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2" name="Google Shape;8702;p8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4" name="Google Shape;8704;p8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1" name="Google Shape;8701;p8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713" name="Google Shape;8713;p81"/>
          <p:cNvGrpSpPr/>
          <p:nvPr/>
        </p:nvGrpSpPr>
        <p:grpSpPr>
          <a:xfrm>
            <a:off x="706393" y="969273"/>
            <a:ext cx="2518541" cy="209309"/>
            <a:chOff x="803163" y="1111966"/>
            <a:chExt cx="2447800" cy="203430"/>
          </a:xfrm>
        </p:grpSpPr>
        <p:grpSp>
          <p:nvGrpSpPr>
            <p:cNvPr id="8714" name="Google Shape;8714;p81"/>
            <p:cNvGrpSpPr/>
            <p:nvPr/>
          </p:nvGrpSpPr>
          <p:grpSpPr>
            <a:xfrm>
              <a:off x="1958180" y="1111966"/>
              <a:ext cx="588019" cy="121396"/>
              <a:chOff x="4808316" y="2800065"/>
              <a:chExt cx="1999386" cy="412910"/>
            </a:xfrm>
          </p:grpSpPr>
          <p:sp>
            <p:nvSpPr>
              <p:cNvPr id="8715" name="Google Shape;8715;p8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6" name="Google Shape;8716;p81"/>
              <p:cNvGrpSpPr/>
              <p:nvPr/>
            </p:nvGrpSpPr>
            <p:grpSpPr>
              <a:xfrm>
                <a:off x="4808316" y="2800065"/>
                <a:ext cx="92400" cy="411825"/>
                <a:chOff x="845575" y="2563700"/>
                <a:chExt cx="92400" cy="411825"/>
              </a:xfrm>
            </p:grpSpPr>
            <p:cxnSp>
              <p:nvCxnSpPr>
                <p:cNvPr id="8717" name="Google Shape;8717;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18" name="Google Shape;8718;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719" name="Google Shape;8719;p8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720" name="Google Shape;8720;p8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1" name="Google Shape;8721;p81"/>
            <p:cNvGrpSpPr/>
            <p:nvPr/>
          </p:nvGrpSpPr>
          <p:grpSpPr>
            <a:xfrm>
              <a:off x="803163" y="1111974"/>
              <a:ext cx="591158" cy="121545"/>
              <a:chOff x="803163" y="1111974"/>
              <a:chExt cx="591158" cy="121545"/>
            </a:xfrm>
          </p:grpSpPr>
          <p:grpSp>
            <p:nvGrpSpPr>
              <p:cNvPr id="8722" name="Google Shape;8722;p81"/>
              <p:cNvGrpSpPr/>
              <p:nvPr/>
            </p:nvGrpSpPr>
            <p:grpSpPr>
              <a:xfrm>
                <a:off x="803163" y="1111974"/>
                <a:ext cx="27175" cy="121077"/>
                <a:chOff x="845575" y="2563700"/>
                <a:chExt cx="92400" cy="411825"/>
              </a:xfrm>
            </p:grpSpPr>
            <p:cxnSp>
              <p:nvCxnSpPr>
                <p:cNvPr id="8723" name="Google Shape;8723;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24" name="Google Shape;8724;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5" name="Google Shape;8725;p8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81"/>
            <p:cNvGrpSpPr/>
            <p:nvPr/>
          </p:nvGrpSpPr>
          <p:grpSpPr>
            <a:xfrm>
              <a:off x="1381910" y="1194219"/>
              <a:ext cx="588341" cy="121177"/>
              <a:chOff x="1381910" y="1194219"/>
              <a:chExt cx="588341" cy="121177"/>
            </a:xfrm>
          </p:grpSpPr>
          <p:grpSp>
            <p:nvGrpSpPr>
              <p:cNvPr id="8727" name="Google Shape;8727;p81"/>
              <p:cNvGrpSpPr/>
              <p:nvPr/>
            </p:nvGrpSpPr>
            <p:grpSpPr>
              <a:xfrm rot="10800000">
                <a:off x="1381910" y="1194319"/>
                <a:ext cx="27175" cy="121077"/>
                <a:chOff x="2070100" y="2563700"/>
                <a:chExt cx="92400" cy="411825"/>
              </a:xfrm>
            </p:grpSpPr>
            <p:cxnSp>
              <p:nvCxnSpPr>
                <p:cNvPr id="8728" name="Google Shape;8728;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29" name="Google Shape;8729;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0" name="Google Shape;8730;p8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81"/>
            <p:cNvGrpSpPr/>
            <p:nvPr/>
          </p:nvGrpSpPr>
          <p:grpSpPr>
            <a:xfrm>
              <a:off x="2532079" y="1194219"/>
              <a:ext cx="704927" cy="121177"/>
              <a:chOff x="2532079" y="1194219"/>
              <a:chExt cx="704927" cy="121177"/>
            </a:xfrm>
          </p:grpSpPr>
          <p:grpSp>
            <p:nvGrpSpPr>
              <p:cNvPr id="8732" name="Google Shape;8732;p81"/>
              <p:cNvGrpSpPr/>
              <p:nvPr/>
            </p:nvGrpSpPr>
            <p:grpSpPr>
              <a:xfrm rot="10800000">
                <a:off x="2532079" y="1194319"/>
                <a:ext cx="27175" cy="121077"/>
                <a:chOff x="2070100" y="2563700"/>
                <a:chExt cx="92400" cy="411825"/>
              </a:xfrm>
            </p:grpSpPr>
            <p:cxnSp>
              <p:nvCxnSpPr>
                <p:cNvPr id="8733" name="Google Shape;8733;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34" name="Google Shape;8734;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5" name="Google Shape;8735;p8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6" name="Google Shape;8736;p81"/>
          <p:cNvGrpSpPr/>
          <p:nvPr/>
        </p:nvGrpSpPr>
        <p:grpSpPr>
          <a:xfrm>
            <a:off x="3499403" y="3665904"/>
            <a:ext cx="1567778" cy="491677"/>
            <a:chOff x="5194708" y="3484366"/>
            <a:chExt cx="3148148" cy="987304"/>
          </a:xfrm>
        </p:grpSpPr>
        <p:grpSp>
          <p:nvGrpSpPr>
            <p:cNvPr id="8737" name="Google Shape;8737;p81"/>
            <p:cNvGrpSpPr/>
            <p:nvPr/>
          </p:nvGrpSpPr>
          <p:grpSpPr>
            <a:xfrm>
              <a:off x="7531521" y="3484366"/>
              <a:ext cx="811335" cy="987304"/>
              <a:chOff x="3379425" y="1617275"/>
              <a:chExt cx="1090650" cy="1327200"/>
            </a:xfrm>
          </p:grpSpPr>
          <p:sp>
            <p:nvSpPr>
              <p:cNvPr id="8738" name="Google Shape;8738;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81"/>
            <p:cNvGrpSpPr/>
            <p:nvPr/>
          </p:nvGrpSpPr>
          <p:grpSpPr>
            <a:xfrm>
              <a:off x="6752546" y="3484366"/>
              <a:ext cx="811428" cy="987304"/>
              <a:chOff x="2332275" y="1617275"/>
              <a:chExt cx="1090775" cy="1327200"/>
            </a:xfrm>
          </p:grpSpPr>
          <p:sp>
            <p:nvSpPr>
              <p:cNvPr id="8742" name="Google Shape;8742;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1"/>
            <p:cNvGrpSpPr/>
            <p:nvPr/>
          </p:nvGrpSpPr>
          <p:grpSpPr>
            <a:xfrm>
              <a:off x="5973664" y="3484366"/>
              <a:ext cx="811335" cy="987304"/>
              <a:chOff x="1285250" y="1617275"/>
              <a:chExt cx="1090650" cy="1327200"/>
            </a:xfrm>
          </p:grpSpPr>
          <p:sp>
            <p:nvSpPr>
              <p:cNvPr id="8746" name="Google Shape;8746;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1"/>
            <p:cNvGrpSpPr/>
            <p:nvPr/>
          </p:nvGrpSpPr>
          <p:grpSpPr>
            <a:xfrm>
              <a:off x="5194708" y="3484366"/>
              <a:ext cx="811409" cy="987304"/>
              <a:chOff x="238125" y="1617275"/>
              <a:chExt cx="1090750" cy="1327200"/>
            </a:xfrm>
          </p:grpSpPr>
          <p:sp>
            <p:nvSpPr>
              <p:cNvPr id="8750" name="Google Shape;8750;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3" name="Google Shape;8753;p81"/>
          <p:cNvGrpSpPr/>
          <p:nvPr/>
        </p:nvGrpSpPr>
        <p:grpSpPr>
          <a:xfrm>
            <a:off x="3460012" y="3146315"/>
            <a:ext cx="1616964" cy="346256"/>
            <a:chOff x="1808063" y="4294338"/>
            <a:chExt cx="3370782" cy="721817"/>
          </a:xfrm>
        </p:grpSpPr>
        <p:sp>
          <p:nvSpPr>
            <p:cNvPr id="8754" name="Google Shape;8754;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81"/>
          <p:cNvGrpSpPr/>
          <p:nvPr/>
        </p:nvGrpSpPr>
        <p:grpSpPr>
          <a:xfrm>
            <a:off x="738224" y="3432344"/>
            <a:ext cx="1295882" cy="646587"/>
            <a:chOff x="834100" y="3642869"/>
            <a:chExt cx="1259483" cy="628426"/>
          </a:xfrm>
        </p:grpSpPr>
        <p:sp>
          <p:nvSpPr>
            <p:cNvPr id="8765" name="Google Shape;8765;p8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0" name="Google Shape;8790;p81"/>
            <p:cNvGrpSpPr/>
            <p:nvPr/>
          </p:nvGrpSpPr>
          <p:grpSpPr>
            <a:xfrm>
              <a:off x="1360364" y="3847835"/>
              <a:ext cx="208119" cy="224359"/>
              <a:chOff x="1360769" y="3847100"/>
              <a:chExt cx="208119" cy="224359"/>
            </a:xfrm>
          </p:grpSpPr>
          <p:sp>
            <p:nvSpPr>
              <p:cNvPr id="8791" name="Google Shape;8791;p8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1" name="Google Shape;8811;p8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81"/>
          <p:cNvGrpSpPr/>
          <p:nvPr/>
        </p:nvGrpSpPr>
        <p:grpSpPr>
          <a:xfrm rot="5400000">
            <a:off x="5951337" y="3228841"/>
            <a:ext cx="164064" cy="1414916"/>
            <a:chOff x="4428249" y="1369375"/>
            <a:chExt cx="36905" cy="429569"/>
          </a:xfrm>
        </p:grpSpPr>
        <p:sp>
          <p:nvSpPr>
            <p:cNvPr id="8826" name="Google Shape;8826;p8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81"/>
          <p:cNvGrpSpPr/>
          <p:nvPr/>
        </p:nvGrpSpPr>
        <p:grpSpPr>
          <a:xfrm flipH="1" rot="10800000">
            <a:off x="5323766" y="2817385"/>
            <a:ext cx="1419207" cy="24808"/>
            <a:chOff x="219558" y="4738465"/>
            <a:chExt cx="5852400" cy="102300"/>
          </a:xfrm>
        </p:grpSpPr>
        <p:cxnSp>
          <p:nvCxnSpPr>
            <p:cNvPr id="8859" name="Google Shape;8859;p8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860" name="Google Shape;8860;p8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81"/>
          <p:cNvGrpSpPr/>
          <p:nvPr/>
        </p:nvGrpSpPr>
        <p:grpSpPr>
          <a:xfrm>
            <a:off x="5335084" y="3190448"/>
            <a:ext cx="1396570" cy="385016"/>
            <a:chOff x="5286284" y="2966544"/>
            <a:chExt cx="1396570" cy="385016"/>
          </a:xfrm>
        </p:grpSpPr>
        <p:cxnSp>
          <p:nvCxnSpPr>
            <p:cNvPr id="8866" name="Google Shape;8866;p8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867" name="Google Shape;8867;p8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868" name="Google Shape;8868;p81"/>
            <p:cNvGrpSpPr/>
            <p:nvPr/>
          </p:nvGrpSpPr>
          <p:grpSpPr>
            <a:xfrm>
              <a:off x="5287688" y="3173364"/>
              <a:ext cx="1395166" cy="74100"/>
              <a:chOff x="5287688" y="3173364"/>
              <a:chExt cx="1395166" cy="74100"/>
            </a:xfrm>
          </p:grpSpPr>
          <p:cxnSp>
            <p:nvCxnSpPr>
              <p:cNvPr id="8869" name="Google Shape;8869;p8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870" name="Google Shape;8870;p8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871" name="Google Shape;8871;p8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2" name="Google Shape;8872;p8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3" name="Google Shape;8873;p8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4" name="Google Shape;8874;p8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5" name="Google Shape;8875;p8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6" name="Google Shape;8876;p8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877" name="Google Shape;8877;p8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878" name="Google Shape;8878;p81"/>
          <p:cNvGrpSpPr/>
          <p:nvPr/>
        </p:nvGrpSpPr>
        <p:grpSpPr>
          <a:xfrm>
            <a:off x="2021150" y="1609224"/>
            <a:ext cx="1182276" cy="662027"/>
            <a:chOff x="2029517" y="1732295"/>
            <a:chExt cx="1149068" cy="643432"/>
          </a:xfrm>
        </p:grpSpPr>
        <p:grpSp>
          <p:nvGrpSpPr>
            <p:cNvPr id="8879" name="Google Shape;8879;p81"/>
            <p:cNvGrpSpPr/>
            <p:nvPr/>
          </p:nvGrpSpPr>
          <p:grpSpPr>
            <a:xfrm>
              <a:off x="2708660" y="1746937"/>
              <a:ext cx="455427" cy="244429"/>
              <a:chOff x="2700693" y="1746937"/>
              <a:chExt cx="455427" cy="244429"/>
            </a:xfrm>
          </p:grpSpPr>
          <p:grpSp>
            <p:nvGrpSpPr>
              <p:cNvPr id="8880" name="Google Shape;8880;p81"/>
              <p:cNvGrpSpPr/>
              <p:nvPr/>
            </p:nvGrpSpPr>
            <p:grpSpPr>
              <a:xfrm>
                <a:off x="2905682" y="1782817"/>
                <a:ext cx="250438" cy="208549"/>
                <a:chOff x="2905682" y="1782817"/>
                <a:chExt cx="250438" cy="208549"/>
              </a:xfrm>
            </p:grpSpPr>
            <p:cxnSp>
              <p:nvCxnSpPr>
                <p:cNvPr id="8881" name="Google Shape;8881;p8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82" name="Google Shape;8882;p8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81"/>
              <p:cNvGrpSpPr/>
              <p:nvPr/>
            </p:nvGrpSpPr>
            <p:grpSpPr>
              <a:xfrm>
                <a:off x="2700693" y="1746937"/>
                <a:ext cx="449967" cy="72374"/>
                <a:chOff x="2700693" y="1746937"/>
                <a:chExt cx="449967" cy="72374"/>
              </a:xfrm>
            </p:grpSpPr>
            <p:cxnSp>
              <p:nvCxnSpPr>
                <p:cNvPr id="8884" name="Google Shape;8884;p8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85" name="Google Shape;8885;p8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6" name="Google Shape;8886;p81"/>
            <p:cNvGrpSpPr/>
            <p:nvPr/>
          </p:nvGrpSpPr>
          <p:grpSpPr>
            <a:xfrm>
              <a:off x="2029517" y="1732295"/>
              <a:ext cx="1149068" cy="643432"/>
              <a:chOff x="2029517" y="1732295"/>
              <a:chExt cx="1149068" cy="643432"/>
            </a:xfrm>
          </p:grpSpPr>
          <p:grpSp>
            <p:nvGrpSpPr>
              <p:cNvPr id="8887" name="Google Shape;8887;p81"/>
              <p:cNvGrpSpPr/>
              <p:nvPr/>
            </p:nvGrpSpPr>
            <p:grpSpPr>
              <a:xfrm>
                <a:off x="2703618" y="2103152"/>
                <a:ext cx="474966" cy="260017"/>
                <a:chOff x="2703618" y="2103152"/>
                <a:chExt cx="474966" cy="260017"/>
              </a:xfrm>
            </p:grpSpPr>
            <p:grpSp>
              <p:nvGrpSpPr>
                <p:cNvPr id="8888" name="Google Shape;8888;p81"/>
                <p:cNvGrpSpPr/>
                <p:nvPr/>
              </p:nvGrpSpPr>
              <p:grpSpPr>
                <a:xfrm>
                  <a:off x="2703618" y="2290640"/>
                  <a:ext cx="450291" cy="72529"/>
                  <a:chOff x="2703618" y="2290640"/>
                  <a:chExt cx="450291" cy="72529"/>
                </a:xfrm>
              </p:grpSpPr>
              <p:cxnSp>
                <p:nvCxnSpPr>
                  <p:cNvPr id="8889" name="Google Shape;8889;p8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90" name="Google Shape;8890;p8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81"/>
                <p:cNvGrpSpPr/>
                <p:nvPr/>
              </p:nvGrpSpPr>
              <p:grpSpPr>
                <a:xfrm>
                  <a:off x="2908607" y="2103152"/>
                  <a:ext cx="269977" cy="223538"/>
                  <a:chOff x="2908607" y="2103152"/>
                  <a:chExt cx="269977" cy="223538"/>
                </a:xfrm>
              </p:grpSpPr>
              <p:cxnSp>
                <p:nvCxnSpPr>
                  <p:cNvPr id="8892" name="Google Shape;8892;p8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93" name="Google Shape;8893;p8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4" name="Google Shape;8894;p81"/>
              <p:cNvGrpSpPr/>
              <p:nvPr/>
            </p:nvGrpSpPr>
            <p:grpSpPr>
              <a:xfrm>
                <a:off x="2029517" y="1732295"/>
                <a:ext cx="685827" cy="643432"/>
                <a:chOff x="2029517" y="1732295"/>
                <a:chExt cx="685827" cy="643432"/>
              </a:xfrm>
            </p:grpSpPr>
            <p:sp>
              <p:nvSpPr>
                <p:cNvPr id="8895" name="Google Shape;8895;p8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6" name="Google Shape;8896;p81"/>
                <p:cNvGrpSpPr/>
                <p:nvPr/>
              </p:nvGrpSpPr>
              <p:grpSpPr>
                <a:xfrm>
                  <a:off x="2158948" y="1732295"/>
                  <a:ext cx="556396" cy="333108"/>
                  <a:chOff x="2158948" y="1732295"/>
                  <a:chExt cx="556396" cy="333108"/>
                </a:xfrm>
              </p:grpSpPr>
              <p:cxnSp>
                <p:nvCxnSpPr>
                  <p:cNvPr id="8897" name="Google Shape;8897;p8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98" name="Google Shape;8898;p8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81"/>
                <p:cNvGrpSpPr/>
                <p:nvPr/>
              </p:nvGrpSpPr>
              <p:grpSpPr>
                <a:xfrm>
                  <a:off x="2159908" y="2065057"/>
                  <a:ext cx="550884" cy="310670"/>
                  <a:chOff x="2159908" y="2065057"/>
                  <a:chExt cx="550884" cy="310670"/>
                </a:xfrm>
              </p:grpSpPr>
              <p:cxnSp>
                <p:nvCxnSpPr>
                  <p:cNvPr id="8900" name="Google Shape;8900;p8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901" name="Google Shape;8901;p8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902" name="Google Shape;8902;p81"/>
          <p:cNvGrpSpPr/>
          <p:nvPr/>
        </p:nvGrpSpPr>
        <p:grpSpPr>
          <a:xfrm>
            <a:off x="706399" y="1556837"/>
            <a:ext cx="962651" cy="810058"/>
            <a:chOff x="732462" y="1766083"/>
            <a:chExt cx="962651" cy="810058"/>
          </a:xfrm>
        </p:grpSpPr>
        <p:grpSp>
          <p:nvGrpSpPr>
            <p:cNvPr id="8903" name="Google Shape;8903;p81"/>
            <p:cNvGrpSpPr/>
            <p:nvPr/>
          </p:nvGrpSpPr>
          <p:grpSpPr>
            <a:xfrm>
              <a:off x="732462" y="1908333"/>
              <a:ext cx="339369" cy="524756"/>
              <a:chOff x="844912" y="1819635"/>
              <a:chExt cx="329836" cy="510016"/>
            </a:xfrm>
          </p:grpSpPr>
          <p:sp>
            <p:nvSpPr>
              <p:cNvPr id="8904" name="Google Shape;8904;p8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81"/>
            <p:cNvGrpSpPr/>
            <p:nvPr/>
          </p:nvGrpSpPr>
          <p:grpSpPr>
            <a:xfrm>
              <a:off x="1184858" y="2256650"/>
              <a:ext cx="510255" cy="319491"/>
              <a:chOff x="1284601" y="2158168"/>
              <a:chExt cx="495923" cy="310517"/>
            </a:xfrm>
          </p:grpSpPr>
          <p:sp>
            <p:nvSpPr>
              <p:cNvPr id="8911" name="Google Shape;8911;p8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2" name="Google Shape;8912;p81"/>
              <p:cNvGrpSpPr/>
              <p:nvPr/>
            </p:nvGrpSpPr>
            <p:grpSpPr>
              <a:xfrm>
                <a:off x="1507666" y="2158168"/>
                <a:ext cx="272858" cy="310517"/>
                <a:chOff x="1507666" y="2158168"/>
                <a:chExt cx="272858" cy="310517"/>
              </a:xfrm>
            </p:grpSpPr>
            <p:grpSp>
              <p:nvGrpSpPr>
                <p:cNvPr id="8913" name="Google Shape;8913;p81"/>
                <p:cNvGrpSpPr/>
                <p:nvPr/>
              </p:nvGrpSpPr>
              <p:grpSpPr>
                <a:xfrm>
                  <a:off x="1507666" y="2176104"/>
                  <a:ext cx="166395" cy="273149"/>
                  <a:chOff x="1507666" y="2176104"/>
                  <a:chExt cx="166395" cy="273149"/>
                </a:xfrm>
              </p:grpSpPr>
              <p:sp>
                <p:nvSpPr>
                  <p:cNvPr id="8914" name="Google Shape;8914;p8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8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3" name="Google Shape;8923;p81"/>
            <p:cNvGrpSpPr/>
            <p:nvPr/>
          </p:nvGrpSpPr>
          <p:grpSpPr>
            <a:xfrm>
              <a:off x="1184858" y="1766083"/>
              <a:ext cx="510255" cy="319491"/>
              <a:chOff x="1284601" y="1681380"/>
              <a:chExt cx="495923" cy="310517"/>
            </a:xfrm>
          </p:grpSpPr>
          <p:sp>
            <p:nvSpPr>
              <p:cNvPr id="8924" name="Google Shape;8924;p8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81"/>
              <p:cNvGrpSpPr/>
              <p:nvPr/>
            </p:nvGrpSpPr>
            <p:grpSpPr>
              <a:xfrm>
                <a:off x="1507666" y="1681380"/>
                <a:ext cx="272858" cy="310517"/>
                <a:chOff x="1507666" y="1681380"/>
                <a:chExt cx="272858" cy="310517"/>
              </a:xfrm>
            </p:grpSpPr>
            <p:grpSp>
              <p:nvGrpSpPr>
                <p:cNvPr id="8926" name="Google Shape;8926;p81"/>
                <p:cNvGrpSpPr/>
                <p:nvPr/>
              </p:nvGrpSpPr>
              <p:grpSpPr>
                <a:xfrm>
                  <a:off x="1507666" y="1700120"/>
                  <a:ext cx="166395" cy="272984"/>
                  <a:chOff x="1507666" y="1700120"/>
                  <a:chExt cx="166395" cy="272984"/>
                </a:xfrm>
              </p:grpSpPr>
              <p:sp>
                <p:nvSpPr>
                  <p:cNvPr id="8927" name="Google Shape;8927;p8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8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36" name="Google Shape;8936;p81"/>
          <p:cNvGrpSpPr/>
          <p:nvPr/>
        </p:nvGrpSpPr>
        <p:grpSpPr>
          <a:xfrm>
            <a:off x="6815339" y="2324267"/>
            <a:ext cx="1622269" cy="552443"/>
            <a:chOff x="6894650" y="2574740"/>
            <a:chExt cx="1445100" cy="492111"/>
          </a:xfrm>
        </p:grpSpPr>
        <p:sp>
          <p:nvSpPr>
            <p:cNvPr id="8937" name="Google Shape;8937;p8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42" name="Google Shape;8942;p8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943" name="Google Shape;8943;p81"/>
          <p:cNvGrpSpPr/>
          <p:nvPr/>
        </p:nvGrpSpPr>
        <p:grpSpPr>
          <a:xfrm>
            <a:off x="6834882" y="3698522"/>
            <a:ext cx="1583206" cy="475705"/>
            <a:chOff x="6953919" y="3907920"/>
            <a:chExt cx="1377300" cy="475705"/>
          </a:xfrm>
        </p:grpSpPr>
        <p:cxnSp>
          <p:nvCxnSpPr>
            <p:cNvPr id="8944" name="Google Shape;8944;p8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945" name="Google Shape;8945;p8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946" name="Google Shape;8946;p8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947" name="Google Shape;8947;p8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948" name="Google Shape;8948;p8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949" name="Google Shape;8949;p81"/>
          <p:cNvGrpSpPr/>
          <p:nvPr/>
        </p:nvGrpSpPr>
        <p:grpSpPr>
          <a:xfrm>
            <a:off x="2338470" y="2459668"/>
            <a:ext cx="836286" cy="824529"/>
            <a:chOff x="2389399" y="2595741"/>
            <a:chExt cx="812796" cy="801369"/>
          </a:xfrm>
        </p:grpSpPr>
        <p:grpSp>
          <p:nvGrpSpPr>
            <p:cNvPr id="8950" name="Google Shape;8950;p81"/>
            <p:cNvGrpSpPr/>
            <p:nvPr/>
          </p:nvGrpSpPr>
          <p:grpSpPr>
            <a:xfrm>
              <a:off x="2492145" y="2881565"/>
              <a:ext cx="607300" cy="229751"/>
              <a:chOff x="2492145" y="2881565"/>
              <a:chExt cx="607300" cy="229751"/>
            </a:xfrm>
          </p:grpSpPr>
          <p:sp>
            <p:nvSpPr>
              <p:cNvPr id="8951" name="Google Shape;8951;p8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81"/>
            <p:cNvGrpSpPr/>
            <p:nvPr/>
          </p:nvGrpSpPr>
          <p:grpSpPr>
            <a:xfrm>
              <a:off x="2389399" y="2595741"/>
              <a:ext cx="812796" cy="296825"/>
              <a:chOff x="2389399" y="2595741"/>
              <a:chExt cx="812796" cy="296825"/>
            </a:xfrm>
          </p:grpSpPr>
          <p:grpSp>
            <p:nvGrpSpPr>
              <p:cNvPr id="8955" name="Google Shape;8955;p81"/>
              <p:cNvGrpSpPr/>
              <p:nvPr/>
            </p:nvGrpSpPr>
            <p:grpSpPr>
              <a:xfrm>
                <a:off x="2389399" y="2595741"/>
                <a:ext cx="363638" cy="296825"/>
                <a:chOff x="2389399" y="2595741"/>
                <a:chExt cx="363638" cy="296825"/>
              </a:xfrm>
            </p:grpSpPr>
            <p:grpSp>
              <p:nvGrpSpPr>
                <p:cNvPr id="8956" name="Google Shape;8956;p81"/>
                <p:cNvGrpSpPr/>
                <p:nvPr/>
              </p:nvGrpSpPr>
              <p:grpSpPr>
                <a:xfrm>
                  <a:off x="2493852" y="2794333"/>
                  <a:ext cx="259185" cy="98232"/>
                  <a:chOff x="2493852" y="2794333"/>
                  <a:chExt cx="259185" cy="98232"/>
                </a:xfrm>
              </p:grpSpPr>
              <p:sp>
                <p:nvSpPr>
                  <p:cNvPr id="8957" name="Google Shape;8957;p8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81"/>
                <p:cNvGrpSpPr/>
                <p:nvPr/>
              </p:nvGrpSpPr>
              <p:grpSpPr>
                <a:xfrm>
                  <a:off x="2389399" y="2595741"/>
                  <a:ext cx="224343" cy="182054"/>
                  <a:chOff x="2389399" y="2595741"/>
                  <a:chExt cx="224343" cy="182054"/>
                </a:xfrm>
              </p:grpSpPr>
              <p:sp>
                <p:nvSpPr>
                  <p:cNvPr id="8961" name="Google Shape;8961;p8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3" name="Google Shape;8963;p81"/>
              <p:cNvGrpSpPr/>
              <p:nvPr/>
            </p:nvGrpSpPr>
            <p:grpSpPr>
              <a:xfrm>
                <a:off x="2683630" y="2595741"/>
                <a:ext cx="224334" cy="296825"/>
                <a:chOff x="2683630" y="2595741"/>
                <a:chExt cx="224334" cy="296825"/>
              </a:xfrm>
            </p:grpSpPr>
            <p:grpSp>
              <p:nvGrpSpPr>
                <p:cNvPr id="8964" name="Google Shape;8964;p81"/>
                <p:cNvGrpSpPr/>
                <p:nvPr/>
              </p:nvGrpSpPr>
              <p:grpSpPr>
                <a:xfrm>
                  <a:off x="2788083" y="2794333"/>
                  <a:ext cx="15356" cy="98232"/>
                  <a:chOff x="2788083" y="2794333"/>
                  <a:chExt cx="15356" cy="98232"/>
                </a:xfrm>
              </p:grpSpPr>
              <p:sp>
                <p:nvSpPr>
                  <p:cNvPr id="8965" name="Google Shape;8965;p8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81"/>
                <p:cNvGrpSpPr/>
                <p:nvPr/>
              </p:nvGrpSpPr>
              <p:grpSpPr>
                <a:xfrm>
                  <a:off x="2683630" y="2595741"/>
                  <a:ext cx="224334" cy="182054"/>
                  <a:chOff x="2683630" y="2595741"/>
                  <a:chExt cx="224334" cy="182054"/>
                </a:xfrm>
              </p:grpSpPr>
              <p:sp>
                <p:nvSpPr>
                  <p:cNvPr id="8969" name="Google Shape;8969;p8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1" name="Google Shape;8971;p81"/>
              <p:cNvGrpSpPr/>
              <p:nvPr/>
            </p:nvGrpSpPr>
            <p:grpSpPr>
              <a:xfrm>
                <a:off x="2838475" y="2595741"/>
                <a:ext cx="363719" cy="296825"/>
                <a:chOff x="2838475" y="2595741"/>
                <a:chExt cx="363719" cy="296825"/>
              </a:xfrm>
            </p:grpSpPr>
            <p:grpSp>
              <p:nvGrpSpPr>
                <p:cNvPr id="8972" name="Google Shape;8972;p81"/>
                <p:cNvGrpSpPr/>
                <p:nvPr/>
              </p:nvGrpSpPr>
              <p:grpSpPr>
                <a:xfrm>
                  <a:off x="2838475" y="2794333"/>
                  <a:ext cx="259185" cy="98232"/>
                  <a:chOff x="2838475" y="2794333"/>
                  <a:chExt cx="259185" cy="98232"/>
                </a:xfrm>
              </p:grpSpPr>
              <p:sp>
                <p:nvSpPr>
                  <p:cNvPr id="8973" name="Google Shape;8973;p8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1"/>
                <p:cNvGrpSpPr/>
                <p:nvPr/>
              </p:nvGrpSpPr>
              <p:grpSpPr>
                <a:xfrm>
                  <a:off x="2977852" y="2595741"/>
                  <a:ext cx="224343" cy="182054"/>
                  <a:chOff x="2977852" y="2595741"/>
                  <a:chExt cx="224343" cy="182054"/>
                </a:xfrm>
              </p:grpSpPr>
              <p:sp>
                <p:nvSpPr>
                  <p:cNvPr id="8977" name="Google Shape;8977;p8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79" name="Google Shape;8979;p81"/>
            <p:cNvGrpSpPr/>
            <p:nvPr/>
          </p:nvGrpSpPr>
          <p:grpSpPr>
            <a:xfrm>
              <a:off x="2389399" y="3100241"/>
              <a:ext cx="812796" cy="296869"/>
              <a:chOff x="2389399" y="3100241"/>
              <a:chExt cx="812796" cy="296869"/>
            </a:xfrm>
          </p:grpSpPr>
          <p:grpSp>
            <p:nvGrpSpPr>
              <p:cNvPr id="8980" name="Google Shape;8980;p81"/>
              <p:cNvGrpSpPr/>
              <p:nvPr/>
            </p:nvGrpSpPr>
            <p:grpSpPr>
              <a:xfrm>
                <a:off x="2683630" y="3100241"/>
                <a:ext cx="224334" cy="296869"/>
                <a:chOff x="2683630" y="3100241"/>
                <a:chExt cx="224334" cy="296869"/>
              </a:xfrm>
            </p:grpSpPr>
            <p:grpSp>
              <p:nvGrpSpPr>
                <p:cNvPr id="8981" name="Google Shape;8981;p81"/>
                <p:cNvGrpSpPr/>
                <p:nvPr/>
              </p:nvGrpSpPr>
              <p:grpSpPr>
                <a:xfrm>
                  <a:off x="2788083" y="3100241"/>
                  <a:ext cx="15356" cy="98237"/>
                  <a:chOff x="2788083" y="3100241"/>
                  <a:chExt cx="15356" cy="98237"/>
                </a:xfrm>
              </p:grpSpPr>
              <p:sp>
                <p:nvSpPr>
                  <p:cNvPr id="8982" name="Google Shape;8982;p8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1"/>
                <p:cNvGrpSpPr/>
                <p:nvPr/>
              </p:nvGrpSpPr>
              <p:grpSpPr>
                <a:xfrm>
                  <a:off x="2683630" y="3215065"/>
                  <a:ext cx="224334" cy="182045"/>
                  <a:chOff x="2683630" y="3215065"/>
                  <a:chExt cx="224334" cy="182045"/>
                </a:xfrm>
              </p:grpSpPr>
              <p:sp>
                <p:nvSpPr>
                  <p:cNvPr id="8986" name="Google Shape;8986;p8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8" name="Google Shape;8988;p81"/>
              <p:cNvGrpSpPr/>
              <p:nvPr/>
            </p:nvGrpSpPr>
            <p:grpSpPr>
              <a:xfrm>
                <a:off x="2389399" y="3100241"/>
                <a:ext cx="363638" cy="296869"/>
                <a:chOff x="2389399" y="3100241"/>
                <a:chExt cx="363638" cy="296869"/>
              </a:xfrm>
            </p:grpSpPr>
            <p:grpSp>
              <p:nvGrpSpPr>
                <p:cNvPr id="8989" name="Google Shape;8989;p81"/>
                <p:cNvGrpSpPr/>
                <p:nvPr/>
              </p:nvGrpSpPr>
              <p:grpSpPr>
                <a:xfrm>
                  <a:off x="2493852" y="3100241"/>
                  <a:ext cx="259185" cy="98237"/>
                  <a:chOff x="2493852" y="3100241"/>
                  <a:chExt cx="259185" cy="98237"/>
                </a:xfrm>
              </p:grpSpPr>
              <p:sp>
                <p:nvSpPr>
                  <p:cNvPr id="8990" name="Google Shape;8990;p8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81"/>
                <p:cNvGrpSpPr/>
                <p:nvPr/>
              </p:nvGrpSpPr>
              <p:grpSpPr>
                <a:xfrm>
                  <a:off x="2389399" y="3215065"/>
                  <a:ext cx="224343" cy="182045"/>
                  <a:chOff x="2389399" y="3215065"/>
                  <a:chExt cx="224343" cy="182045"/>
                </a:xfrm>
              </p:grpSpPr>
              <p:sp>
                <p:nvSpPr>
                  <p:cNvPr id="8994" name="Google Shape;8994;p8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6" name="Google Shape;8996;p81"/>
              <p:cNvGrpSpPr/>
              <p:nvPr/>
            </p:nvGrpSpPr>
            <p:grpSpPr>
              <a:xfrm>
                <a:off x="2838475" y="3100241"/>
                <a:ext cx="363719" cy="296869"/>
                <a:chOff x="2838475" y="3100241"/>
                <a:chExt cx="363719" cy="296869"/>
              </a:xfrm>
            </p:grpSpPr>
            <p:grpSp>
              <p:nvGrpSpPr>
                <p:cNvPr id="8997" name="Google Shape;8997;p81"/>
                <p:cNvGrpSpPr/>
                <p:nvPr/>
              </p:nvGrpSpPr>
              <p:grpSpPr>
                <a:xfrm>
                  <a:off x="2838475" y="3100241"/>
                  <a:ext cx="259185" cy="98237"/>
                  <a:chOff x="2838475" y="3100241"/>
                  <a:chExt cx="259185" cy="98237"/>
                </a:xfrm>
              </p:grpSpPr>
              <p:sp>
                <p:nvSpPr>
                  <p:cNvPr id="8998" name="Google Shape;8998;p8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81"/>
                <p:cNvGrpSpPr/>
                <p:nvPr/>
              </p:nvGrpSpPr>
              <p:grpSpPr>
                <a:xfrm>
                  <a:off x="2977852" y="3215065"/>
                  <a:ext cx="224343" cy="182045"/>
                  <a:chOff x="2977852" y="3215065"/>
                  <a:chExt cx="224343" cy="182045"/>
                </a:xfrm>
              </p:grpSpPr>
              <p:sp>
                <p:nvSpPr>
                  <p:cNvPr id="9002" name="Google Shape;9002;p8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7" name="Shape 9007"/>
        <p:cNvGrpSpPr/>
        <p:nvPr/>
      </p:nvGrpSpPr>
      <p:grpSpPr>
        <a:xfrm>
          <a:off x="0" y="0"/>
          <a:ext cx="0" cy="0"/>
          <a:chOff x="0" y="0"/>
          <a:chExt cx="0" cy="0"/>
        </a:xfrm>
      </p:grpSpPr>
      <p:grpSp>
        <p:nvGrpSpPr>
          <p:cNvPr id="9008" name="Google Shape;9008;p82"/>
          <p:cNvGrpSpPr/>
          <p:nvPr/>
        </p:nvGrpSpPr>
        <p:grpSpPr>
          <a:xfrm>
            <a:off x="702088" y="3155922"/>
            <a:ext cx="2390414" cy="1024800"/>
            <a:chOff x="728925" y="3296613"/>
            <a:chExt cx="2390414" cy="1024800"/>
          </a:xfrm>
        </p:grpSpPr>
        <p:grpSp>
          <p:nvGrpSpPr>
            <p:cNvPr id="9009" name="Google Shape;9009;p82"/>
            <p:cNvGrpSpPr/>
            <p:nvPr/>
          </p:nvGrpSpPr>
          <p:grpSpPr>
            <a:xfrm>
              <a:off x="728925" y="3619800"/>
              <a:ext cx="2390414" cy="500893"/>
              <a:chOff x="728925" y="3619800"/>
              <a:chExt cx="2390414" cy="500893"/>
            </a:xfrm>
          </p:grpSpPr>
          <p:sp>
            <p:nvSpPr>
              <p:cNvPr id="9010" name="Google Shape;9010;p8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1" name="Google Shape;9011;p8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012" name="Google Shape;9012;p82"/>
            <p:cNvGrpSpPr/>
            <p:nvPr/>
          </p:nvGrpSpPr>
          <p:grpSpPr>
            <a:xfrm>
              <a:off x="1348050" y="3296613"/>
              <a:ext cx="1706152" cy="1024800"/>
              <a:chOff x="1348050" y="3296613"/>
              <a:chExt cx="1706152" cy="1024800"/>
            </a:xfrm>
          </p:grpSpPr>
          <p:sp>
            <p:nvSpPr>
              <p:cNvPr id="9013" name="Google Shape;9013;p8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4" name="Google Shape;9014;p8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5" name="Google Shape;9015;p8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6" name="Google Shape;9016;p8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7" name="Google Shape;9017;p8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018" name="Google Shape;9018;p82"/>
            <p:cNvGrpSpPr/>
            <p:nvPr/>
          </p:nvGrpSpPr>
          <p:grpSpPr>
            <a:xfrm>
              <a:off x="1455707" y="3654858"/>
              <a:ext cx="1491150" cy="417657"/>
              <a:chOff x="1455707" y="3654858"/>
              <a:chExt cx="1491150" cy="417657"/>
            </a:xfrm>
          </p:grpSpPr>
          <p:sp>
            <p:nvSpPr>
              <p:cNvPr id="9019" name="Google Shape;9019;p8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39" name="Google Shape;9039;p82"/>
          <p:cNvGraphicFramePr/>
          <p:nvPr/>
        </p:nvGraphicFramePr>
        <p:xfrm>
          <a:off x="5937787" y="2153834"/>
          <a:ext cx="3000000" cy="3000000"/>
        </p:xfrm>
        <a:graphic>
          <a:graphicData uri="http://schemas.openxmlformats.org/drawingml/2006/table">
            <a:tbl>
              <a:tblPr>
                <a:noFill/>
                <a:tableStyleId>{05556938-8083-48FB-9D83-1096708506A4}</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040" name="Google Shape;9040;p82"/>
          <p:cNvGrpSpPr/>
          <p:nvPr/>
        </p:nvGrpSpPr>
        <p:grpSpPr>
          <a:xfrm>
            <a:off x="710464" y="981599"/>
            <a:ext cx="2396505" cy="976502"/>
            <a:chOff x="749309" y="1112739"/>
            <a:chExt cx="2371603" cy="976502"/>
          </a:xfrm>
        </p:grpSpPr>
        <p:grpSp>
          <p:nvGrpSpPr>
            <p:cNvPr id="9041" name="Google Shape;9041;p82"/>
            <p:cNvGrpSpPr/>
            <p:nvPr/>
          </p:nvGrpSpPr>
          <p:grpSpPr>
            <a:xfrm>
              <a:off x="1092126" y="1112739"/>
              <a:ext cx="2028786" cy="975464"/>
              <a:chOff x="1092126" y="1112739"/>
              <a:chExt cx="2028786" cy="975464"/>
            </a:xfrm>
          </p:grpSpPr>
          <p:sp>
            <p:nvSpPr>
              <p:cNvPr id="9042" name="Google Shape;9042;p8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2"/>
            <p:cNvGrpSpPr/>
            <p:nvPr/>
          </p:nvGrpSpPr>
          <p:grpSpPr>
            <a:xfrm>
              <a:off x="749309" y="1112739"/>
              <a:ext cx="314700" cy="975464"/>
              <a:chOff x="749309" y="1112739"/>
              <a:chExt cx="314700" cy="975464"/>
            </a:xfrm>
          </p:grpSpPr>
          <p:sp>
            <p:nvSpPr>
              <p:cNvPr id="9067" name="Google Shape;9067;p8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1" name="Google Shape;9071;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75" name="Google Shape;9075;p82"/>
          <p:cNvGraphicFramePr/>
          <p:nvPr/>
        </p:nvGraphicFramePr>
        <p:xfrm>
          <a:off x="5937812" y="981584"/>
          <a:ext cx="3000000" cy="3000000"/>
        </p:xfrm>
        <a:graphic>
          <a:graphicData uri="http://schemas.openxmlformats.org/drawingml/2006/table">
            <a:tbl>
              <a:tblPr>
                <a:noFill/>
                <a:tableStyleId>{05556938-8083-48FB-9D83-1096708506A4}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076" name="Google Shape;9076;p82"/>
          <p:cNvGraphicFramePr/>
          <p:nvPr/>
        </p:nvGraphicFramePr>
        <p:xfrm>
          <a:off x="3358675" y="2153834"/>
          <a:ext cx="3000000" cy="3000000"/>
        </p:xfrm>
        <a:graphic>
          <a:graphicData uri="http://schemas.openxmlformats.org/drawingml/2006/table">
            <a:tbl>
              <a:tblPr>
                <a:noFill/>
                <a:tableStyleId>{05556938-8083-48FB-9D83-1096708506A4}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077" name="Google Shape;9077;p82"/>
          <p:cNvGrpSpPr/>
          <p:nvPr/>
        </p:nvGrpSpPr>
        <p:grpSpPr>
          <a:xfrm>
            <a:off x="3360661" y="3144795"/>
            <a:ext cx="2363377" cy="1047062"/>
            <a:chOff x="3358399" y="3285485"/>
            <a:chExt cx="2363377" cy="1047062"/>
          </a:xfrm>
        </p:grpSpPr>
        <p:grpSp>
          <p:nvGrpSpPr>
            <p:cNvPr id="9078" name="Google Shape;9078;p82"/>
            <p:cNvGrpSpPr/>
            <p:nvPr/>
          </p:nvGrpSpPr>
          <p:grpSpPr>
            <a:xfrm>
              <a:off x="3358412" y="3285485"/>
              <a:ext cx="2363244" cy="139500"/>
              <a:chOff x="3358412" y="3285485"/>
              <a:chExt cx="2363244" cy="139500"/>
            </a:xfrm>
          </p:grpSpPr>
          <p:sp>
            <p:nvSpPr>
              <p:cNvPr id="9079" name="Google Shape;9079;p8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82"/>
            <p:cNvGrpSpPr/>
            <p:nvPr/>
          </p:nvGrpSpPr>
          <p:grpSpPr>
            <a:xfrm>
              <a:off x="3358412" y="3466996"/>
              <a:ext cx="2363244" cy="139500"/>
              <a:chOff x="3358412" y="3466996"/>
              <a:chExt cx="2363244" cy="139500"/>
            </a:xfrm>
          </p:grpSpPr>
          <p:sp>
            <p:nvSpPr>
              <p:cNvPr id="9085" name="Google Shape;9085;p8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82"/>
            <p:cNvGrpSpPr/>
            <p:nvPr/>
          </p:nvGrpSpPr>
          <p:grpSpPr>
            <a:xfrm>
              <a:off x="3358412" y="3648507"/>
              <a:ext cx="2363244" cy="139500"/>
              <a:chOff x="3358412" y="3648507"/>
              <a:chExt cx="2363244" cy="139500"/>
            </a:xfrm>
          </p:grpSpPr>
          <p:sp>
            <p:nvSpPr>
              <p:cNvPr id="9091" name="Google Shape;9091;p8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82"/>
            <p:cNvGrpSpPr/>
            <p:nvPr/>
          </p:nvGrpSpPr>
          <p:grpSpPr>
            <a:xfrm>
              <a:off x="3358412" y="3830018"/>
              <a:ext cx="2363244" cy="139500"/>
              <a:chOff x="3358412" y="3830018"/>
              <a:chExt cx="2363244" cy="139500"/>
            </a:xfrm>
          </p:grpSpPr>
          <p:sp>
            <p:nvSpPr>
              <p:cNvPr id="9097" name="Google Shape;9097;p8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82"/>
            <p:cNvGrpSpPr/>
            <p:nvPr/>
          </p:nvGrpSpPr>
          <p:grpSpPr>
            <a:xfrm>
              <a:off x="3358399" y="4011514"/>
              <a:ext cx="2363377" cy="139537"/>
              <a:chOff x="3294800" y="4134603"/>
              <a:chExt cx="2638876" cy="152400"/>
            </a:xfrm>
          </p:grpSpPr>
          <p:sp>
            <p:nvSpPr>
              <p:cNvPr id="9103" name="Google Shape;9103;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82"/>
            <p:cNvGrpSpPr/>
            <p:nvPr/>
          </p:nvGrpSpPr>
          <p:grpSpPr>
            <a:xfrm>
              <a:off x="3358399" y="4193010"/>
              <a:ext cx="2363377" cy="139537"/>
              <a:chOff x="3294800" y="4134603"/>
              <a:chExt cx="2638876" cy="152400"/>
            </a:xfrm>
          </p:grpSpPr>
          <p:sp>
            <p:nvSpPr>
              <p:cNvPr id="9109" name="Google Shape;9109;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114" name="Google Shape;9114;p82"/>
          <p:cNvGraphicFramePr/>
          <p:nvPr/>
        </p:nvGraphicFramePr>
        <p:xfrm>
          <a:off x="711463" y="2153834"/>
          <a:ext cx="3000000" cy="3000000"/>
        </p:xfrm>
        <a:graphic>
          <a:graphicData uri="http://schemas.openxmlformats.org/drawingml/2006/table">
            <a:tbl>
              <a:tblPr>
                <a:noFill/>
                <a:tableStyleId>{05556938-8083-48FB-9D83-1096708506A4}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115" name="Google Shape;9115;p82"/>
          <p:cNvGrpSpPr/>
          <p:nvPr/>
        </p:nvGrpSpPr>
        <p:grpSpPr>
          <a:xfrm>
            <a:off x="4161132" y="2557649"/>
            <a:ext cx="1302095" cy="60959"/>
            <a:chOff x="3558802" y="4011427"/>
            <a:chExt cx="1866000" cy="111300"/>
          </a:xfrm>
        </p:grpSpPr>
        <p:sp>
          <p:nvSpPr>
            <p:cNvPr id="9116" name="Google Shape;9116;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82"/>
          <p:cNvGrpSpPr/>
          <p:nvPr/>
        </p:nvGrpSpPr>
        <p:grpSpPr>
          <a:xfrm>
            <a:off x="4706620" y="2839808"/>
            <a:ext cx="914340" cy="60959"/>
            <a:chOff x="3558802" y="4011427"/>
            <a:chExt cx="1866000" cy="111300"/>
          </a:xfrm>
        </p:grpSpPr>
        <p:sp>
          <p:nvSpPr>
            <p:cNvPr id="9119" name="Google Shape;9119;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82"/>
          <p:cNvGrpSpPr/>
          <p:nvPr/>
        </p:nvGrpSpPr>
        <p:grpSpPr>
          <a:xfrm>
            <a:off x="5871419" y="3167606"/>
            <a:ext cx="2522867" cy="1001454"/>
            <a:chOff x="1904318" y="789980"/>
            <a:chExt cx="1489472" cy="606868"/>
          </a:xfrm>
        </p:grpSpPr>
        <p:cxnSp>
          <p:nvCxnSpPr>
            <p:cNvPr id="9122" name="Google Shape;9122;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123" name="Google Shape;9123;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124" name="Google Shape;9124;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125" name="Google Shape;9125;p8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126" name="Google Shape;9126;p8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127" name="Google Shape;9127;p8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128" name="Google Shape;9128;p8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129" name="Google Shape;9129;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136" name="Google Shape;9136;p8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137" name="Google Shape;9137;p8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138" name="Google Shape;9138;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2"/>
          <p:cNvGrpSpPr/>
          <p:nvPr/>
        </p:nvGrpSpPr>
        <p:grpSpPr>
          <a:xfrm>
            <a:off x="3355824" y="951642"/>
            <a:ext cx="2363393" cy="1005865"/>
            <a:chOff x="3292400" y="1193188"/>
            <a:chExt cx="2615240" cy="1131075"/>
          </a:xfrm>
        </p:grpSpPr>
        <p:sp>
          <p:nvSpPr>
            <p:cNvPr id="9140" name="Google Shape;9140;p8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41" name="Google Shape;9141;p8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42" name="Google Shape;9142;p8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143" name="Google Shape;9143;p8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144" name="Google Shape;9144;p8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145" name="Google Shape;9145;p8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146" name="Google Shape;9146;p8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147" name="Google Shape;9147;p8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148" name="Google Shape;9148;p8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149" name="Google Shape;9149;p8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150" name="Google Shape;9150;p8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1" name="Google Shape;9151;p8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152" name="Google Shape;9152;p8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3" name="Google Shape;9153;p8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154" name="Google Shape;9154;p82"/>
            <p:cNvGrpSpPr/>
            <p:nvPr/>
          </p:nvGrpSpPr>
          <p:grpSpPr>
            <a:xfrm>
              <a:off x="3748438" y="1378608"/>
              <a:ext cx="2159202" cy="903971"/>
              <a:chOff x="1683525" y="2179850"/>
              <a:chExt cx="4519050" cy="2134525"/>
            </a:xfrm>
          </p:grpSpPr>
          <p:sp>
            <p:nvSpPr>
              <p:cNvPr id="9155" name="Google Shape;9155;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56" name="Google Shape;9156;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57" name="Google Shape;9157;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58" name="Google Shape;9158;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59" name="Google Shape;9159;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0" name="Google Shape;9160;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1" name="Google Shape;9161;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2" name="Google Shape;9162;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3" name="Google Shape;9163;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4" name="Google Shape;9164;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5" name="Google Shape;9165;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6" name="Google Shape;9166;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0" name="Shape 9170"/>
        <p:cNvGrpSpPr/>
        <p:nvPr/>
      </p:nvGrpSpPr>
      <p:grpSpPr>
        <a:xfrm>
          <a:off x="0" y="0"/>
          <a:ext cx="0" cy="0"/>
          <a:chOff x="0" y="0"/>
          <a:chExt cx="0" cy="0"/>
        </a:xfrm>
      </p:grpSpPr>
      <p:grpSp>
        <p:nvGrpSpPr>
          <p:cNvPr id="9171" name="Google Shape;9171;p83"/>
          <p:cNvGrpSpPr/>
          <p:nvPr/>
        </p:nvGrpSpPr>
        <p:grpSpPr>
          <a:xfrm>
            <a:off x="4796690" y="970938"/>
            <a:ext cx="745431" cy="718863"/>
            <a:chOff x="4249973" y="1201875"/>
            <a:chExt cx="1958568" cy="1888762"/>
          </a:xfrm>
        </p:grpSpPr>
        <p:sp>
          <p:nvSpPr>
            <p:cNvPr id="9172" name="Google Shape;9172;p8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3" name="Google Shape;9173;p83"/>
            <p:cNvGrpSpPr/>
            <p:nvPr/>
          </p:nvGrpSpPr>
          <p:grpSpPr>
            <a:xfrm>
              <a:off x="5853086" y="1789142"/>
              <a:ext cx="355454" cy="1048099"/>
              <a:chOff x="5576108" y="2016725"/>
              <a:chExt cx="565200" cy="1666560"/>
            </a:xfrm>
          </p:grpSpPr>
          <p:sp>
            <p:nvSpPr>
              <p:cNvPr id="9174" name="Google Shape;9174;p8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75" name="Google Shape;9175;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83"/>
            <p:cNvGrpSpPr/>
            <p:nvPr/>
          </p:nvGrpSpPr>
          <p:grpSpPr>
            <a:xfrm>
              <a:off x="4869455" y="2691676"/>
              <a:ext cx="1013897" cy="398961"/>
              <a:chOff x="4012057" y="3451825"/>
              <a:chExt cx="1612175" cy="634379"/>
            </a:xfrm>
          </p:grpSpPr>
          <p:sp>
            <p:nvSpPr>
              <p:cNvPr id="9177" name="Google Shape;9177;p8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78" name="Google Shape;9178;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83"/>
            <p:cNvGrpSpPr/>
            <p:nvPr/>
          </p:nvGrpSpPr>
          <p:grpSpPr>
            <a:xfrm>
              <a:off x="4276937" y="2155961"/>
              <a:ext cx="651965" cy="891358"/>
              <a:chOff x="3069908" y="2599997"/>
              <a:chExt cx="1036675" cy="1417328"/>
            </a:xfrm>
          </p:grpSpPr>
          <p:sp>
            <p:nvSpPr>
              <p:cNvPr id="9180" name="Google Shape;9180;p8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1" name="Google Shape;9181;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3"/>
            <p:cNvGrpSpPr/>
            <p:nvPr/>
          </p:nvGrpSpPr>
          <p:grpSpPr>
            <a:xfrm>
              <a:off x="5054918" y="1201875"/>
              <a:ext cx="999548" cy="602711"/>
              <a:chOff x="4306958" y="1082925"/>
              <a:chExt cx="1589359" cy="958358"/>
            </a:xfrm>
          </p:grpSpPr>
          <p:sp>
            <p:nvSpPr>
              <p:cNvPr id="9183" name="Google Shape;9183;p8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4" name="Google Shape;9184;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83"/>
            <p:cNvGrpSpPr/>
            <p:nvPr/>
          </p:nvGrpSpPr>
          <p:grpSpPr>
            <a:xfrm>
              <a:off x="4249973" y="1303451"/>
              <a:ext cx="799317" cy="841334"/>
              <a:chOff x="3027033" y="1244439"/>
              <a:chExt cx="1270977" cy="1337786"/>
            </a:xfrm>
          </p:grpSpPr>
          <p:sp>
            <p:nvSpPr>
              <p:cNvPr id="9186" name="Google Shape;9186;p8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7" name="Google Shape;9187;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8" name="Google Shape;9188;p83"/>
          <p:cNvGrpSpPr/>
          <p:nvPr/>
        </p:nvGrpSpPr>
        <p:grpSpPr>
          <a:xfrm>
            <a:off x="713063" y="1849388"/>
            <a:ext cx="761767" cy="729896"/>
            <a:chOff x="2657744" y="2337745"/>
            <a:chExt cx="832987" cy="798137"/>
          </a:xfrm>
        </p:grpSpPr>
        <p:sp>
          <p:nvSpPr>
            <p:cNvPr id="9189" name="Google Shape;9189;p8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83"/>
          <p:cNvGrpSpPr/>
          <p:nvPr/>
        </p:nvGrpSpPr>
        <p:grpSpPr>
          <a:xfrm>
            <a:off x="3224027" y="1852594"/>
            <a:ext cx="685569" cy="723586"/>
            <a:chOff x="3398134" y="2057755"/>
            <a:chExt cx="704087" cy="743130"/>
          </a:xfrm>
        </p:grpSpPr>
        <p:grpSp>
          <p:nvGrpSpPr>
            <p:cNvPr id="9196" name="Google Shape;9196;p83"/>
            <p:cNvGrpSpPr/>
            <p:nvPr/>
          </p:nvGrpSpPr>
          <p:grpSpPr>
            <a:xfrm>
              <a:off x="3398134" y="2290183"/>
              <a:ext cx="315300" cy="219900"/>
              <a:chOff x="3398134" y="2290183"/>
              <a:chExt cx="315300" cy="219900"/>
            </a:xfrm>
          </p:grpSpPr>
          <p:sp>
            <p:nvSpPr>
              <p:cNvPr id="9197" name="Google Shape;9197;p8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98" name="Google Shape;9198;p83"/>
              <p:cNvCxnSpPr>
                <a:stCxn id="919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199" name="Google Shape;9199;p83"/>
            <p:cNvGrpSpPr/>
            <p:nvPr/>
          </p:nvGrpSpPr>
          <p:grpSpPr>
            <a:xfrm>
              <a:off x="3547823" y="2467358"/>
              <a:ext cx="219900" cy="333527"/>
              <a:chOff x="3547823" y="2467358"/>
              <a:chExt cx="219900" cy="333527"/>
            </a:xfrm>
          </p:grpSpPr>
          <p:sp>
            <p:nvSpPr>
              <p:cNvPr id="9200" name="Google Shape;9200;p8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1" name="Google Shape;9201;p8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202" name="Google Shape;9202;p83"/>
            <p:cNvGrpSpPr/>
            <p:nvPr/>
          </p:nvGrpSpPr>
          <p:grpSpPr>
            <a:xfrm>
              <a:off x="3734138" y="2467358"/>
              <a:ext cx="219900" cy="333527"/>
              <a:chOff x="3734138" y="2467358"/>
              <a:chExt cx="219900" cy="333527"/>
            </a:xfrm>
          </p:grpSpPr>
          <p:sp>
            <p:nvSpPr>
              <p:cNvPr id="9203" name="Google Shape;9203;p8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4" name="Google Shape;9204;p8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205" name="Google Shape;9205;p83"/>
            <p:cNvGrpSpPr/>
            <p:nvPr/>
          </p:nvGrpSpPr>
          <p:grpSpPr>
            <a:xfrm>
              <a:off x="3787560" y="2288011"/>
              <a:ext cx="314661" cy="219900"/>
              <a:chOff x="3787560" y="2288011"/>
              <a:chExt cx="314661" cy="219900"/>
            </a:xfrm>
          </p:grpSpPr>
          <p:sp>
            <p:nvSpPr>
              <p:cNvPr id="9206" name="Google Shape;9206;p8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7" name="Google Shape;9207;p8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208" name="Google Shape;9208;p83"/>
            <p:cNvGrpSpPr/>
            <p:nvPr/>
          </p:nvGrpSpPr>
          <p:grpSpPr>
            <a:xfrm>
              <a:off x="3637290" y="2057755"/>
              <a:ext cx="219900" cy="335499"/>
              <a:chOff x="3637290" y="2057755"/>
              <a:chExt cx="219900" cy="335499"/>
            </a:xfrm>
          </p:grpSpPr>
          <p:sp>
            <p:nvSpPr>
              <p:cNvPr id="9209" name="Google Shape;9209;p8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210" name="Google Shape;9210;p8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211" name="Google Shape;9211;p83"/>
          <p:cNvGrpSpPr/>
          <p:nvPr/>
        </p:nvGrpSpPr>
        <p:grpSpPr>
          <a:xfrm>
            <a:off x="4899249" y="1859290"/>
            <a:ext cx="710153" cy="710153"/>
            <a:chOff x="5007123" y="2079403"/>
            <a:chExt cx="687600" cy="687600"/>
          </a:xfrm>
        </p:grpSpPr>
        <p:sp>
          <p:nvSpPr>
            <p:cNvPr id="9212" name="Google Shape;9212;p8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83"/>
          <p:cNvGrpSpPr/>
          <p:nvPr/>
        </p:nvGrpSpPr>
        <p:grpSpPr>
          <a:xfrm>
            <a:off x="5708687" y="1853796"/>
            <a:ext cx="720998" cy="721183"/>
            <a:chOff x="5797446" y="2063053"/>
            <a:chExt cx="698100" cy="698280"/>
          </a:xfrm>
        </p:grpSpPr>
        <p:sp>
          <p:nvSpPr>
            <p:cNvPr id="9217" name="Google Shape;9217;p8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83"/>
          <p:cNvGrpSpPr/>
          <p:nvPr/>
        </p:nvGrpSpPr>
        <p:grpSpPr>
          <a:xfrm>
            <a:off x="8153834" y="3499401"/>
            <a:ext cx="280585" cy="673164"/>
            <a:chOff x="8075075" y="3754290"/>
            <a:chExt cx="255612" cy="613194"/>
          </a:xfrm>
        </p:grpSpPr>
        <p:grpSp>
          <p:nvGrpSpPr>
            <p:cNvPr id="9222" name="Google Shape;9222;p83"/>
            <p:cNvGrpSpPr/>
            <p:nvPr/>
          </p:nvGrpSpPr>
          <p:grpSpPr>
            <a:xfrm>
              <a:off x="8075075" y="3754290"/>
              <a:ext cx="255612" cy="613194"/>
              <a:chOff x="8075075" y="3754290"/>
              <a:chExt cx="255612" cy="613194"/>
            </a:xfrm>
          </p:grpSpPr>
          <p:sp>
            <p:nvSpPr>
              <p:cNvPr id="9223" name="Google Shape;9223;p8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5" name="Google Shape;9225;p8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3"/>
          <p:cNvGrpSpPr/>
          <p:nvPr/>
        </p:nvGrpSpPr>
        <p:grpSpPr>
          <a:xfrm>
            <a:off x="5270892" y="3488198"/>
            <a:ext cx="470352" cy="683745"/>
            <a:chOff x="1697726" y="3244179"/>
            <a:chExt cx="788124" cy="1146069"/>
          </a:xfrm>
        </p:grpSpPr>
        <p:sp>
          <p:nvSpPr>
            <p:cNvPr id="9227" name="Google Shape;9227;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83"/>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83"/>
          <p:cNvGrpSpPr/>
          <p:nvPr/>
        </p:nvGrpSpPr>
        <p:grpSpPr>
          <a:xfrm>
            <a:off x="5892043" y="3499400"/>
            <a:ext cx="293891" cy="293845"/>
            <a:chOff x="6134814" y="3754290"/>
            <a:chExt cx="293891" cy="293845"/>
          </a:xfrm>
        </p:grpSpPr>
        <p:sp>
          <p:nvSpPr>
            <p:cNvPr id="9231" name="Google Shape;9231;p8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3"/>
          <p:cNvGrpSpPr/>
          <p:nvPr/>
        </p:nvGrpSpPr>
        <p:grpSpPr>
          <a:xfrm>
            <a:off x="5892043" y="3878071"/>
            <a:ext cx="293891" cy="293891"/>
            <a:chOff x="6134814" y="4086186"/>
            <a:chExt cx="293891" cy="293891"/>
          </a:xfrm>
        </p:grpSpPr>
        <p:sp>
          <p:nvSpPr>
            <p:cNvPr id="9234" name="Google Shape;9234;p8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6" name="Google Shape;9236;p83"/>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3"/>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8" name="Google Shape;9238;p83"/>
          <p:cNvGrpSpPr/>
          <p:nvPr/>
        </p:nvGrpSpPr>
        <p:grpSpPr>
          <a:xfrm>
            <a:off x="7817018" y="2706764"/>
            <a:ext cx="622883" cy="621944"/>
            <a:chOff x="1187048" y="238125"/>
            <a:chExt cx="5256397" cy="5248476"/>
          </a:xfrm>
        </p:grpSpPr>
        <p:sp>
          <p:nvSpPr>
            <p:cNvPr id="9239" name="Google Shape;9239;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83"/>
          <p:cNvGrpSpPr/>
          <p:nvPr/>
        </p:nvGrpSpPr>
        <p:grpSpPr>
          <a:xfrm>
            <a:off x="2274123" y="2716372"/>
            <a:ext cx="1310987" cy="612407"/>
            <a:chOff x="238125" y="1188750"/>
            <a:chExt cx="7140450" cy="3335550"/>
          </a:xfrm>
        </p:grpSpPr>
        <p:sp>
          <p:nvSpPr>
            <p:cNvPr id="9244" name="Google Shape;9244;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83"/>
          <p:cNvGrpSpPr/>
          <p:nvPr/>
        </p:nvGrpSpPr>
        <p:grpSpPr>
          <a:xfrm>
            <a:off x="6599995" y="2706927"/>
            <a:ext cx="1110299" cy="621702"/>
            <a:chOff x="238125" y="1335475"/>
            <a:chExt cx="5418735" cy="3034175"/>
          </a:xfrm>
        </p:grpSpPr>
        <p:sp>
          <p:nvSpPr>
            <p:cNvPr id="9250" name="Google Shape;9250;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83"/>
          <p:cNvGrpSpPr/>
          <p:nvPr/>
        </p:nvGrpSpPr>
        <p:grpSpPr>
          <a:xfrm>
            <a:off x="5417655" y="2703824"/>
            <a:ext cx="1074451" cy="627181"/>
            <a:chOff x="5359127" y="2910889"/>
            <a:chExt cx="1097723" cy="640831"/>
          </a:xfrm>
        </p:grpSpPr>
        <p:grpSp>
          <p:nvGrpSpPr>
            <p:cNvPr id="9254" name="Google Shape;9254;p83"/>
            <p:cNvGrpSpPr/>
            <p:nvPr/>
          </p:nvGrpSpPr>
          <p:grpSpPr>
            <a:xfrm>
              <a:off x="5929791" y="3263088"/>
              <a:ext cx="527060" cy="287097"/>
              <a:chOff x="5929791" y="3263088"/>
              <a:chExt cx="527060" cy="287097"/>
            </a:xfrm>
          </p:grpSpPr>
          <p:sp>
            <p:nvSpPr>
              <p:cNvPr id="9255" name="Google Shape;9255;p8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56" name="Google Shape;9256;p8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57" name="Google Shape;9257;p83"/>
            <p:cNvGrpSpPr/>
            <p:nvPr/>
          </p:nvGrpSpPr>
          <p:grpSpPr>
            <a:xfrm>
              <a:off x="5359127" y="3263089"/>
              <a:ext cx="526428" cy="288631"/>
              <a:chOff x="5359127" y="3263089"/>
              <a:chExt cx="526428" cy="288631"/>
            </a:xfrm>
          </p:grpSpPr>
          <p:sp>
            <p:nvSpPr>
              <p:cNvPr id="9258" name="Google Shape;9258;p8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59" name="Google Shape;9259;p8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60" name="Google Shape;9260;p83"/>
            <p:cNvGrpSpPr/>
            <p:nvPr/>
          </p:nvGrpSpPr>
          <p:grpSpPr>
            <a:xfrm>
              <a:off x="5551525" y="2910889"/>
              <a:ext cx="520901" cy="610283"/>
              <a:chOff x="5551525" y="2910889"/>
              <a:chExt cx="520901" cy="610283"/>
            </a:xfrm>
          </p:grpSpPr>
          <p:sp>
            <p:nvSpPr>
              <p:cNvPr id="9261" name="Google Shape;9261;p8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62" name="Google Shape;9262;p8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63" name="Google Shape;9263;p83"/>
            <p:cNvGrpSpPr/>
            <p:nvPr/>
          </p:nvGrpSpPr>
          <p:grpSpPr>
            <a:xfrm>
              <a:off x="5743962" y="2919100"/>
              <a:ext cx="623674" cy="284502"/>
              <a:chOff x="5743962" y="2919100"/>
              <a:chExt cx="623674" cy="284502"/>
            </a:xfrm>
          </p:grpSpPr>
          <p:sp>
            <p:nvSpPr>
              <p:cNvPr id="9264" name="Google Shape;9264;p8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65" name="Google Shape;9265;p8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266" name="Google Shape;9266;p83"/>
          <p:cNvGrpSpPr/>
          <p:nvPr/>
        </p:nvGrpSpPr>
        <p:grpSpPr>
          <a:xfrm>
            <a:off x="7568868" y="1854536"/>
            <a:ext cx="874976" cy="719600"/>
            <a:chOff x="7608988" y="2093194"/>
            <a:chExt cx="817276" cy="672147"/>
          </a:xfrm>
        </p:grpSpPr>
        <p:cxnSp>
          <p:nvCxnSpPr>
            <p:cNvPr id="9267" name="Google Shape;9267;p8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68" name="Google Shape;9268;p8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69" name="Google Shape;9269;p8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0" name="Google Shape;9270;p8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1" name="Google Shape;9271;p8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272" name="Google Shape;9272;p8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273" name="Google Shape;9273;p83"/>
            <p:cNvGrpSpPr/>
            <p:nvPr/>
          </p:nvGrpSpPr>
          <p:grpSpPr>
            <a:xfrm>
              <a:off x="7721175" y="2093194"/>
              <a:ext cx="599587" cy="623846"/>
              <a:chOff x="7721175" y="2093194"/>
              <a:chExt cx="599587" cy="623846"/>
            </a:xfrm>
          </p:grpSpPr>
          <p:grpSp>
            <p:nvGrpSpPr>
              <p:cNvPr id="9274" name="Google Shape;9274;p83"/>
              <p:cNvGrpSpPr/>
              <p:nvPr/>
            </p:nvGrpSpPr>
            <p:grpSpPr>
              <a:xfrm>
                <a:off x="7721175" y="2093194"/>
                <a:ext cx="291605" cy="623846"/>
                <a:chOff x="9405575" y="2061418"/>
                <a:chExt cx="291605" cy="623846"/>
              </a:xfrm>
            </p:grpSpPr>
            <p:sp>
              <p:nvSpPr>
                <p:cNvPr id="9275" name="Google Shape;9275;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83"/>
              <p:cNvGrpSpPr/>
              <p:nvPr/>
            </p:nvGrpSpPr>
            <p:grpSpPr>
              <a:xfrm flipH="1">
                <a:off x="8029157" y="2093194"/>
                <a:ext cx="291605" cy="623846"/>
                <a:chOff x="9405575" y="2061418"/>
                <a:chExt cx="291605" cy="623846"/>
              </a:xfrm>
            </p:grpSpPr>
            <p:sp>
              <p:nvSpPr>
                <p:cNvPr id="9283" name="Google Shape;9283;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90" name="Google Shape;9290;p83"/>
          <p:cNvGrpSpPr/>
          <p:nvPr/>
        </p:nvGrpSpPr>
        <p:grpSpPr>
          <a:xfrm>
            <a:off x="4013304" y="970938"/>
            <a:ext cx="712557" cy="785901"/>
            <a:chOff x="4206459" y="1191441"/>
            <a:chExt cx="712557" cy="785901"/>
          </a:xfrm>
        </p:grpSpPr>
        <p:sp>
          <p:nvSpPr>
            <p:cNvPr id="9291" name="Google Shape;9291;p8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5" name="Google Shape;9295;p83"/>
            <p:cNvGrpSpPr/>
            <p:nvPr/>
          </p:nvGrpSpPr>
          <p:grpSpPr>
            <a:xfrm>
              <a:off x="4644280" y="1290523"/>
              <a:ext cx="143716" cy="29463"/>
              <a:chOff x="4644280" y="1290523"/>
              <a:chExt cx="143716" cy="29463"/>
            </a:xfrm>
          </p:grpSpPr>
          <p:sp>
            <p:nvSpPr>
              <p:cNvPr id="9296" name="Google Shape;9296;p8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3"/>
            <p:cNvGrpSpPr/>
            <p:nvPr/>
          </p:nvGrpSpPr>
          <p:grpSpPr>
            <a:xfrm>
              <a:off x="4356567" y="1191441"/>
              <a:ext cx="143690" cy="29488"/>
              <a:chOff x="4356567" y="1191441"/>
              <a:chExt cx="143690" cy="29488"/>
            </a:xfrm>
          </p:grpSpPr>
          <p:sp>
            <p:nvSpPr>
              <p:cNvPr id="9301" name="Google Shape;9301;p8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83"/>
            <p:cNvGrpSpPr/>
            <p:nvPr/>
          </p:nvGrpSpPr>
          <p:grpSpPr>
            <a:xfrm>
              <a:off x="4339009" y="1863727"/>
              <a:ext cx="143703" cy="29476"/>
              <a:chOff x="4339009" y="1863727"/>
              <a:chExt cx="143703" cy="29476"/>
            </a:xfrm>
          </p:grpSpPr>
          <p:sp>
            <p:nvSpPr>
              <p:cNvPr id="9306" name="Google Shape;9306;p8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3"/>
            <p:cNvGrpSpPr/>
            <p:nvPr/>
          </p:nvGrpSpPr>
          <p:grpSpPr>
            <a:xfrm>
              <a:off x="4206459" y="1607315"/>
              <a:ext cx="29539" cy="142899"/>
              <a:chOff x="4206459" y="1607315"/>
              <a:chExt cx="29539" cy="142899"/>
            </a:xfrm>
          </p:grpSpPr>
          <p:sp>
            <p:nvSpPr>
              <p:cNvPr id="9311" name="Google Shape;9311;p8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5" name="Google Shape;9315;p8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9" name="Google Shape;9319;p83"/>
            <p:cNvGrpSpPr/>
            <p:nvPr/>
          </p:nvGrpSpPr>
          <p:grpSpPr>
            <a:xfrm>
              <a:off x="4889463" y="1423737"/>
              <a:ext cx="29552" cy="142899"/>
              <a:chOff x="4889463" y="1423737"/>
              <a:chExt cx="29552" cy="142899"/>
            </a:xfrm>
          </p:grpSpPr>
          <p:sp>
            <p:nvSpPr>
              <p:cNvPr id="9320" name="Google Shape;9320;p8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83"/>
            <p:cNvGrpSpPr/>
            <p:nvPr/>
          </p:nvGrpSpPr>
          <p:grpSpPr>
            <a:xfrm>
              <a:off x="4771663" y="1876896"/>
              <a:ext cx="108651" cy="100447"/>
              <a:chOff x="4771663" y="1876896"/>
              <a:chExt cx="108651" cy="100447"/>
            </a:xfrm>
          </p:grpSpPr>
          <p:sp>
            <p:nvSpPr>
              <p:cNvPr id="9325" name="Google Shape;9325;p8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9" name="Google Shape;9329;p83"/>
          <p:cNvGrpSpPr/>
          <p:nvPr/>
        </p:nvGrpSpPr>
        <p:grpSpPr>
          <a:xfrm>
            <a:off x="4008780" y="1854161"/>
            <a:ext cx="791287" cy="720350"/>
            <a:chOff x="267375" y="1071875"/>
            <a:chExt cx="470500" cy="428550"/>
          </a:xfrm>
        </p:grpSpPr>
        <p:sp>
          <p:nvSpPr>
            <p:cNvPr id="9330" name="Google Shape;9330;p8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83"/>
          <p:cNvGrpSpPr/>
          <p:nvPr/>
        </p:nvGrpSpPr>
        <p:grpSpPr>
          <a:xfrm>
            <a:off x="709275" y="3498791"/>
            <a:ext cx="1408444" cy="673166"/>
            <a:chOff x="712664" y="3693287"/>
            <a:chExt cx="1460738" cy="698160"/>
          </a:xfrm>
        </p:grpSpPr>
        <p:grpSp>
          <p:nvGrpSpPr>
            <p:cNvPr id="9339" name="Google Shape;9339;p83"/>
            <p:cNvGrpSpPr/>
            <p:nvPr/>
          </p:nvGrpSpPr>
          <p:grpSpPr>
            <a:xfrm>
              <a:off x="1380079" y="4133090"/>
              <a:ext cx="234048" cy="258099"/>
              <a:chOff x="1380079" y="4133090"/>
              <a:chExt cx="234048" cy="258099"/>
            </a:xfrm>
          </p:grpSpPr>
          <p:sp>
            <p:nvSpPr>
              <p:cNvPr id="9340" name="Google Shape;9340;p8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83"/>
            <p:cNvGrpSpPr/>
            <p:nvPr/>
          </p:nvGrpSpPr>
          <p:grpSpPr>
            <a:xfrm>
              <a:off x="884610" y="3864082"/>
              <a:ext cx="1118566" cy="527275"/>
              <a:chOff x="890961" y="3865463"/>
              <a:chExt cx="1115221" cy="525698"/>
            </a:xfrm>
          </p:grpSpPr>
          <p:sp>
            <p:nvSpPr>
              <p:cNvPr id="9344" name="Google Shape;9344;p8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3"/>
            <p:cNvGrpSpPr/>
            <p:nvPr/>
          </p:nvGrpSpPr>
          <p:grpSpPr>
            <a:xfrm>
              <a:off x="712664" y="3693287"/>
              <a:ext cx="1460738" cy="698160"/>
              <a:chOff x="712664" y="3693025"/>
              <a:chExt cx="1460738" cy="698160"/>
            </a:xfrm>
          </p:grpSpPr>
          <p:sp>
            <p:nvSpPr>
              <p:cNvPr id="9348" name="Google Shape;9348;p8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4" name="Google Shape;9354;p83"/>
          <p:cNvGrpSpPr/>
          <p:nvPr/>
        </p:nvGrpSpPr>
        <p:grpSpPr>
          <a:xfrm>
            <a:off x="3146990" y="970938"/>
            <a:ext cx="795485" cy="738831"/>
            <a:chOff x="3348603" y="1236445"/>
            <a:chExt cx="749256" cy="695894"/>
          </a:xfrm>
        </p:grpSpPr>
        <p:grpSp>
          <p:nvGrpSpPr>
            <p:cNvPr id="9355" name="Google Shape;9355;p83"/>
            <p:cNvGrpSpPr/>
            <p:nvPr/>
          </p:nvGrpSpPr>
          <p:grpSpPr>
            <a:xfrm>
              <a:off x="3583779" y="1236445"/>
              <a:ext cx="293795" cy="285811"/>
              <a:chOff x="3750225" y="1774000"/>
              <a:chExt cx="149575" cy="145525"/>
            </a:xfrm>
          </p:grpSpPr>
          <p:sp>
            <p:nvSpPr>
              <p:cNvPr id="9356" name="Google Shape;9356;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83"/>
            <p:cNvGrpSpPr/>
            <p:nvPr/>
          </p:nvGrpSpPr>
          <p:grpSpPr>
            <a:xfrm>
              <a:off x="3775534" y="1462599"/>
              <a:ext cx="322325" cy="285958"/>
              <a:chOff x="3847850" y="1889150"/>
              <a:chExt cx="164100" cy="145600"/>
            </a:xfrm>
          </p:grpSpPr>
          <p:sp>
            <p:nvSpPr>
              <p:cNvPr id="9359" name="Google Shape;9359;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83"/>
            <p:cNvGrpSpPr/>
            <p:nvPr/>
          </p:nvGrpSpPr>
          <p:grpSpPr>
            <a:xfrm>
              <a:off x="3545329" y="1646528"/>
              <a:ext cx="293746" cy="285811"/>
              <a:chOff x="3730650" y="1982800"/>
              <a:chExt cx="149550" cy="145525"/>
            </a:xfrm>
          </p:grpSpPr>
          <p:sp>
            <p:nvSpPr>
              <p:cNvPr id="9362" name="Google Shape;9362;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3"/>
            <p:cNvGrpSpPr/>
            <p:nvPr/>
          </p:nvGrpSpPr>
          <p:grpSpPr>
            <a:xfrm>
              <a:off x="3348603" y="1415046"/>
              <a:ext cx="294384" cy="284387"/>
              <a:chOff x="3630494" y="1864938"/>
              <a:chExt cx="149875" cy="144800"/>
            </a:xfrm>
          </p:grpSpPr>
          <p:sp>
            <p:nvSpPr>
              <p:cNvPr id="9365" name="Google Shape;9365;p8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7" name="Google Shape;9367;p83"/>
          <p:cNvGrpSpPr/>
          <p:nvPr/>
        </p:nvGrpSpPr>
        <p:grpSpPr>
          <a:xfrm>
            <a:off x="2268517" y="3493834"/>
            <a:ext cx="1324924" cy="678083"/>
            <a:chOff x="2413923" y="3711366"/>
            <a:chExt cx="1374117" cy="703260"/>
          </a:xfrm>
        </p:grpSpPr>
        <p:grpSp>
          <p:nvGrpSpPr>
            <p:cNvPr id="9368" name="Google Shape;9368;p83"/>
            <p:cNvGrpSpPr/>
            <p:nvPr/>
          </p:nvGrpSpPr>
          <p:grpSpPr>
            <a:xfrm>
              <a:off x="2413923" y="3711366"/>
              <a:ext cx="1374117" cy="703260"/>
              <a:chOff x="2413923" y="3711366"/>
              <a:chExt cx="1374117" cy="703260"/>
            </a:xfrm>
          </p:grpSpPr>
          <p:sp>
            <p:nvSpPr>
              <p:cNvPr id="9369" name="Google Shape;9369;p8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0" name="Google Shape;9370;p83"/>
              <p:cNvGrpSpPr/>
              <p:nvPr/>
            </p:nvGrpSpPr>
            <p:grpSpPr>
              <a:xfrm>
                <a:off x="2600284" y="3808654"/>
                <a:ext cx="234506" cy="138009"/>
                <a:chOff x="2600284" y="3808654"/>
                <a:chExt cx="234506" cy="138009"/>
              </a:xfrm>
            </p:grpSpPr>
            <p:sp>
              <p:nvSpPr>
                <p:cNvPr id="9371" name="Google Shape;9371;p8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2" name="Google Shape;9372;p8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73" name="Google Shape;9373;p83"/>
              <p:cNvGrpSpPr/>
              <p:nvPr/>
            </p:nvGrpSpPr>
            <p:grpSpPr>
              <a:xfrm>
                <a:off x="3359659" y="3805664"/>
                <a:ext cx="232294" cy="141000"/>
                <a:chOff x="3359659" y="3805664"/>
                <a:chExt cx="232294" cy="141000"/>
              </a:xfrm>
            </p:grpSpPr>
            <p:sp>
              <p:nvSpPr>
                <p:cNvPr id="9374" name="Google Shape;9374;p8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5" name="Google Shape;9375;p8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76" name="Google Shape;9376;p83"/>
              <p:cNvGrpSpPr/>
              <p:nvPr/>
            </p:nvGrpSpPr>
            <p:grpSpPr>
              <a:xfrm>
                <a:off x="3067316" y="3711366"/>
                <a:ext cx="66900" cy="166809"/>
                <a:chOff x="3067316" y="3711366"/>
                <a:chExt cx="66900" cy="166809"/>
              </a:xfrm>
            </p:grpSpPr>
            <p:sp>
              <p:nvSpPr>
                <p:cNvPr id="9377" name="Google Shape;9377;p8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8" name="Google Shape;9378;p8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79" name="Google Shape;9379;p83"/>
              <p:cNvGrpSpPr/>
              <p:nvPr/>
            </p:nvGrpSpPr>
            <p:grpSpPr>
              <a:xfrm>
                <a:off x="2413923" y="4058666"/>
                <a:ext cx="224119" cy="66900"/>
                <a:chOff x="2413923" y="4058666"/>
                <a:chExt cx="224119" cy="66900"/>
              </a:xfrm>
            </p:grpSpPr>
            <p:sp>
              <p:nvSpPr>
                <p:cNvPr id="9380" name="Google Shape;9380;p8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1" name="Google Shape;9381;p8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82" name="Google Shape;9382;p83"/>
              <p:cNvGrpSpPr/>
              <p:nvPr/>
            </p:nvGrpSpPr>
            <p:grpSpPr>
              <a:xfrm>
                <a:off x="3564643" y="4058666"/>
                <a:ext cx="223397" cy="66900"/>
                <a:chOff x="3564643" y="4058666"/>
                <a:chExt cx="223397" cy="66900"/>
              </a:xfrm>
            </p:grpSpPr>
            <p:sp>
              <p:nvSpPr>
                <p:cNvPr id="9383" name="Google Shape;9383;p8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4" name="Google Shape;9384;p8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85" name="Google Shape;9385;p83"/>
            <p:cNvGrpSpPr/>
            <p:nvPr/>
          </p:nvGrpSpPr>
          <p:grpSpPr>
            <a:xfrm>
              <a:off x="2633353" y="3965763"/>
              <a:ext cx="933975" cy="445687"/>
              <a:chOff x="2633353" y="3965763"/>
              <a:chExt cx="933975" cy="445687"/>
            </a:xfrm>
          </p:grpSpPr>
          <p:sp>
            <p:nvSpPr>
              <p:cNvPr id="9386" name="Google Shape;9386;p8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8" name="Google Shape;9388;p83"/>
          <p:cNvGrpSpPr/>
          <p:nvPr/>
        </p:nvGrpSpPr>
        <p:grpSpPr>
          <a:xfrm>
            <a:off x="6392789" y="1044382"/>
            <a:ext cx="1131087" cy="587383"/>
            <a:chOff x="238125" y="999450"/>
            <a:chExt cx="7140700" cy="3708225"/>
          </a:xfrm>
        </p:grpSpPr>
        <p:sp>
          <p:nvSpPr>
            <p:cNvPr id="9389" name="Google Shape;9389;p8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83"/>
          <p:cNvGrpSpPr/>
          <p:nvPr/>
        </p:nvGrpSpPr>
        <p:grpSpPr>
          <a:xfrm>
            <a:off x="3744240" y="3493876"/>
            <a:ext cx="1375854" cy="678131"/>
            <a:chOff x="3913765" y="3641905"/>
            <a:chExt cx="1522805" cy="750560"/>
          </a:xfrm>
        </p:grpSpPr>
        <p:grpSp>
          <p:nvGrpSpPr>
            <p:cNvPr id="9399" name="Google Shape;9399;p83"/>
            <p:cNvGrpSpPr/>
            <p:nvPr/>
          </p:nvGrpSpPr>
          <p:grpSpPr>
            <a:xfrm>
              <a:off x="3913765" y="3997002"/>
              <a:ext cx="1522805" cy="395463"/>
              <a:chOff x="3913765" y="3997002"/>
              <a:chExt cx="1522805" cy="395463"/>
            </a:xfrm>
          </p:grpSpPr>
          <p:grpSp>
            <p:nvGrpSpPr>
              <p:cNvPr id="9400" name="Google Shape;9400;p83"/>
              <p:cNvGrpSpPr/>
              <p:nvPr/>
            </p:nvGrpSpPr>
            <p:grpSpPr>
              <a:xfrm>
                <a:off x="3913765" y="4138659"/>
                <a:ext cx="507602" cy="253806"/>
                <a:chOff x="3913765" y="4138659"/>
                <a:chExt cx="507602" cy="253806"/>
              </a:xfrm>
            </p:grpSpPr>
            <p:sp>
              <p:nvSpPr>
                <p:cNvPr id="9401" name="Google Shape;9401;p8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403" name="Google Shape;9403;p83"/>
              <p:cNvGrpSpPr/>
              <p:nvPr/>
            </p:nvGrpSpPr>
            <p:grpSpPr>
              <a:xfrm>
                <a:off x="4421361" y="3997002"/>
                <a:ext cx="507618" cy="395463"/>
                <a:chOff x="4421361" y="3997002"/>
                <a:chExt cx="507618" cy="395463"/>
              </a:xfrm>
            </p:grpSpPr>
            <p:sp>
              <p:nvSpPr>
                <p:cNvPr id="9404" name="Google Shape;9404;p8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83"/>
              <p:cNvGrpSpPr/>
              <p:nvPr/>
            </p:nvGrpSpPr>
            <p:grpSpPr>
              <a:xfrm>
                <a:off x="4928973" y="4189418"/>
                <a:ext cx="507596" cy="203047"/>
                <a:chOff x="4928973" y="4189418"/>
                <a:chExt cx="507596" cy="203047"/>
              </a:xfrm>
            </p:grpSpPr>
            <p:sp>
              <p:nvSpPr>
                <p:cNvPr id="9407" name="Google Shape;9407;p8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9" name="Google Shape;9409;p83"/>
            <p:cNvGrpSpPr/>
            <p:nvPr/>
          </p:nvGrpSpPr>
          <p:grpSpPr>
            <a:xfrm>
              <a:off x="4482186" y="3641905"/>
              <a:ext cx="397605" cy="349784"/>
              <a:chOff x="2906375" y="1159725"/>
              <a:chExt cx="1860575" cy="1636800"/>
            </a:xfrm>
          </p:grpSpPr>
          <p:sp>
            <p:nvSpPr>
              <p:cNvPr id="9410" name="Google Shape;9410;p8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4" name="Google Shape;9414;p83"/>
          <p:cNvGrpSpPr/>
          <p:nvPr/>
        </p:nvGrpSpPr>
        <p:grpSpPr>
          <a:xfrm>
            <a:off x="6528949" y="1853803"/>
            <a:ext cx="940737" cy="721067"/>
            <a:chOff x="6599718" y="2068734"/>
            <a:chExt cx="940737" cy="721067"/>
          </a:xfrm>
        </p:grpSpPr>
        <p:sp>
          <p:nvSpPr>
            <p:cNvPr id="9415" name="Google Shape;9415;p8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1" name="Google Shape;9421;p83"/>
            <p:cNvGrpSpPr/>
            <p:nvPr/>
          </p:nvGrpSpPr>
          <p:grpSpPr>
            <a:xfrm>
              <a:off x="6836957" y="2068734"/>
              <a:ext cx="461892" cy="721067"/>
              <a:chOff x="6836957" y="2068734"/>
              <a:chExt cx="461892" cy="721067"/>
            </a:xfrm>
          </p:grpSpPr>
          <p:sp>
            <p:nvSpPr>
              <p:cNvPr id="9422" name="Google Shape;9422;p8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8" name="Google Shape;9428;p83"/>
              <p:cNvGrpSpPr/>
              <p:nvPr/>
            </p:nvGrpSpPr>
            <p:grpSpPr>
              <a:xfrm>
                <a:off x="6836957" y="2068734"/>
                <a:ext cx="461892" cy="721067"/>
                <a:chOff x="6836957" y="2068734"/>
                <a:chExt cx="461892" cy="721067"/>
              </a:xfrm>
            </p:grpSpPr>
            <p:sp>
              <p:nvSpPr>
                <p:cNvPr id="9429" name="Google Shape;9429;p8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36" name="Google Shape;9436;p83"/>
          <p:cNvGrpSpPr/>
          <p:nvPr/>
        </p:nvGrpSpPr>
        <p:grpSpPr>
          <a:xfrm>
            <a:off x="2412267" y="1858149"/>
            <a:ext cx="712577" cy="712374"/>
            <a:chOff x="2559249" y="2069323"/>
            <a:chExt cx="685566" cy="685634"/>
          </a:xfrm>
        </p:grpSpPr>
        <p:sp>
          <p:nvSpPr>
            <p:cNvPr id="9437" name="Google Shape;9437;p8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83"/>
          <p:cNvGrpSpPr/>
          <p:nvPr/>
        </p:nvGrpSpPr>
        <p:grpSpPr>
          <a:xfrm>
            <a:off x="7594705" y="970938"/>
            <a:ext cx="845645" cy="711911"/>
            <a:chOff x="951975" y="315800"/>
            <a:chExt cx="5860325" cy="4933550"/>
          </a:xfrm>
        </p:grpSpPr>
        <p:sp>
          <p:nvSpPr>
            <p:cNvPr id="9451" name="Google Shape;9451;p8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83"/>
          <p:cNvGrpSpPr/>
          <p:nvPr/>
        </p:nvGrpSpPr>
        <p:grpSpPr>
          <a:xfrm>
            <a:off x="3691834" y="2707047"/>
            <a:ext cx="1617932" cy="621724"/>
            <a:chOff x="3862800" y="3038525"/>
            <a:chExt cx="1329006" cy="510698"/>
          </a:xfrm>
        </p:grpSpPr>
        <p:sp>
          <p:nvSpPr>
            <p:cNvPr id="9460" name="Google Shape;9460;p8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2" name="Google Shape;9462;p83"/>
            <p:cNvGrpSpPr/>
            <p:nvPr/>
          </p:nvGrpSpPr>
          <p:grpSpPr>
            <a:xfrm>
              <a:off x="3967075" y="3040337"/>
              <a:ext cx="1019927" cy="402126"/>
              <a:chOff x="3967075" y="3040337"/>
              <a:chExt cx="1019927" cy="402126"/>
            </a:xfrm>
          </p:grpSpPr>
          <p:sp>
            <p:nvSpPr>
              <p:cNvPr id="9463" name="Google Shape;9463;p8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83"/>
            <p:cNvGrpSpPr/>
            <p:nvPr/>
          </p:nvGrpSpPr>
          <p:grpSpPr>
            <a:xfrm>
              <a:off x="4186700" y="3040337"/>
              <a:ext cx="390475" cy="183289"/>
              <a:chOff x="4186700" y="3040337"/>
              <a:chExt cx="390475" cy="183289"/>
            </a:xfrm>
          </p:grpSpPr>
          <p:sp>
            <p:nvSpPr>
              <p:cNvPr id="9466" name="Google Shape;9466;p8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83"/>
            <p:cNvGrpSpPr/>
            <p:nvPr/>
          </p:nvGrpSpPr>
          <p:grpSpPr>
            <a:xfrm>
              <a:off x="4073727" y="3040337"/>
              <a:ext cx="697794" cy="296263"/>
              <a:chOff x="4073727" y="3040337"/>
              <a:chExt cx="697794" cy="296263"/>
            </a:xfrm>
          </p:grpSpPr>
          <p:sp>
            <p:nvSpPr>
              <p:cNvPr id="9469" name="Google Shape;9469;p8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83"/>
            <p:cNvGrpSpPr/>
            <p:nvPr/>
          </p:nvGrpSpPr>
          <p:grpSpPr>
            <a:xfrm>
              <a:off x="3862800" y="3038525"/>
              <a:ext cx="1329006" cy="510698"/>
              <a:chOff x="3862800" y="3038525"/>
              <a:chExt cx="1329006" cy="510698"/>
            </a:xfrm>
          </p:grpSpPr>
          <p:sp>
            <p:nvSpPr>
              <p:cNvPr id="9472" name="Google Shape;9472;p8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4" name="Google Shape;9474;p83"/>
          <p:cNvGrpSpPr/>
          <p:nvPr/>
        </p:nvGrpSpPr>
        <p:grpSpPr>
          <a:xfrm>
            <a:off x="700156" y="970938"/>
            <a:ext cx="883205" cy="775176"/>
            <a:chOff x="649648" y="271400"/>
            <a:chExt cx="6215377" cy="5455143"/>
          </a:xfrm>
        </p:grpSpPr>
        <p:sp>
          <p:nvSpPr>
            <p:cNvPr id="9475" name="Google Shape;9475;p8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83"/>
          <p:cNvGrpSpPr/>
          <p:nvPr/>
        </p:nvGrpSpPr>
        <p:grpSpPr>
          <a:xfrm>
            <a:off x="2308457" y="970938"/>
            <a:ext cx="767704" cy="815489"/>
            <a:chOff x="2499700" y="1135950"/>
            <a:chExt cx="732402" cy="777990"/>
          </a:xfrm>
        </p:grpSpPr>
        <p:grpSp>
          <p:nvGrpSpPr>
            <p:cNvPr id="9488" name="Google Shape;9488;p83"/>
            <p:cNvGrpSpPr/>
            <p:nvPr/>
          </p:nvGrpSpPr>
          <p:grpSpPr>
            <a:xfrm>
              <a:off x="2499700" y="1135950"/>
              <a:ext cx="732402" cy="694705"/>
              <a:chOff x="2499700" y="1135950"/>
              <a:chExt cx="732402" cy="694705"/>
            </a:xfrm>
          </p:grpSpPr>
          <p:sp>
            <p:nvSpPr>
              <p:cNvPr id="9489" name="Google Shape;9489;p8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83"/>
            <p:cNvGrpSpPr/>
            <p:nvPr/>
          </p:nvGrpSpPr>
          <p:grpSpPr>
            <a:xfrm>
              <a:off x="2517909" y="1188726"/>
              <a:ext cx="702702" cy="725214"/>
              <a:chOff x="2517909" y="1188726"/>
              <a:chExt cx="702702" cy="725214"/>
            </a:xfrm>
          </p:grpSpPr>
          <p:sp>
            <p:nvSpPr>
              <p:cNvPr id="9517" name="Google Shape;9517;p8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2" name="Google Shape;9522;p83"/>
          <p:cNvGrpSpPr/>
          <p:nvPr/>
        </p:nvGrpSpPr>
        <p:grpSpPr>
          <a:xfrm>
            <a:off x="1654189" y="970938"/>
            <a:ext cx="583439" cy="870229"/>
            <a:chOff x="1716825" y="1121550"/>
            <a:chExt cx="622800" cy="928938"/>
          </a:xfrm>
        </p:grpSpPr>
        <p:grpSp>
          <p:nvGrpSpPr>
            <p:cNvPr id="9523" name="Google Shape;9523;p83"/>
            <p:cNvGrpSpPr/>
            <p:nvPr/>
          </p:nvGrpSpPr>
          <p:grpSpPr>
            <a:xfrm>
              <a:off x="1716825" y="1121550"/>
              <a:ext cx="622800" cy="928938"/>
              <a:chOff x="1716825" y="1121550"/>
              <a:chExt cx="622800" cy="928938"/>
            </a:xfrm>
          </p:grpSpPr>
          <p:cxnSp>
            <p:nvCxnSpPr>
              <p:cNvPr id="9524" name="Google Shape;9524;p8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525" name="Google Shape;9525;p8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83"/>
            <p:cNvGrpSpPr/>
            <p:nvPr/>
          </p:nvGrpSpPr>
          <p:grpSpPr>
            <a:xfrm>
              <a:off x="1768050" y="1172775"/>
              <a:ext cx="520200" cy="832000"/>
              <a:chOff x="1768050" y="1172775"/>
              <a:chExt cx="520200" cy="832000"/>
            </a:xfrm>
          </p:grpSpPr>
          <p:cxnSp>
            <p:nvCxnSpPr>
              <p:cNvPr id="9527" name="Google Shape;9527;p8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528" name="Google Shape;9528;p8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83"/>
            <p:cNvGrpSpPr/>
            <p:nvPr/>
          </p:nvGrpSpPr>
          <p:grpSpPr>
            <a:xfrm>
              <a:off x="1820100" y="1225475"/>
              <a:ext cx="416400" cy="729575"/>
              <a:chOff x="1820100" y="1225475"/>
              <a:chExt cx="416400" cy="729575"/>
            </a:xfrm>
          </p:grpSpPr>
          <p:cxnSp>
            <p:nvCxnSpPr>
              <p:cNvPr id="9530" name="Google Shape;9530;p8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531" name="Google Shape;9531;p8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83"/>
            <p:cNvGrpSpPr/>
            <p:nvPr/>
          </p:nvGrpSpPr>
          <p:grpSpPr>
            <a:xfrm>
              <a:off x="1874250" y="1278825"/>
              <a:ext cx="308100" cy="605275"/>
              <a:chOff x="1874250" y="1278825"/>
              <a:chExt cx="308100" cy="605275"/>
            </a:xfrm>
          </p:grpSpPr>
          <p:cxnSp>
            <p:nvCxnSpPr>
              <p:cNvPr id="9533" name="Google Shape;9533;p8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534" name="Google Shape;9534;p8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5" name="Google Shape;9535;p8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83"/>
          <p:cNvGrpSpPr/>
          <p:nvPr/>
        </p:nvGrpSpPr>
        <p:grpSpPr>
          <a:xfrm>
            <a:off x="1574012" y="1857260"/>
            <a:ext cx="739072" cy="714152"/>
            <a:chOff x="4334725" y="1355875"/>
            <a:chExt cx="3106650" cy="3001900"/>
          </a:xfrm>
        </p:grpSpPr>
        <p:grpSp>
          <p:nvGrpSpPr>
            <p:cNvPr id="9537" name="Google Shape;9537;p83"/>
            <p:cNvGrpSpPr/>
            <p:nvPr/>
          </p:nvGrpSpPr>
          <p:grpSpPr>
            <a:xfrm>
              <a:off x="4516050" y="1724875"/>
              <a:ext cx="2693725" cy="2632900"/>
              <a:chOff x="4516050" y="1724875"/>
              <a:chExt cx="2693725" cy="2632900"/>
            </a:xfrm>
          </p:grpSpPr>
          <p:sp>
            <p:nvSpPr>
              <p:cNvPr id="9538" name="Google Shape;9538;p8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83"/>
            <p:cNvGrpSpPr/>
            <p:nvPr/>
          </p:nvGrpSpPr>
          <p:grpSpPr>
            <a:xfrm>
              <a:off x="4334725" y="1355875"/>
              <a:ext cx="3106650" cy="2709650"/>
              <a:chOff x="4334725" y="1355875"/>
              <a:chExt cx="3106650" cy="2709650"/>
            </a:xfrm>
          </p:grpSpPr>
          <p:sp>
            <p:nvSpPr>
              <p:cNvPr id="9542" name="Google Shape;9542;p8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5" name="Google Shape;9545;p83"/>
          <p:cNvGrpSpPr/>
          <p:nvPr/>
        </p:nvGrpSpPr>
        <p:grpSpPr>
          <a:xfrm>
            <a:off x="7690961" y="3488031"/>
            <a:ext cx="312074" cy="684173"/>
            <a:chOff x="7645573" y="3754300"/>
            <a:chExt cx="293855" cy="644170"/>
          </a:xfrm>
        </p:grpSpPr>
        <p:sp>
          <p:nvSpPr>
            <p:cNvPr id="9546" name="Google Shape;9546;p8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83"/>
          <p:cNvGrpSpPr/>
          <p:nvPr/>
        </p:nvGrpSpPr>
        <p:grpSpPr>
          <a:xfrm>
            <a:off x="5612949" y="970938"/>
            <a:ext cx="709011" cy="739359"/>
            <a:chOff x="5830645" y="1256617"/>
            <a:chExt cx="530340" cy="553040"/>
          </a:xfrm>
        </p:grpSpPr>
        <p:grpSp>
          <p:nvGrpSpPr>
            <p:cNvPr id="9549" name="Google Shape;9549;p83"/>
            <p:cNvGrpSpPr/>
            <p:nvPr/>
          </p:nvGrpSpPr>
          <p:grpSpPr>
            <a:xfrm>
              <a:off x="5830645" y="1256617"/>
              <a:ext cx="259743" cy="269909"/>
              <a:chOff x="5830645" y="1256617"/>
              <a:chExt cx="259743" cy="269909"/>
            </a:xfrm>
          </p:grpSpPr>
          <p:sp>
            <p:nvSpPr>
              <p:cNvPr id="9550" name="Google Shape;9550;p8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83"/>
            <p:cNvGrpSpPr/>
            <p:nvPr/>
          </p:nvGrpSpPr>
          <p:grpSpPr>
            <a:xfrm>
              <a:off x="6101293" y="1256617"/>
              <a:ext cx="259692" cy="269909"/>
              <a:chOff x="6101293" y="1256617"/>
              <a:chExt cx="259692" cy="269909"/>
            </a:xfrm>
          </p:grpSpPr>
          <p:sp>
            <p:nvSpPr>
              <p:cNvPr id="9553" name="Google Shape;9553;p8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83"/>
            <p:cNvGrpSpPr/>
            <p:nvPr/>
          </p:nvGrpSpPr>
          <p:grpSpPr>
            <a:xfrm>
              <a:off x="5830645" y="1539749"/>
              <a:ext cx="259692" cy="269909"/>
              <a:chOff x="5830645" y="1539749"/>
              <a:chExt cx="259692" cy="269909"/>
            </a:xfrm>
          </p:grpSpPr>
          <p:sp>
            <p:nvSpPr>
              <p:cNvPr id="9556" name="Google Shape;9556;p8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83"/>
            <p:cNvGrpSpPr/>
            <p:nvPr/>
          </p:nvGrpSpPr>
          <p:grpSpPr>
            <a:xfrm>
              <a:off x="6101293" y="1539749"/>
              <a:ext cx="259692" cy="269909"/>
              <a:chOff x="6101293" y="1539749"/>
              <a:chExt cx="259692" cy="269909"/>
            </a:xfrm>
          </p:grpSpPr>
          <p:sp>
            <p:nvSpPr>
              <p:cNvPr id="9559" name="Google Shape;9559;p8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1" name="Google Shape;9561;p8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83"/>
          <p:cNvGrpSpPr/>
          <p:nvPr/>
        </p:nvGrpSpPr>
        <p:grpSpPr>
          <a:xfrm>
            <a:off x="714444" y="2707054"/>
            <a:ext cx="1452955" cy="621360"/>
            <a:chOff x="732422" y="2990152"/>
            <a:chExt cx="1337773" cy="572102"/>
          </a:xfrm>
        </p:grpSpPr>
        <p:sp>
          <p:nvSpPr>
            <p:cNvPr id="9563" name="Google Shape;9563;p8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2" name="Shape 9572"/>
        <p:cNvGrpSpPr/>
        <p:nvPr/>
      </p:nvGrpSpPr>
      <p:grpSpPr>
        <a:xfrm>
          <a:off x="0" y="0"/>
          <a:ext cx="0" cy="0"/>
          <a:chOff x="0" y="0"/>
          <a:chExt cx="0" cy="0"/>
        </a:xfrm>
      </p:grpSpPr>
      <p:grpSp>
        <p:nvGrpSpPr>
          <p:cNvPr id="9573" name="Google Shape;9573;p84"/>
          <p:cNvGrpSpPr/>
          <p:nvPr/>
        </p:nvGrpSpPr>
        <p:grpSpPr>
          <a:xfrm>
            <a:off x="708579" y="965872"/>
            <a:ext cx="1636117" cy="1526144"/>
            <a:chOff x="729238" y="1179665"/>
            <a:chExt cx="1636117" cy="1526144"/>
          </a:xfrm>
        </p:grpSpPr>
        <p:grpSp>
          <p:nvGrpSpPr>
            <p:cNvPr id="9574" name="Google Shape;9574;p84"/>
            <p:cNvGrpSpPr/>
            <p:nvPr/>
          </p:nvGrpSpPr>
          <p:grpSpPr>
            <a:xfrm>
              <a:off x="729238" y="1179665"/>
              <a:ext cx="80700" cy="1526144"/>
              <a:chOff x="729238" y="1179665"/>
              <a:chExt cx="80700" cy="1526144"/>
            </a:xfrm>
          </p:grpSpPr>
          <p:sp>
            <p:nvSpPr>
              <p:cNvPr id="9575" name="Google Shape;9575;p8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84"/>
            <p:cNvGrpSpPr/>
            <p:nvPr/>
          </p:nvGrpSpPr>
          <p:grpSpPr>
            <a:xfrm>
              <a:off x="903098" y="1179665"/>
              <a:ext cx="80700" cy="1526144"/>
              <a:chOff x="903098" y="1179665"/>
              <a:chExt cx="80700" cy="1526144"/>
            </a:xfrm>
          </p:grpSpPr>
          <p:sp>
            <p:nvSpPr>
              <p:cNvPr id="9586" name="Google Shape;9586;p8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84"/>
            <p:cNvGrpSpPr/>
            <p:nvPr/>
          </p:nvGrpSpPr>
          <p:grpSpPr>
            <a:xfrm>
              <a:off x="1076958" y="1179665"/>
              <a:ext cx="80700" cy="1526144"/>
              <a:chOff x="1076958" y="1179665"/>
              <a:chExt cx="80700" cy="1526144"/>
            </a:xfrm>
          </p:grpSpPr>
          <p:sp>
            <p:nvSpPr>
              <p:cNvPr id="9597" name="Google Shape;9597;p8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84"/>
            <p:cNvGrpSpPr/>
            <p:nvPr/>
          </p:nvGrpSpPr>
          <p:grpSpPr>
            <a:xfrm>
              <a:off x="1247707" y="1179665"/>
              <a:ext cx="80700" cy="1526144"/>
              <a:chOff x="1247707" y="1179665"/>
              <a:chExt cx="80700" cy="1526144"/>
            </a:xfrm>
          </p:grpSpPr>
          <p:sp>
            <p:nvSpPr>
              <p:cNvPr id="9608" name="Google Shape;9608;p8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4"/>
            <p:cNvGrpSpPr/>
            <p:nvPr/>
          </p:nvGrpSpPr>
          <p:grpSpPr>
            <a:xfrm>
              <a:off x="1421567" y="1179665"/>
              <a:ext cx="80700" cy="1526144"/>
              <a:chOff x="1421567" y="1179665"/>
              <a:chExt cx="80700" cy="1526144"/>
            </a:xfrm>
          </p:grpSpPr>
          <p:sp>
            <p:nvSpPr>
              <p:cNvPr id="9619" name="Google Shape;9619;p8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84"/>
            <p:cNvGrpSpPr/>
            <p:nvPr/>
          </p:nvGrpSpPr>
          <p:grpSpPr>
            <a:xfrm>
              <a:off x="1592327" y="1179665"/>
              <a:ext cx="80700" cy="1526144"/>
              <a:chOff x="1592327" y="1179665"/>
              <a:chExt cx="80700" cy="1526144"/>
            </a:xfrm>
          </p:grpSpPr>
          <p:sp>
            <p:nvSpPr>
              <p:cNvPr id="9630" name="Google Shape;9630;p8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84"/>
            <p:cNvGrpSpPr/>
            <p:nvPr/>
          </p:nvGrpSpPr>
          <p:grpSpPr>
            <a:xfrm>
              <a:off x="1766187" y="1179665"/>
              <a:ext cx="80700" cy="1526144"/>
              <a:chOff x="1766187" y="1179665"/>
              <a:chExt cx="80700" cy="1526144"/>
            </a:xfrm>
          </p:grpSpPr>
          <p:sp>
            <p:nvSpPr>
              <p:cNvPr id="9641" name="Google Shape;9641;p8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84"/>
            <p:cNvGrpSpPr/>
            <p:nvPr/>
          </p:nvGrpSpPr>
          <p:grpSpPr>
            <a:xfrm>
              <a:off x="1936935" y="1179665"/>
              <a:ext cx="80700" cy="1526144"/>
              <a:chOff x="1936935" y="1179665"/>
              <a:chExt cx="80700" cy="1526144"/>
            </a:xfrm>
          </p:grpSpPr>
          <p:sp>
            <p:nvSpPr>
              <p:cNvPr id="9652" name="Google Shape;9652;p8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84"/>
            <p:cNvGrpSpPr/>
            <p:nvPr/>
          </p:nvGrpSpPr>
          <p:grpSpPr>
            <a:xfrm>
              <a:off x="2110795" y="1179665"/>
              <a:ext cx="80700" cy="1526144"/>
              <a:chOff x="2110795" y="1179665"/>
              <a:chExt cx="80700" cy="1526144"/>
            </a:xfrm>
          </p:grpSpPr>
          <p:sp>
            <p:nvSpPr>
              <p:cNvPr id="9663" name="Google Shape;9663;p8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84"/>
            <p:cNvGrpSpPr/>
            <p:nvPr/>
          </p:nvGrpSpPr>
          <p:grpSpPr>
            <a:xfrm>
              <a:off x="2284655" y="1179665"/>
              <a:ext cx="80700" cy="1526144"/>
              <a:chOff x="2284655" y="1179665"/>
              <a:chExt cx="80700" cy="1526144"/>
            </a:xfrm>
          </p:grpSpPr>
          <p:sp>
            <p:nvSpPr>
              <p:cNvPr id="9674" name="Google Shape;9674;p8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4" name="Google Shape;9684;p84"/>
          <p:cNvGrpSpPr/>
          <p:nvPr/>
        </p:nvGrpSpPr>
        <p:grpSpPr>
          <a:xfrm>
            <a:off x="2603245" y="985011"/>
            <a:ext cx="1364248" cy="1102133"/>
            <a:chOff x="2623904" y="1198803"/>
            <a:chExt cx="1364248" cy="1102133"/>
          </a:xfrm>
        </p:grpSpPr>
        <p:grpSp>
          <p:nvGrpSpPr>
            <p:cNvPr id="9685" name="Google Shape;9685;p84"/>
            <p:cNvGrpSpPr/>
            <p:nvPr/>
          </p:nvGrpSpPr>
          <p:grpSpPr>
            <a:xfrm>
              <a:off x="2623907" y="1198803"/>
              <a:ext cx="1364245" cy="273000"/>
              <a:chOff x="2623907" y="1198803"/>
              <a:chExt cx="1364245" cy="273000"/>
            </a:xfrm>
          </p:grpSpPr>
          <p:sp>
            <p:nvSpPr>
              <p:cNvPr id="9686" name="Google Shape;9686;p8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4"/>
            <p:cNvGrpSpPr/>
            <p:nvPr/>
          </p:nvGrpSpPr>
          <p:grpSpPr>
            <a:xfrm>
              <a:off x="2623904" y="1476964"/>
              <a:ext cx="1364245" cy="273000"/>
              <a:chOff x="2623904" y="1476964"/>
              <a:chExt cx="1364245" cy="273000"/>
            </a:xfrm>
          </p:grpSpPr>
          <p:sp>
            <p:nvSpPr>
              <p:cNvPr id="9692" name="Google Shape;9692;p8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84"/>
            <p:cNvGrpSpPr/>
            <p:nvPr/>
          </p:nvGrpSpPr>
          <p:grpSpPr>
            <a:xfrm>
              <a:off x="2623907" y="1749775"/>
              <a:ext cx="1364245" cy="273000"/>
              <a:chOff x="2623907" y="1749775"/>
              <a:chExt cx="1364245" cy="273000"/>
            </a:xfrm>
          </p:grpSpPr>
          <p:sp>
            <p:nvSpPr>
              <p:cNvPr id="9698" name="Google Shape;9698;p8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84"/>
            <p:cNvGrpSpPr/>
            <p:nvPr/>
          </p:nvGrpSpPr>
          <p:grpSpPr>
            <a:xfrm>
              <a:off x="2623904" y="2027936"/>
              <a:ext cx="1364245" cy="273000"/>
              <a:chOff x="2623904" y="2027936"/>
              <a:chExt cx="1364245" cy="273000"/>
            </a:xfrm>
          </p:grpSpPr>
          <p:sp>
            <p:nvSpPr>
              <p:cNvPr id="9704" name="Google Shape;9704;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9" name="Google Shape;9709;p84"/>
          <p:cNvGrpSpPr/>
          <p:nvPr/>
        </p:nvGrpSpPr>
        <p:grpSpPr>
          <a:xfrm>
            <a:off x="2592706" y="2444193"/>
            <a:ext cx="1387541" cy="159124"/>
            <a:chOff x="3200660" y="2180272"/>
            <a:chExt cx="2563824" cy="378237"/>
          </a:xfrm>
        </p:grpSpPr>
        <p:sp>
          <p:nvSpPr>
            <p:cNvPr id="9710" name="Google Shape;9710;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84"/>
          <p:cNvGrpSpPr/>
          <p:nvPr/>
        </p:nvGrpSpPr>
        <p:grpSpPr>
          <a:xfrm>
            <a:off x="2589231" y="2722018"/>
            <a:ext cx="1390502" cy="159625"/>
            <a:chOff x="3530150" y="2790075"/>
            <a:chExt cx="1962600" cy="225300"/>
          </a:xfrm>
        </p:grpSpPr>
        <p:sp>
          <p:nvSpPr>
            <p:cNvPr id="9729" name="Google Shape;9729;p8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84"/>
          <p:cNvGrpSpPr/>
          <p:nvPr/>
        </p:nvGrpSpPr>
        <p:grpSpPr>
          <a:xfrm>
            <a:off x="2589884" y="3000344"/>
            <a:ext cx="1411629" cy="153761"/>
            <a:chOff x="3558802" y="4011427"/>
            <a:chExt cx="1866000" cy="111300"/>
          </a:xfrm>
        </p:grpSpPr>
        <p:sp>
          <p:nvSpPr>
            <p:cNvPr id="9732" name="Google Shape;9732;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4"/>
          <p:cNvGrpSpPr/>
          <p:nvPr/>
        </p:nvGrpSpPr>
        <p:grpSpPr>
          <a:xfrm>
            <a:off x="2589576" y="2205744"/>
            <a:ext cx="1383503" cy="119749"/>
            <a:chOff x="3465975" y="2270276"/>
            <a:chExt cx="1986364" cy="171929"/>
          </a:xfrm>
        </p:grpSpPr>
        <p:sp>
          <p:nvSpPr>
            <p:cNvPr id="9735" name="Google Shape;9735;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84"/>
          <p:cNvGrpSpPr/>
          <p:nvPr/>
        </p:nvGrpSpPr>
        <p:grpSpPr>
          <a:xfrm>
            <a:off x="2600584" y="3569394"/>
            <a:ext cx="1369531" cy="195460"/>
            <a:chOff x="723300" y="4253549"/>
            <a:chExt cx="2276482" cy="324900"/>
          </a:xfrm>
        </p:grpSpPr>
        <p:sp>
          <p:nvSpPr>
            <p:cNvPr id="9744" name="Google Shape;9744;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84"/>
          <p:cNvGrpSpPr/>
          <p:nvPr/>
        </p:nvGrpSpPr>
        <p:grpSpPr>
          <a:xfrm>
            <a:off x="2590145" y="3270574"/>
            <a:ext cx="1389066" cy="180119"/>
            <a:chOff x="705948" y="3788465"/>
            <a:chExt cx="2308953" cy="299400"/>
          </a:xfrm>
        </p:grpSpPr>
        <p:sp>
          <p:nvSpPr>
            <p:cNvPr id="9750" name="Google Shape;9750;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84"/>
          <p:cNvGrpSpPr/>
          <p:nvPr/>
        </p:nvGrpSpPr>
        <p:grpSpPr>
          <a:xfrm>
            <a:off x="2638082" y="3883554"/>
            <a:ext cx="1304609" cy="294074"/>
            <a:chOff x="2658741" y="4097347"/>
            <a:chExt cx="1304609" cy="294074"/>
          </a:xfrm>
        </p:grpSpPr>
        <p:grpSp>
          <p:nvGrpSpPr>
            <p:cNvPr id="9756" name="Google Shape;9756;p84"/>
            <p:cNvGrpSpPr/>
            <p:nvPr/>
          </p:nvGrpSpPr>
          <p:grpSpPr>
            <a:xfrm>
              <a:off x="2658741" y="4097347"/>
              <a:ext cx="118572" cy="294074"/>
              <a:chOff x="3343310" y="4475555"/>
              <a:chExt cx="127717" cy="316753"/>
            </a:xfrm>
          </p:grpSpPr>
          <p:sp>
            <p:nvSpPr>
              <p:cNvPr id="9757" name="Google Shape;9757;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84"/>
            <p:cNvGrpSpPr/>
            <p:nvPr/>
          </p:nvGrpSpPr>
          <p:grpSpPr>
            <a:xfrm>
              <a:off x="3815519" y="4098388"/>
              <a:ext cx="147831" cy="291991"/>
              <a:chOff x="3527539" y="4476677"/>
              <a:chExt cx="159232" cy="314510"/>
            </a:xfrm>
          </p:grpSpPr>
          <p:sp>
            <p:nvSpPr>
              <p:cNvPr id="9760" name="Google Shape;9760;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84"/>
            <p:cNvGrpSpPr/>
            <p:nvPr/>
          </p:nvGrpSpPr>
          <p:grpSpPr>
            <a:xfrm>
              <a:off x="3511696" y="4098388"/>
              <a:ext cx="147831" cy="291991"/>
              <a:chOff x="3527539" y="4476677"/>
              <a:chExt cx="159232" cy="314510"/>
            </a:xfrm>
          </p:grpSpPr>
          <p:sp>
            <p:nvSpPr>
              <p:cNvPr id="9763" name="Google Shape;9763;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84"/>
            <p:cNvGrpSpPr/>
            <p:nvPr/>
          </p:nvGrpSpPr>
          <p:grpSpPr>
            <a:xfrm>
              <a:off x="3207874" y="4098388"/>
              <a:ext cx="147831" cy="291991"/>
              <a:chOff x="3527539" y="4476677"/>
              <a:chExt cx="159232" cy="314510"/>
            </a:xfrm>
          </p:grpSpPr>
          <p:sp>
            <p:nvSpPr>
              <p:cNvPr id="9766" name="Google Shape;9766;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84"/>
            <p:cNvGrpSpPr/>
            <p:nvPr/>
          </p:nvGrpSpPr>
          <p:grpSpPr>
            <a:xfrm>
              <a:off x="2933305" y="4097347"/>
              <a:ext cx="118572" cy="294074"/>
              <a:chOff x="3343310" y="4475555"/>
              <a:chExt cx="127717" cy="316753"/>
            </a:xfrm>
          </p:grpSpPr>
          <p:sp>
            <p:nvSpPr>
              <p:cNvPr id="9769" name="Google Shape;9769;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1" name="Google Shape;9771;p84"/>
          <p:cNvGrpSpPr/>
          <p:nvPr/>
        </p:nvGrpSpPr>
        <p:grpSpPr>
          <a:xfrm>
            <a:off x="4256912" y="1866676"/>
            <a:ext cx="1433821" cy="191501"/>
            <a:chOff x="4273350" y="2080469"/>
            <a:chExt cx="1433821" cy="191501"/>
          </a:xfrm>
        </p:grpSpPr>
        <p:grpSp>
          <p:nvGrpSpPr>
            <p:cNvPr id="9772" name="Google Shape;9772;p84"/>
            <p:cNvGrpSpPr/>
            <p:nvPr/>
          </p:nvGrpSpPr>
          <p:grpSpPr>
            <a:xfrm>
              <a:off x="4273350" y="2080469"/>
              <a:ext cx="1433821" cy="0"/>
              <a:chOff x="5224975" y="2962250"/>
              <a:chExt cx="1544400" cy="0"/>
            </a:xfrm>
          </p:grpSpPr>
          <p:cxnSp>
            <p:nvCxnSpPr>
              <p:cNvPr id="9773" name="Google Shape;9773;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74" name="Google Shape;9774;p8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775" name="Google Shape;9775;p84"/>
            <p:cNvGrpSpPr/>
            <p:nvPr/>
          </p:nvGrpSpPr>
          <p:grpSpPr>
            <a:xfrm>
              <a:off x="4273350" y="2271969"/>
              <a:ext cx="1433821" cy="0"/>
              <a:chOff x="5224975" y="2962250"/>
              <a:chExt cx="1544400" cy="0"/>
            </a:xfrm>
          </p:grpSpPr>
          <p:cxnSp>
            <p:nvCxnSpPr>
              <p:cNvPr id="9776" name="Google Shape;9776;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77" name="Google Shape;9777;p8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778" name="Google Shape;9778;p84"/>
          <p:cNvGrpSpPr/>
          <p:nvPr/>
        </p:nvGrpSpPr>
        <p:grpSpPr>
          <a:xfrm>
            <a:off x="4258467" y="969244"/>
            <a:ext cx="1430711" cy="743389"/>
            <a:chOff x="5159450" y="1919950"/>
            <a:chExt cx="1541050" cy="862500"/>
          </a:xfrm>
        </p:grpSpPr>
        <p:sp>
          <p:nvSpPr>
            <p:cNvPr id="9779" name="Google Shape;9779;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780" name="Google Shape;9780;p84"/>
            <p:cNvGrpSpPr/>
            <p:nvPr/>
          </p:nvGrpSpPr>
          <p:grpSpPr>
            <a:xfrm>
              <a:off x="5159450" y="1919950"/>
              <a:ext cx="1541050" cy="862500"/>
              <a:chOff x="5159450" y="1919950"/>
              <a:chExt cx="1541050" cy="862500"/>
            </a:xfrm>
          </p:grpSpPr>
          <p:cxnSp>
            <p:nvCxnSpPr>
              <p:cNvPr id="9781" name="Google Shape;9781;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782" name="Google Shape;9782;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783" name="Google Shape;9783;p84"/>
          <p:cNvGrpSpPr/>
          <p:nvPr/>
        </p:nvGrpSpPr>
        <p:grpSpPr>
          <a:xfrm>
            <a:off x="4248581" y="2192571"/>
            <a:ext cx="1450484" cy="1052087"/>
            <a:chOff x="5230575" y="1554475"/>
            <a:chExt cx="2137150" cy="1550150"/>
          </a:xfrm>
        </p:grpSpPr>
        <p:sp>
          <p:nvSpPr>
            <p:cNvPr id="9784" name="Google Shape;9784;p8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84"/>
          <p:cNvGrpSpPr/>
          <p:nvPr/>
        </p:nvGrpSpPr>
        <p:grpSpPr>
          <a:xfrm rot="10800000">
            <a:off x="4265131" y="3284761"/>
            <a:ext cx="1417383" cy="887946"/>
            <a:chOff x="5645403" y="2920021"/>
            <a:chExt cx="2650800" cy="2180614"/>
          </a:xfrm>
        </p:grpSpPr>
        <p:sp>
          <p:nvSpPr>
            <p:cNvPr id="9798" name="Google Shape;9798;p8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9" name="Google Shape;9799;p84"/>
            <p:cNvCxnSpPr>
              <a:stCxn id="979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800" name="Google Shape;9800;p8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1" name="Google Shape;9801;p84"/>
            <p:cNvCxnSpPr>
              <a:endCxn id="9800"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802" name="Google Shape;9802;p8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3" name="Google Shape;9803;p84"/>
            <p:cNvCxnSpPr>
              <a:stCxn id="9802"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804" name="Google Shape;9804;p8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5" name="Google Shape;9805;p84"/>
            <p:cNvCxnSpPr>
              <a:endCxn id="980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806" name="Google Shape;9806;p84"/>
          <p:cNvGrpSpPr/>
          <p:nvPr/>
        </p:nvGrpSpPr>
        <p:grpSpPr>
          <a:xfrm>
            <a:off x="7365491" y="2188116"/>
            <a:ext cx="1071743" cy="1021579"/>
            <a:chOff x="7189833" y="2022667"/>
            <a:chExt cx="1251159" cy="1192597"/>
          </a:xfrm>
        </p:grpSpPr>
        <p:sp>
          <p:nvSpPr>
            <p:cNvPr id="9807" name="Google Shape;9807;p8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84"/>
          <p:cNvGrpSpPr/>
          <p:nvPr/>
        </p:nvGrpSpPr>
        <p:grpSpPr>
          <a:xfrm>
            <a:off x="706762" y="2614523"/>
            <a:ext cx="1695374" cy="1560837"/>
            <a:chOff x="727421" y="2828315"/>
            <a:chExt cx="1695374" cy="1560837"/>
          </a:xfrm>
        </p:grpSpPr>
        <p:grpSp>
          <p:nvGrpSpPr>
            <p:cNvPr id="9812" name="Google Shape;9812;p84"/>
            <p:cNvGrpSpPr/>
            <p:nvPr/>
          </p:nvGrpSpPr>
          <p:grpSpPr>
            <a:xfrm>
              <a:off x="819108" y="2882501"/>
              <a:ext cx="103104" cy="1426186"/>
              <a:chOff x="4674013" y="3100904"/>
              <a:chExt cx="122758" cy="1698043"/>
            </a:xfrm>
          </p:grpSpPr>
          <p:sp>
            <p:nvSpPr>
              <p:cNvPr id="9813" name="Google Shape;9813;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84"/>
            <p:cNvGrpSpPr/>
            <p:nvPr/>
          </p:nvGrpSpPr>
          <p:grpSpPr>
            <a:xfrm>
              <a:off x="1062475" y="2882501"/>
              <a:ext cx="103104" cy="1426186"/>
              <a:chOff x="4940438" y="3100904"/>
              <a:chExt cx="122758" cy="1698043"/>
            </a:xfrm>
          </p:grpSpPr>
          <p:sp>
            <p:nvSpPr>
              <p:cNvPr id="9821" name="Google Shape;9821;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84"/>
            <p:cNvGrpSpPr/>
            <p:nvPr/>
          </p:nvGrpSpPr>
          <p:grpSpPr>
            <a:xfrm>
              <a:off x="1299324" y="2882501"/>
              <a:ext cx="103104" cy="1426186"/>
              <a:chOff x="5206863" y="3100904"/>
              <a:chExt cx="122758" cy="1698043"/>
            </a:xfrm>
          </p:grpSpPr>
          <p:sp>
            <p:nvSpPr>
              <p:cNvPr id="9829" name="Google Shape;9829;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84"/>
            <p:cNvGrpSpPr/>
            <p:nvPr/>
          </p:nvGrpSpPr>
          <p:grpSpPr>
            <a:xfrm>
              <a:off x="1786057" y="2882501"/>
              <a:ext cx="103104" cy="1426186"/>
              <a:chOff x="6006138" y="3143629"/>
              <a:chExt cx="122758" cy="1698043"/>
            </a:xfrm>
          </p:grpSpPr>
          <p:sp>
            <p:nvSpPr>
              <p:cNvPr id="9837" name="Google Shape;9837;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84"/>
            <p:cNvGrpSpPr/>
            <p:nvPr/>
          </p:nvGrpSpPr>
          <p:grpSpPr>
            <a:xfrm>
              <a:off x="2029422" y="2882501"/>
              <a:ext cx="103104" cy="1426186"/>
              <a:chOff x="6805413" y="3100904"/>
              <a:chExt cx="122758" cy="1698043"/>
            </a:xfrm>
          </p:grpSpPr>
          <p:sp>
            <p:nvSpPr>
              <p:cNvPr id="9845" name="Google Shape;9845;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84"/>
            <p:cNvGrpSpPr/>
            <p:nvPr/>
          </p:nvGrpSpPr>
          <p:grpSpPr>
            <a:xfrm>
              <a:off x="727421" y="2828315"/>
              <a:ext cx="1695374" cy="1560837"/>
              <a:chOff x="734799" y="2782450"/>
              <a:chExt cx="1571100" cy="1577400"/>
            </a:xfrm>
          </p:grpSpPr>
          <p:cxnSp>
            <p:nvCxnSpPr>
              <p:cNvPr id="9853" name="Google Shape;9853;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854" name="Google Shape;9854;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855" name="Google Shape;9855;p84"/>
            <p:cNvGrpSpPr/>
            <p:nvPr/>
          </p:nvGrpSpPr>
          <p:grpSpPr>
            <a:xfrm>
              <a:off x="2272795" y="2882501"/>
              <a:ext cx="103104" cy="1426186"/>
              <a:chOff x="5206863" y="3100904"/>
              <a:chExt cx="122758" cy="1698043"/>
            </a:xfrm>
          </p:grpSpPr>
          <p:sp>
            <p:nvSpPr>
              <p:cNvPr id="9856" name="Google Shape;9856;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84"/>
            <p:cNvGrpSpPr/>
            <p:nvPr/>
          </p:nvGrpSpPr>
          <p:grpSpPr>
            <a:xfrm>
              <a:off x="1542694" y="2882501"/>
              <a:ext cx="103104" cy="1426186"/>
              <a:chOff x="6006138" y="3143629"/>
              <a:chExt cx="122758" cy="1698043"/>
            </a:xfrm>
          </p:grpSpPr>
          <p:sp>
            <p:nvSpPr>
              <p:cNvPr id="9864" name="Google Shape;9864;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1" name="Google Shape;9871;p84"/>
          <p:cNvGrpSpPr/>
          <p:nvPr/>
        </p:nvGrpSpPr>
        <p:grpSpPr>
          <a:xfrm>
            <a:off x="5915341" y="2192094"/>
            <a:ext cx="1248543" cy="1025319"/>
            <a:chOff x="5183758" y="1210600"/>
            <a:chExt cx="3605380" cy="2960783"/>
          </a:xfrm>
        </p:grpSpPr>
        <p:sp>
          <p:nvSpPr>
            <p:cNvPr id="9872" name="Google Shape;9872;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6" name="Google Shape;9876;p8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877" name="Google Shape;9877;p8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878" name="Google Shape;9878;p8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879" name="Google Shape;9879;p8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880" name="Google Shape;9880;p8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84"/>
          <p:cNvGrpSpPr/>
          <p:nvPr/>
        </p:nvGrpSpPr>
        <p:grpSpPr>
          <a:xfrm>
            <a:off x="5772403" y="3330411"/>
            <a:ext cx="2664831" cy="843440"/>
            <a:chOff x="5916567" y="1099697"/>
            <a:chExt cx="2556683" cy="809211"/>
          </a:xfrm>
        </p:grpSpPr>
        <p:sp>
          <p:nvSpPr>
            <p:cNvPr id="9882" name="Google Shape;9882;p8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84"/>
          <p:cNvGrpSpPr/>
          <p:nvPr/>
        </p:nvGrpSpPr>
        <p:grpSpPr>
          <a:xfrm>
            <a:off x="5879943" y="979270"/>
            <a:ext cx="1299851" cy="1023338"/>
            <a:chOff x="5900602" y="1193063"/>
            <a:chExt cx="1299851" cy="1023338"/>
          </a:xfrm>
        </p:grpSpPr>
        <p:grpSp>
          <p:nvGrpSpPr>
            <p:cNvPr id="9891" name="Google Shape;9891;p84"/>
            <p:cNvGrpSpPr/>
            <p:nvPr/>
          </p:nvGrpSpPr>
          <p:grpSpPr>
            <a:xfrm>
              <a:off x="6743564" y="1193063"/>
              <a:ext cx="456889" cy="700379"/>
              <a:chOff x="6743564" y="1193063"/>
              <a:chExt cx="456889" cy="700379"/>
            </a:xfrm>
          </p:grpSpPr>
          <p:grpSp>
            <p:nvGrpSpPr>
              <p:cNvPr id="9892" name="Google Shape;9892;p84"/>
              <p:cNvGrpSpPr/>
              <p:nvPr/>
            </p:nvGrpSpPr>
            <p:grpSpPr>
              <a:xfrm>
                <a:off x="6743564" y="1690731"/>
                <a:ext cx="214402" cy="202710"/>
                <a:chOff x="6743564" y="1690731"/>
                <a:chExt cx="214402" cy="202710"/>
              </a:xfrm>
            </p:grpSpPr>
            <p:sp>
              <p:nvSpPr>
                <p:cNvPr id="9893" name="Google Shape;9893;p8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84"/>
              <p:cNvGrpSpPr/>
              <p:nvPr/>
            </p:nvGrpSpPr>
            <p:grpSpPr>
              <a:xfrm>
                <a:off x="6915505" y="1193063"/>
                <a:ext cx="284947" cy="589637"/>
                <a:chOff x="6915505" y="1193063"/>
                <a:chExt cx="284947" cy="589637"/>
              </a:xfrm>
            </p:grpSpPr>
            <p:sp>
              <p:nvSpPr>
                <p:cNvPr id="9896" name="Google Shape;9896;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97" name="Google Shape;9897;p8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898" name="Google Shape;9898;p84"/>
            <p:cNvGrpSpPr/>
            <p:nvPr/>
          </p:nvGrpSpPr>
          <p:grpSpPr>
            <a:xfrm>
              <a:off x="6520337" y="1193063"/>
              <a:ext cx="341815" cy="801589"/>
              <a:chOff x="6520337" y="1193063"/>
              <a:chExt cx="341815" cy="801589"/>
            </a:xfrm>
          </p:grpSpPr>
          <p:grpSp>
            <p:nvGrpSpPr>
              <p:cNvPr id="9899" name="Google Shape;9899;p84"/>
              <p:cNvGrpSpPr/>
              <p:nvPr/>
            </p:nvGrpSpPr>
            <p:grpSpPr>
              <a:xfrm>
                <a:off x="6520337" y="1589527"/>
                <a:ext cx="213950" cy="405125"/>
                <a:chOff x="6520337" y="1589527"/>
                <a:chExt cx="213950" cy="405125"/>
              </a:xfrm>
            </p:grpSpPr>
            <p:sp>
              <p:nvSpPr>
                <p:cNvPr id="9900" name="Google Shape;9900;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84"/>
              <p:cNvGrpSpPr/>
              <p:nvPr/>
            </p:nvGrpSpPr>
            <p:grpSpPr>
              <a:xfrm>
                <a:off x="6577204" y="1193063"/>
                <a:ext cx="284947" cy="453562"/>
                <a:chOff x="6577204" y="1193063"/>
                <a:chExt cx="284947" cy="453562"/>
              </a:xfrm>
            </p:grpSpPr>
            <p:sp>
              <p:nvSpPr>
                <p:cNvPr id="9903" name="Google Shape;9903;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4" name="Google Shape;9904;p8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905" name="Google Shape;9905;p84"/>
            <p:cNvGrpSpPr/>
            <p:nvPr/>
          </p:nvGrpSpPr>
          <p:grpSpPr>
            <a:xfrm>
              <a:off x="6238903" y="1193063"/>
              <a:ext cx="300475" cy="901782"/>
              <a:chOff x="6238903" y="1193063"/>
              <a:chExt cx="300475" cy="901782"/>
            </a:xfrm>
          </p:grpSpPr>
          <p:grpSp>
            <p:nvGrpSpPr>
              <p:cNvPr id="9906" name="Google Shape;9906;p84"/>
              <p:cNvGrpSpPr/>
              <p:nvPr/>
            </p:nvGrpSpPr>
            <p:grpSpPr>
              <a:xfrm>
                <a:off x="6290865" y="1489315"/>
                <a:ext cx="248514" cy="605530"/>
                <a:chOff x="6290865" y="1489315"/>
                <a:chExt cx="248514" cy="605530"/>
              </a:xfrm>
            </p:grpSpPr>
            <p:sp>
              <p:nvSpPr>
                <p:cNvPr id="9907" name="Google Shape;9907;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84"/>
              <p:cNvGrpSpPr/>
              <p:nvPr/>
            </p:nvGrpSpPr>
            <p:grpSpPr>
              <a:xfrm>
                <a:off x="6238903" y="1193063"/>
                <a:ext cx="284947" cy="327512"/>
                <a:chOff x="6238903" y="1193063"/>
                <a:chExt cx="284947" cy="327512"/>
              </a:xfrm>
            </p:grpSpPr>
            <p:sp>
              <p:nvSpPr>
                <p:cNvPr id="9910" name="Google Shape;9910;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11" name="Google Shape;9911;p8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912" name="Google Shape;9912;p84"/>
            <p:cNvGrpSpPr/>
            <p:nvPr/>
          </p:nvGrpSpPr>
          <p:grpSpPr>
            <a:xfrm>
              <a:off x="5900602" y="1193063"/>
              <a:ext cx="444345" cy="1023338"/>
              <a:chOff x="5900602" y="1193063"/>
              <a:chExt cx="444345" cy="1023338"/>
            </a:xfrm>
          </p:grpSpPr>
          <p:grpSp>
            <p:nvGrpSpPr>
              <p:cNvPr id="9913" name="Google Shape;9913;p84"/>
              <p:cNvGrpSpPr/>
              <p:nvPr/>
            </p:nvGrpSpPr>
            <p:grpSpPr>
              <a:xfrm>
                <a:off x="6046501" y="1367785"/>
                <a:ext cx="298446" cy="848616"/>
                <a:chOff x="6046501" y="1367785"/>
                <a:chExt cx="298446" cy="848616"/>
              </a:xfrm>
            </p:grpSpPr>
            <p:sp>
              <p:nvSpPr>
                <p:cNvPr id="9914" name="Google Shape;9914;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84"/>
              <p:cNvGrpSpPr/>
              <p:nvPr/>
            </p:nvGrpSpPr>
            <p:grpSpPr>
              <a:xfrm>
                <a:off x="5900602" y="1193063"/>
                <a:ext cx="284947" cy="182312"/>
                <a:chOff x="5900602" y="1193063"/>
                <a:chExt cx="284947" cy="182312"/>
              </a:xfrm>
            </p:grpSpPr>
            <p:sp>
              <p:nvSpPr>
                <p:cNvPr id="9917" name="Google Shape;9917;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18" name="Google Shape;9918;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919" name="Google Shape;9919;p84"/>
          <p:cNvGrpSpPr/>
          <p:nvPr/>
        </p:nvGrpSpPr>
        <p:grpSpPr>
          <a:xfrm>
            <a:off x="7217825" y="979415"/>
            <a:ext cx="1219413" cy="1051365"/>
            <a:chOff x="7287122" y="1165658"/>
            <a:chExt cx="1219413" cy="1051365"/>
          </a:xfrm>
        </p:grpSpPr>
        <p:grpSp>
          <p:nvGrpSpPr>
            <p:cNvPr id="9920" name="Google Shape;9920;p84"/>
            <p:cNvGrpSpPr/>
            <p:nvPr/>
          </p:nvGrpSpPr>
          <p:grpSpPr>
            <a:xfrm>
              <a:off x="7287122" y="1969723"/>
              <a:ext cx="1219413" cy="247300"/>
              <a:chOff x="7287122" y="1969723"/>
              <a:chExt cx="1219413" cy="247300"/>
            </a:xfrm>
          </p:grpSpPr>
          <p:sp>
            <p:nvSpPr>
              <p:cNvPr id="9921" name="Google Shape;9921;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84"/>
              <p:cNvGrpSpPr/>
              <p:nvPr/>
            </p:nvGrpSpPr>
            <p:grpSpPr>
              <a:xfrm>
                <a:off x="7287122" y="2063892"/>
                <a:ext cx="1151753" cy="73428"/>
                <a:chOff x="7287122" y="2063892"/>
                <a:chExt cx="1151753" cy="73428"/>
              </a:xfrm>
            </p:grpSpPr>
            <p:sp>
              <p:nvSpPr>
                <p:cNvPr id="9923" name="Google Shape;9923;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4" name="Google Shape;9924;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925" name="Google Shape;9925;p84"/>
            <p:cNvGrpSpPr/>
            <p:nvPr/>
          </p:nvGrpSpPr>
          <p:grpSpPr>
            <a:xfrm>
              <a:off x="7287122" y="1712201"/>
              <a:ext cx="1219403" cy="246767"/>
              <a:chOff x="7287122" y="1712201"/>
              <a:chExt cx="1219403" cy="246767"/>
            </a:xfrm>
          </p:grpSpPr>
          <p:sp>
            <p:nvSpPr>
              <p:cNvPr id="9926" name="Google Shape;9926;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84"/>
              <p:cNvGrpSpPr/>
              <p:nvPr/>
            </p:nvGrpSpPr>
            <p:grpSpPr>
              <a:xfrm>
                <a:off x="7287122" y="1842861"/>
                <a:ext cx="1005303" cy="73419"/>
                <a:chOff x="7287122" y="1842861"/>
                <a:chExt cx="1005303" cy="73419"/>
              </a:xfrm>
            </p:grpSpPr>
            <p:sp>
              <p:nvSpPr>
                <p:cNvPr id="9928" name="Google Shape;9928;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9" name="Google Shape;9929;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930" name="Google Shape;9930;p84"/>
            <p:cNvGrpSpPr/>
            <p:nvPr/>
          </p:nvGrpSpPr>
          <p:grpSpPr>
            <a:xfrm>
              <a:off x="7287122" y="1447520"/>
              <a:ext cx="1219403" cy="286667"/>
              <a:chOff x="7287122" y="1447520"/>
              <a:chExt cx="1219403" cy="286667"/>
            </a:xfrm>
          </p:grpSpPr>
          <p:sp>
            <p:nvSpPr>
              <p:cNvPr id="9931" name="Google Shape;9931;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2" name="Google Shape;9932;p84"/>
              <p:cNvGrpSpPr/>
              <p:nvPr/>
            </p:nvGrpSpPr>
            <p:grpSpPr>
              <a:xfrm>
                <a:off x="7287122" y="1581977"/>
                <a:ext cx="852803" cy="73428"/>
                <a:chOff x="7287122" y="1581977"/>
                <a:chExt cx="852803" cy="73428"/>
              </a:xfrm>
            </p:grpSpPr>
            <p:sp>
              <p:nvSpPr>
                <p:cNvPr id="9933" name="Google Shape;9933;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34" name="Google Shape;9934;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935" name="Google Shape;9935;p84"/>
            <p:cNvGrpSpPr/>
            <p:nvPr/>
          </p:nvGrpSpPr>
          <p:grpSpPr>
            <a:xfrm>
              <a:off x="7287122" y="1165658"/>
              <a:ext cx="1219403" cy="344253"/>
              <a:chOff x="7287122" y="1165658"/>
              <a:chExt cx="1219403" cy="344253"/>
            </a:xfrm>
          </p:grpSpPr>
          <p:sp>
            <p:nvSpPr>
              <p:cNvPr id="9936" name="Google Shape;9936;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84"/>
              <p:cNvGrpSpPr/>
              <p:nvPr/>
            </p:nvGrpSpPr>
            <p:grpSpPr>
              <a:xfrm>
                <a:off x="7287122" y="1341025"/>
                <a:ext cx="695703" cy="73419"/>
                <a:chOff x="7287122" y="1341025"/>
                <a:chExt cx="695703" cy="73419"/>
              </a:xfrm>
            </p:grpSpPr>
            <p:sp>
              <p:nvSpPr>
                <p:cNvPr id="9938" name="Google Shape;9938;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39" name="Google Shape;9939;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3" name="Shape 9943"/>
        <p:cNvGrpSpPr/>
        <p:nvPr/>
      </p:nvGrpSpPr>
      <p:grpSpPr>
        <a:xfrm>
          <a:off x="0" y="0"/>
          <a:ext cx="0" cy="0"/>
          <a:chOff x="0" y="0"/>
          <a:chExt cx="0" cy="0"/>
        </a:xfrm>
      </p:grpSpPr>
      <p:sp>
        <p:nvSpPr>
          <p:cNvPr id="9944" name="Google Shape;9944;p85"/>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945" name="Google Shape;9945;p85"/>
          <p:cNvGrpSpPr/>
          <p:nvPr/>
        </p:nvGrpSpPr>
        <p:grpSpPr>
          <a:xfrm>
            <a:off x="830341" y="2307733"/>
            <a:ext cx="340168" cy="298978"/>
            <a:chOff x="892750" y="267400"/>
            <a:chExt cx="483125" cy="424625"/>
          </a:xfrm>
        </p:grpSpPr>
        <p:sp>
          <p:nvSpPr>
            <p:cNvPr id="9946" name="Google Shape;9946;p8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7" name="Google Shape;9947;p8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8" name="Google Shape;9948;p8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49" name="Google Shape;9949;p85"/>
          <p:cNvGrpSpPr/>
          <p:nvPr/>
        </p:nvGrpSpPr>
        <p:grpSpPr>
          <a:xfrm>
            <a:off x="1268776" y="2287121"/>
            <a:ext cx="298996" cy="340204"/>
            <a:chOff x="1516475" y="238075"/>
            <a:chExt cx="424650" cy="483175"/>
          </a:xfrm>
        </p:grpSpPr>
        <p:sp>
          <p:nvSpPr>
            <p:cNvPr id="9950" name="Google Shape;9950;p8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1" name="Google Shape;9951;p8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2" name="Google Shape;9952;p85"/>
          <p:cNvGrpSpPr/>
          <p:nvPr/>
        </p:nvGrpSpPr>
        <p:grpSpPr>
          <a:xfrm>
            <a:off x="1661867" y="2367520"/>
            <a:ext cx="341488" cy="179405"/>
            <a:chOff x="2080675" y="352325"/>
            <a:chExt cx="485000" cy="254800"/>
          </a:xfrm>
        </p:grpSpPr>
        <p:sp>
          <p:nvSpPr>
            <p:cNvPr id="9953" name="Google Shape;9953;p8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4" name="Google Shape;9954;p8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5" name="Google Shape;9955;p85"/>
          <p:cNvGrpSpPr/>
          <p:nvPr/>
        </p:nvGrpSpPr>
        <p:grpSpPr>
          <a:xfrm>
            <a:off x="2111046" y="2287138"/>
            <a:ext cx="298996" cy="340168"/>
            <a:chOff x="2705375" y="238125"/>
            <a:chExt cx="424650" cy="483125"/>
          </a:xfrm>
        </p:grpSpPr>
        <p:sp>
          <p:nvSpPr>
            <p:cNvPr id="9956" name="Google Shape;9956;p8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7" name="Google Shape;9957;p8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8" name="Google Shape;9958;p8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9" name="Google Shape;9959;p8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0" name="Google Shape;9960;p85"/>
          <p:cNvGrpSpPr/>
          <p:nvPr/>
        </p:nvGrpSpPr>
        <p:grpSpPr>
          <a:xfrm>
            <a:off x="2527187" y="2287455"/>
            <a:ext cx="301161" cy="339535"/>
            <a:chOff x="3299850" y="238575"/>
            <a:chExt cx="427725" cy="482225"/>
          </a:xfrm>
        </p:grpSpPr>
        <p:sp>
          <p:nvSpPr>
            <p:cNvPr id="9961" name="Google Shape;9961;p8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2" name="Google Shape;9962;p8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3" name="Google Shape;9963;p8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4" name="Google Shape;9964;p8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5" name="Google Shape;9965;p8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6" name="Google Shape;9966;p85"/>
          <p:cNvGrpSpPr/>
          <p:nvPr/>
        </p:nvGrpSpPr>
        <p:grpSpPr>
          <a:xfrm>
            <a:off x="2914108" y="2287138"/>
            <a:ext cx="352455" cy="340168"/>
            <a:chOff x="3857225" y="238125"/>
            <a:chExt cx="500575" cy="483125"/>
          </a:xfrm>
        </p:grpSpPr>
        <p:sp>
          <p:nvSpPr>
            <p:cNvPr id="9967" name="Google Shape;9967;p8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8" name="Google Shape;9968;p8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9" name="Google Shape;9969;p8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0" name="Google Shape;9970;p8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1" name="Google Shape;9971;p8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2" name="Google Shape;9972;p8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3" name="Google Shape;9973;p8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74" name="Google Shape;9974;p85"/>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5" name="Google Shape;9975;p85"/>
          <p:cNvGrpSpPr/>
          <p:nvPr/>
        </p:nvGrpSpPr>
        <p:grpSpPr>
          <a:xfrm>
            <a:off x="3760885" y="2287165"/>
            <a:ext cx="340186" cy="340116"/>
            <a:chOff x="5053900" y="238200"/>
            <a:chExt cx="483150" cy="483050"/>
          </a:xfrm>
        </p:grpSpPr>
        <p:sp>
          <p:nvSpPr>
            <p:cNvPr id="9976" name="Google Shape;9976;p8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7" name="Google Shape;9977;p8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8" name="Google Shape;9978;p8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9" name="Google Shape;9979;p8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80" name="Google Shape;9980;p85"/>
          <p:cNvGrpSpPr/>
          <p:nvPr/>
        </p:nvGrpSpPr>
        <p:grpSpPr>
          <a:xfrm>
            <a:off x="4174835" y="2287138"/>
            <a:ext cx="340168" cy="340168"/>
            <a:chOff x="5648375" y="238125"/>
            <a:chExt cx="483125" cy="483125"/>
          </a:xfrm>
        </p:grpSpPr>
        <p:sp>
          <p:nvSpPr>
            <p:cNvPr id="9981" name="Google Shape;9981;p8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2" name="Google Shape;9982;p8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3" name="Google Shape;9983;p8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4" name="Google Shape;9984;p8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5" name="Google Shape;9985;p8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6" name="Google Shape;9986;p8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7" name="Google Shape;9987;p8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8" name="Google Shape;9988;p8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9" name="Google Shape;9989;p8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0" name="Google Shape;9990;p8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1" name="Google Shape;9991;p85"/>
          <p:cNvGrpSpPr/>
          <p:nvPr/>
        </p:nvGrpSpPr>
        <p:grpSpPr>
          <a:xfrm>
            <a:off x="4591521" y="2287138"/>
            <a:ext cx="340168" cy="340168"/>
            <a:chOff x="6242825" y="238125"/>
            <a:chExt cx="483125" cy="483125"/>
          </a:xfrm>
        </p:grpSpPr>
        <p:sp>
          <p:nvSpPr>
            <p:cNvPr id="9992" name="Google Shape;9992;p8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3" name="Google Shape;9993;p8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4" name="Google Shape;9994;p8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5" name="Google Shape;9995;p85"/>
          <p:cNvGrpSpPr/>
          <p:nvPr/>
        </p:nvGrpSpPr>
        <p:grpSpPr>
          <a:xfrm>
            <a:off x="828643" y="2727362"/>
            <a:ext cx="343566" cy="298943"/>
            <a:chOff x="889275" y="861850"/>
            <a:chExt cx="487950" cy="424575"/>
          </a:xfrm>
        </p:grpSpPr>
        <p:sp>
          <p:nvSpPr>
            <p:cNvPr id="9996" name="Google Shape;9996;p8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7" name="Google Shape;9997;p8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8" name="Google Shape;9998;p8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9" name="Google Shape;9999;p8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00" name="Google Shape;10000;p85"/>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1" name="Google Shape;10001;p85"/>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02" name="Google Shape;10002;p85"/>
          <p:cNvGrpSpPr/>
          <p:nvPr/>
        </p:nvGrpSpPr>
        <p:grpSpPr>
          <a:xfrm>
            <a:off x="2090460" y="2706749"/>
            <a:ext cx="340168" cy="340168"/>
            <a:chOff x="2676100" y="832575"/>
            <a:chExt cx="483125" cy="483125"/>
          </a:xfrm>
        </p:grpSpPr>
        <p:sp>
          <p:nvSpPr>
            <p:cNvPr id="10003" name="Google Shape;10003;p8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4" name="Google Shape;10004;p8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5" name="Google Shape;10005;p8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6" name="Google Shape;10006;p85"/>
          <p:cNvGrpSpPr/>
          <p:nvPr/>
        </p:nvGrpSpPr>
        <p:grpSpPr>
          <a:xfrm>
            <a:off x="2501963" y="2706749"/>
            <a:ext cx="351610" cy="340168"/>
            <a:chOff x="3270550" y="832575"/>
            <a:chExt cx="499375" cy="483125"/>
          </a:xfrm>
        </p:grpSpPr>
        <p:sp>
          <p:nvSpPr>
            <p:cNvPr id="10007" name="Google Shape;10007;p8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8" name="Google Shape;10008;p8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9" name="Google Shape;10009;p8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0" name="Google Shape;10010;p85"/>
          <p:cNvGrpSpPr/>
          <p:nvPr/>
        </p:nvGrpSpPr>
        <p:grpSpPr>
          <a:xfrm>
            <a:off x="3335925" y="2727300"/>
            <a:ext cx="344798" cy="299066"/>
            <a:chOff x="4452900" y="861750"/>
            <a:chExt cx="489700" cy="424750"/>
          </a:xfrm>
        </p:grpSpPr>
        <p:sp>
          <p:nvSpPr>
            <p:cNvPr id="10011" name="Google Shape;10011;p8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2" name="Google Shape;10012;p8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3" name="Google Shape;10013;p8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4" name="Google Shape;10014;p85"/>
          <p:cNvGrpSpPr/>
          <p:nvPr/>
        </p:nvGrpSpPr>
        <p:grpSpPr>
          <a:xfrm>
            <a:off x="3753158" y="2706758"/>
            <a:ext cx="355641" cy="340151"/>
            <a:chOff x="5049750" y="832600"/>
            <a:chExt cx="505100" cy="483100"/>
          </a:xfrm>
        </p:grpSpPr>
        <p:sp>
          <p:nvSpPr>
            <p:cNvPr id="10015" name="Google Shape;10015;p8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6" name="Google Shape;10016;p8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17" name="Google Shape;10017;p85"/>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18" name="Google Shape;10018;p85"/>
          <p:cNvGrpSpPr/>
          <p:nvPr/>
        </p:nvGrpSpPr>
        <p:grpSpPr>
          <a:xfrm>
            <a:off x="4612107" y="2706749"/>
            <a:ext cx="298996" cy="340168"/>
            <a:chOff x="6272100" y="832575"/>
            <a:chExt cx="424650" cy="483125"/>
          </a:xfrm>
        </p:grpSpPr>
        <p:sp>
          <p:nvSpPr>
            <p:cNvPr id="10019" name="Google Shape;10019;p8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0" name="Google Shape;10020;p8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1" name="Google Shape;10021;p85"/>
          <p:cNvGrpSpPr/>
          <p:nvPr/>
        </p:nvGrpSpPr>
        <p:grpSpPr>
          <a:xfrm>
            <a:off x="2920243" y="2717381"/>
            <a:ext cx="340186" cy="318904"/>
            <a:chOff x="3865000" y="847675"/>
            <a:chExt cx="483150" cy="452925"/>
          </a:xfrm>
        </p:grpSpPr>
        <p:sp>
          <p:nvSpPr>
            <p:cNvPr id="10022" name="Google Shape;10022;p8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3" name="Google Shape;10023;p8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4" name="Google Shape;10024;p8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5" name="Google Shape;10025;p8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6" name="Google Shape;10026;p85"/>
          <p:cNvGrpSpPr/>
          <p:nvPr/>
        </p:nvGrpSpPr>
        <p:grpSpPr>
          <a:xfrm>
            <a:off x="830315" y="3125798"/>
            <a:ext cx="340221" cy="340186"/>
            <a:chOff x="893650" y="1428000"/>
            <a:chExt cx="483200" cy="483150"/>
          </a:xfrm>
        </p:grpSpPr>
        <p:sp>
          <p:nvSpPr>
            <p:cNvPr id="10027" name="Google Shape;10027;p8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8" name="Google Shape;10028;p8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9" name="Google Shape;10029;p8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0" name="Google Shape;10030;p8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31" name="Google Shape;10031;p85"/>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2" name="Google Shape;10032;p85"/>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33" name="Google Shape;10033;p85"/>
          <p:cNvGrpSpPr/>
          <p:nvPr/>
        </p:nvGrpSpPr>
        <p:grpSpPr>
          <a:xfrm>
            <a:off x="2084132" y="3146463"/>
            <a:ext cx="352825" cy="298855"/>
            <a:chOff x="2676100" y="1456375"/>
            <a:chExt cx="501100" cy="424450"/>
          </a:xfrm>
        </p:grpSpPr>
        <p:sp>
          <p:nvSpPr>
            <p:cNvPr id="10034" name="Google Shape;10034;p8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5" name="Google Shape;10035;p8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6" name="Google Shape;10036;p8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7" name="Google Shape;10037;p85"/>
          <p:cNvGrpSpPr/>
          <p:nvPr/>
        </p:nvGrpSpPr>
        <p:grpSpPr>
          <a:xfrm>
            <a:off x="2507657" y="3125806"/>
            <a:ext cx="340221" cy="340168"/>
            <a:chOff x="3270475" y="1427025"/>
            <a:chExt cx="483200" cy="483125"/>
          </a:xfrm>
        </p:grpSpPr>
        <p:sp>
          <p:nvSpPr>
            <p:cNvPr id="10038" name="Google Shape;10038;p8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9" name="Google Shape;10039;p8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0" name="Google Shape;10040;p8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1" name="Google Shape;10041;p85"/>
          <p:cNvGrpSpPr/>
          <p:nvPr/>
        </p:nvGrpSpPr>
        <p:grpSpPr>
          <a:xfrm>
            <a:off x="2918570" y="3125780"/>
            <a:ext cx="343530" cy="340221"/>
            <a:chOff x="3860250" y="1427025"/>
            <a:chExt cx="487900" cy="483200"/>
          </a:xfrm>
        </p:grpSpPr>
        <p:sp>
          <p:nvSpPr>
            <p:cNvPr id="10042" name="Google Shape;10042;p8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3" name="Google Shape;10043;p8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4" name="Google Shape;10044;p8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45" name="Google Shape;10045;p85"/>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6" name="Google Shape;10046;p85"/>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47" name="Google Shape;10047;p85"/>
          <p:cNvGrpSpPr/>
          <p:nvPr/>
        </p:nvGrpSpPr>
        <p:grpSpPr>
          <a:xfrm>
            <a:off x="4174808" y="3125806"/>
            <a:ext cx="340221" cy="340168"/>
            <a:chOff x="5648375" y="1427025"/>
            <a:chExt cx="483200" cy="483125"/>
          </a:xfrm>
        </p:grpSpPr>
        <p:sp>
          <p:nvSpPr>
            <p:cNvPr id="10048" name="Google Shape;10048;p8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9" name="Google Shape;10049;p8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0" name="Google Shape;10050;p85"/>
          <p:cNvGrpSpPr/>
          <p:nvPr/>
        </p:nvGrpSpPr>
        <p:grpSpPr>
          <a:xfrm>
            <a:off x="4589294" y="3125789"/>
            <a:ext cx="344622" cy="340204"/>
            <a:chOff x="6238300" y="1426975"/>
            <a:chExt cx="489450" cy="483175"/>
          </a:xfrm>
        </p:grpSpPr>
        <p:sp>
          <p:nvSpPr>
            <p:cNvPr id="10051" name="Google Shape;10051;p8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2" name="Google Shape;10052;p8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3" name="Google Shape;10053;p8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54" name="Google Shape;10054;p85"/>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55" name="Google Shape;10055;p85"/>
          <p:cNvGrpSpPr/>
          <p:nvPr/>
        </p:nvGrpSpPr>
        <p:grpSpPr>
          <a:xfrm>
            <a:off x="1248190" y="3544794"/>
            <a:ext cx="340168" cy="340186"/>
            <a:chOff x="1487200" y="2021475"/>
            <a:chExt cx="483125" cy="483150"/>
          </a:xfrm>
        </p:grpSpPr>
        <p:sp>
          <p:nvSpPr>
            <p:cNvPr id="10056" name="Google Shape;10056;p8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7" name="Google Shape;10057;p8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8" name="Google Shape;10058;p8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9" name="Google Shape;10059;p8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0" name="Google Shape;10060;p85"/>
          <p:cNvGrpSpPr/>
          <p:nvPr/>
        </p:nvGrpSpPr>
        <p:grpSpPr>
          <a:xfrm>
            <a:off x="1662527" y="3565398"/>
            <a:ext cx="340168" cy="298978"/>
            <a:chOff x="2081650" y="2050750"/>
            <a:chExt cx="483125" cy="424625"/>
          </a:xfrm>
        </p:grpSpPr>
        <p:sp>
          <p:nvSpPr>
            <p:cNvPr id="10061" name="Google Shape;10061;p8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2" name="Google Shape;10062;p8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3" name="Google Shape;10063;p8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4" name="Google Shape;10064;p8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5" name="Google Shape;10065;p8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6" name="Google Shape;10066;p8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7" name="Google Shape;10067;p85"/>
          <p:cNvGrpSpPr/>
          <p:nvPr/>
        </p:nvGrpSpPr>
        <p:grpSpPr>
          <a:xfrm>
            <a:off x="2090460" y="3588721"/>
            <a:ext cx="340168" cy="252332"/>
            <a:chOff x="2676100" y="2083800"/>
            <a:chExt cx="483125" cy="358375"/>
          </a:xfrm>
        </p:grpSpPr>
        <p:sp>
          <p:nvSpPr>
            <p:cNvPr id="10068" name="Google Shape;10068;p8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9" name="Google Shape;10069;p8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0" name="Google Shape;10070;p85"/>
          <p:cNvGrpSpPr/>
          <p:nvPr/>
        </p:nvGrpSpPr>
        <p:grpSpPr>
          <a:xfrm>
            <a:off x="2515974" y="3554766"/>
            <a:ext cx="323587" cy="320242"/>
            <a:chOff x="3282325" y="2035675"/>
            <a:chExt cx="459575" cy="454825"/>
          </a:xfrm>
        </p:grpSpPr>
        <p:sp>
          <p:nvSpPr>
            <p:cNvPr id="10071" name="Google Shape;10071;p8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2" name="Google Shape;10072;p8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3" name="Google Shape;10073;p8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4" name="Google Shape;10074;p8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75" name="Google Shape;10075;p85"/>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6" name="Google Shape;10076;p85"/>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77" name="Google Shape;10077;p85"/>
          <p:cNvGrpSpPr/>
          <p:nvPr/>
        </p:nvGrpSpPr>
        <p:grpSpPr>
          <a:xfrm>
            <a:off x="3760673" y="3544803"/>
            <a:ext cx="340608" cy="340168"/>
            <a:chOff x="5053900" y="2021500"/>
            <a:chExt cx="483750" cy="483125"/>
          </a:xfrm>
        </p:grpSpPr>
        <p:sp>
          <p:nvSpPr>
            <p:cNvPr id="10078" name="Google Shape;10078;p8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9" name="Google Shape;10079;p8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0" name="Google Shape;10080;p8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1" name="Google Shape;10081;p8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2" name="Google Shape;10082;p8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3" name="Google Shape;10083;p8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4" name="Google Shape;10084;p8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5" name="Google Shape;10085;p8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86" name="Google Shape;10086;p85"/>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87" name="Google Shape;10087;p85"/>
          <p:cNvGrpSpPr/>
          <p:nvPr/>
        </p:nvGrpSpPr>
        <p:grpSpPr>
          <a:xfrm>
            <a:off x="4585773" y="3547971"/>
            <a:ext cx="351663" cy="333831"/>
            <a:chOff x="6222125" y="2025975"/>
            <a:chExt cx="499450" cy="474125"/>
          </a:xfrm>
        </p:grpSpPr>
        <p:sp>
          <p:nvSpPr>
            <p:cNvPr id="10088" name="Google Shape;10088;p8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9" name="Google Shape;10089;p8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0" name="Google Shape;10090;p8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1" name="Google Shape;10091;p85"/>
          <p:cNvGrpSpPr/>
          <p:nvPr/>
        </p:nvGrpSpPr>
        <p:grpSpPr>
          <a:xfrm>
            <a:off x="5043335" y="2364541"/>
            <a:ext cx="335504" cy="185953"/>
            <a:chOff x="896050" y="2725450"/>
            <a:chExt cx="476500" cy="264100"/>
          </a:xfrm>
        </p:grpSpPr>
        <p:sp>
          <p:nvSpPr>
            <p:cNvPr id="10092" name="Google Shape;10092;p8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3" name="Google Shape;10093;p8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4" name="Google Shape;10094;p8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5" name="Google Shape;10095;p85"/>
          <p:cNvGrpSpPr/>
          <p:nvPr/>
        </p:nvGrpSpPr>
        <p:grpSpPr>
          <a:xfrm>
            <a:off x="5474075" y="2287425"/>
            <a:ext cx="340168" cy="340186"/>
            <a:chOff x="1487200" y="2615925"/>
            <a:chExt cx="483125" cy="483150"/>
          </a:xfrm>
        </p:grpSpPr>
        <p:sp>
          <p:nvSpPr>
            <p:cNvPr id="10096" name="Google Shape;10096;p8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7" name="Google Shape;10097;p8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8" name="Google Shape;10098;p8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9" name="Google Shape;10099;p85"/>
          <p:cNvGrpSpPr/>
          <p:nvPr/>
        </p:nvGrpSpPr>
        <p:grpSpPr>
          <a:xfrm>
            <a:off x="5874024" y="2287425"/>
            <a:ext cx="353564" cy="340186"/>
            <a:chOff x="2077575" y="2615925"/>
            <a:chExt cx="502150" cy="483150"/>
          </a:xfrm>
        </p:grpSpPr>
        <p:sp>
          <p:nvSpPr>
            <p:cNvPr id="10100" name="Google Shape;10100;p8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1" name="Google Shape;10101;p8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2" name="Google Shape;10102;p8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3" name="Google Shape;10103;p8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04" name="Google Shape;10104;p85"/>
          <p:cNvGrpSpPr/>
          <p:nvPr/>
        </p:nvGrpSpPr>
        <p:grpSpPr>
          <a:xfrm>
            <a:off x="6297813" y="2303452"/>
            <a:ext cx="334536" cy="308132"/>
            <a:chOff x="2680100" y="2638725"/>
            <a:chExt cx="475125" cy="437625"/>
          </a:xfrm>
        </p:grpSpPr>
        <p:sp>
          <p:nvSpPr>
            <p:cNvPr id="10105" name="Google Shape;10105;p8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6" name="Google Shape;10106;p8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7" name="Google Shape;10107;p8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8" name="Google Shape;10108;p8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09" name="Google Shape;10109;p85"/>
          <p:cNvGrpSpPr/>
          <p:nvPr/>
        </p:nvGrpSpPr>
        <p:grpSpPr>
          <a:xfrm>
            <a:off x="6763452" y="2287425"/>
            <a:ext cx="239183" cy="340186"/>
            <a:chOff x="3342275" y="2615925"/>
            <a:chExt cx="339700" cy="483150"/>
          </a:xfrm>
        </p:grpSpPr>
        <p:sp>
          <p:nvSpPr>
            <p:cNvPr id="10110" name="Google Shape;10110;p8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1" name="Google Shape;10111;p8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12" name="Google Shape;10112;p85"/>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3" name="Google Shape;10113;p85"/>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4" name="Google Shape;10114;p85"/>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15" name="Google Shape;10115;p85"/>
          <p:cNvGrpSpPr/>
          <p:nvPr/>
        </p:nvGrpSpPr>
        <p:grpSpPr>
          <a:xfrm>
            <a:off x="5380655" y="3961361"/>
            <a:ext cx="339482" cy="339271"/>
            <a:chOff x="5648900" y="2616600"/>
            <a:chExt cx="482150" cy="481850"/>
          </a:xfrm>
        </p:grpSpPr>
        <p:sp>
          <p:nvSpPr>
            <p:cNvPr id="10116" name="Google Shape;10116;p8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7" name="Google Shape;10117;p8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8" name="Google Shape;10118;p85"/>
          <p:cNvGrpSpPr/>
          <p:nvPr/>
        </p:nvGrpSpPr>
        <p:grpSpPr>
          <a:xfrm>
            <a:off x="3699939" y="3968149"/>
            <a:ext cx="325626" cy="325694"/>
            <a:chOff x="6242825" y="2615925"/>
            <a:chExt cx="483125" cy="483225"/>
          </a:xfrm>
        </p:grpSpPr>
        <p:sp>
          <p:nvSpPr>
            <p:cNvPr id="10119" name="Google Shape;10119;p8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0" name="Google Shape;10120;p8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1" name="Google Shape;10121;p8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2" name="Google Shape;10122;p8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3" name="Google Shape;10123;p8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24" name="Google Shape;10124;p85"/>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25" name="Google Shape;10125;p85"/>
          <p:cNvGrpSpPr/>
          <p:nvPr/>
        </p:nvGrpSpPr>
        <p:grpSpPr>
          <a:xfrm>
            <a:off x="5473116" y="2707036"/>
            <a:ext cx="342087" cy="340186"/>
            <a:chOff x="1487200" y="3210375"/>
            <a:chExt cx="485850" cy="483150"/>
          </a:xfrm>
        </p:grpSpPr>
        <p:sp>
          <p:nvSpPr>
            <p:cNvPr id="10126" name="Google Shape;10126;p8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7" name="Google Shape;10127;p8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8" name="Google Shape;10128;p8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29" name="Google Shape;10129;p85"/>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0" name="Google Shape;10130;p85"/>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31" name="Google Shape;10131;p85"/>
          <p:cNvGrpSpPr/>
          <p:nvPr/>
        </p:nvGrpSpPr>
        <p:grpSpPr>
          <a:xfrm>
            <a:off x="6712475" y="2707027"/>
            <a:ext cx="341136" cy="340204"/>
            <a:chOff x="3269875" y="3210400"/>
            <a:chExt cx="484500" cy="483175"/>
          </a:xfrm>
        </p:grpSpPr>
        <p:sp>
          <p:nvSpPr>
            <p:cNvPr id="10132" name="Google Shape;10132;p8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3" name="Google Shape;10133;p8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34" name="Google Shape;10134;p85"/>
          <p:cNvGrpSpPr/>
          <p:nvPr/>
        </p:nvGrpSpPr>
        <p:grpSpPr>
          <a:xfrm>
            <a:off x="7211568" y="2706666"/>
            <a:ext cx="170216" cy="340925"/>
            <a:chOff x="3985700" y="3210375"/>
            <a:chExt cx="241750" cy="484200"/>
          </a:xfrm>
        </p:grpSpPr>
        <p:sp>
          <p:nvSpPr>
            <p:cNvPr id="10135" name="Google Shape;10135;p8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6" name="Google Shape;10136;p8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37" name="Google Shape;10137;p85"/>
          <p:cNvGrpSpPr/>
          <p:nvPr/>
        </p:nvGrpSpPr>
        <p:grpSpPr>
          <a:xfrm>
            <a:off x="7550838" y="2707678"/>
            <a:ext cx="339007" cy="338901"/>
            <a:chOff x="4460225" y="3211300"/>
            <a:chExt cx="481475" cy="481325"/>
          </a:xfrm>
        </p:grpSpPr>
        <p:sp>
          <p:nvSpPr>
            <p:cNvPr id="10138" name="Google Shape;10138;p8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9" name="Google Shape;10139;p8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40" name="Google Shape;10140;p85"/>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41" name="Google Shape;10141;p85"/>
          <p:cNvGrpSpPr/>
          <p:nvPr/>
        </p:nvGrpSpPr>
        <p:grpSpPr>
          <a:xfrm>
            <a:off x="5824496" y="3990669"/>
            <a:ext cx="342034" cy="280654"/>
            <a:chOff x="5647000" y="3252650"/>
            <a:chExt cx="485775" cy="398600"/>
          </a:xfrm>
        </p:grpSpPr>
        <p:sp>
          <p:nvSpPr>
            <p:cNvPr id="10142" name="Google Shape;10142;p8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3" name="Google Shape;10143;p8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4" name="Google Shape;10144;p8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5" name="Google Shape;10145;p8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6" name="Google Shape;10146;p8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47" name="Google Shape;10147;p85"/>
          <p:cNvGrpSpPr/>
          <p:nvPr/>
        </p:nvGrpSpPr>
        <p:grpSpPr>
          <a:xfrm>
            <a:off x="4129937" y="3996769"/>
            <a:ext cx="326536" cy="268454"/>
            <a:chOff x="6242450" y="3252800"/>
            <a:chExt cx="484475" cy="398300"/>
          </a:xfrm>
        </p:grpSpPr>
        <p:sp>
          <p:nvSpPr>
            <p:cNvPr id="10148" name="Google Shape;10148;p8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9" name="Google Shape;10149;p8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0" name="Google Shape;10150;p8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1" name="Google Shape;10151;p85"/>
          <p:cNvGrpSpPr/>
          <p:nvPr/>
        </p:nvGrpSpPr>
        <p:grpSpPr>
          <a:xfrm>
            <a:off x="5061598" y="3126102"/>
            <a:ext cx="298978" cy="340168"/>
            <a:chOff x="922025" y="3804850"/>
            <a:chExt cx="424625" cy="483125"/>
          </a:xfrm>
        </p:grpSpPr>
        <p:sp>
          <p:nvSpPr>
            <p:cNvPr id="10152" name="Google Shape;10152;p8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3" name="Google Shape;10153;p8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54" name="Google Shape;10154;p85"/>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55" name="Google Shape;10155;p85"/>
          <p:cNvGrpSpPr/>
          <p:nvPr/>
        </p:nvGrpSpPr>
        <p:grpSpPr>
          <a:xfrm>
            <a:off x="5894327" y="3126102"/>
            <a:ext cx="312955" cy="340168"/>
            <a:chOff x="2100300" y="3804850"/>
            <a:chExt cx="444475" cy="483125"/>
          </a:xfrm>
        </p:grpSpPr>
        <p:sp>
          <p:nvSpPr>
            <p:cNvPr id="10156" name="Google Shape;10156;p8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7" name="Google Shape;10157;p8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8" name="Google Shape;10158;p85"/>
          <p:cNvGrpSpPr/>
          <p:nvPr/>
        </p:nvGrpSpPr>
        <p:grpSpPr>
          <a:xfrm>
            <a:off x="6317950" y="3126102"/>
            <a:ext cx="294261" cy="340168"/>
            <a:chOff x="2708700" y="3804850"/>
            <a:chExt cx="417925" cy="483125"/>
          </a:xfrm>
        </p:grpSpPr>
        <p:sp>
          <p:nvSpPr>
            <p:cNvPr id="10159" name="Google Shape;10159;p8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0" name="Google Shape;10160;p8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1" name="Google Shape;10161;p8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2" name="Google Shape;10162;p8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63" name="Google Shape;10163;p85"/>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4" name="Google Shape;10164;p85"/>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65" name="Google Shape;10165;p85"/>
          <p:cNvGrpSpPr/>
          <p:nvPr/>
        </p:nvGrpSpPr>
        <p:grpSpPr>
          <a:xfrm>
            <a:off x="7554825" y="3127378"/>
            <a:ext cx="331033" cy="337616"/>
            <a:chOff x="4467450" y="3808475"/>
            <a:chExt cx="470150" cy="479500"/>
          </a:xfrm>
        </p:grpSpPr>
        <p:sp>
          <p:nvSpPr>
            <p:cNvPr id="10166" name="Google Shape;10166;p8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7" name="Google Shape;10167;p8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8" name="Google Shape;10168;p8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9" name="Google Shape;10169;p8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0" name="Google Shape;10170;p85"/>
          <p:cNvGrpSpPr/>
          <p:nvPr/>
        </p:nvGrpSpPr>
        <p:grpSpPr>
          <a:xfrm>
            <a:off x="7975172" y="3126102"/>
            <a:ext cx="340186" cy="340168"/>
            <a:chOff x="5053900" y="3804850"/>
            <a:chExt cx="483150" cy="483125"/>
          </a:xfrm>
        </p:grpSpPr>
        <p:sp>
          <p:nvSpPr>
            <p:cNvPr id="10171" name="Google Shape;10171;p8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2" name="Google Shape;10172;p8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3" name="Google Shape;10173;p8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4" name="Google Shape;10174;p8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5" name="Google Shape;10175;p85"/>
          <p:cNvGrpSpPr/>
          <p:nvPr/>
        </p:nvGrpSpPr>
        <p:grpSpPr>
          <a:xfrm>
            <a:off x="6270890" y="3960912"/>
            <a:ext cx="340168" cy="340168"/>
            <a:chOff x="5648375" y="3804850"/>
            <a:chExt cx="483125" cy="483125"/>
          </a:xfrm>
        </p:grpSpPr>
        <p:sp>
          <p:nvSpPr>
            <p:cNvPr id="10176" name="Google Shape;10176;p8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7" name="Google Shape;10177;p8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8" name="Google Shape;10178;p8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9" name="Google Shape;10179;p8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80" name="Google Shape;10180;p85"/>
          <p:cNvGrpSpPr/>
          <p:nvPr/>
        </p:nvGrpSpPr>
        <p:grpSpPr>
          <a:xfrm>
            <a:off x="4560845" y="3973272"/>
            <a:ext cx="280923" cy="315449"/>
            <a:chOff x="6276025" y="3812400"/>
            <a:chExt cx="416800" cy="468025"/>
          </a:xfrm>
        </p:grpSpPr>
        <p:sp>
          <p:nvSpPr>
            <p:cNvPr id="10181" name="Google Shape;10181;p8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2" name="Google Shape;10182;p8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3" name="Google Shape;10183;p8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4" name="Google Shape;10184;p8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85" name="Google Shape;10185;p85"/>
          <p:cNvGrpSpPr/>
          <p:nvPr/>
        </p:nvGrpSpPr>
        <p:grpSpPr>
          <a:xfrm>
            <a:off x="5039779" y="3545089"/>
            <a:ext cx="342615" cy="340186"/>
            <a:chOff x="890400" y="4399350"/>
            <a:chExt cx="486600" cy="483150"/>
          </a:xfrm>
        </p:grpSpPr>
        <p:sp>
          <p:nvSpPr>
            <p:cNvPr id="10186" name="Google Shape;10186;p8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7" name="Google Shape;10187;p8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8" name="Google Shape;10188;p8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89" name="Google Shape;10189;p85"/>
          <p:cNvGrpSpPr/>
          <p:nvPr/>
        </p:nvGrpSpPr>
        <p:grpSpPr>
          <a:xfrm>
            <a:off x="5474075" y="3560368"/>
            <a:ext cx="340168" cy="309628"/>
            <a:chOff x="1487200" y="4421025"/>
            <a:chExt cx="483125" cy="439750"/>
          </a:xfrm>
        </p:grpSpPr>
        <p:sp>
          <p:nvSpPr>
            <p:cNvPr id="10190" name="Google Shape;10190;p8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1" name="Google Shape;10191;p8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2" name="Google Shape;10192;p8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3" name="Google Shape;10193;p8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94" name="Google Shape;10194;p85"/>
          <p:cNvGrpSpPr/>
          <p:nvPr/>
        </p:nvGrpSpPr>
        <p:grpSpPr>
          <a:xfrm>
            <a:off x="5878353" y="3545107"/>
            <a:ext cx="344903" cy="340151"/>
            <a:chOff x="2079300" y="4399325"/>
            <a:chExt cx="489850" cy="483100"/>
          </a:xfrm>
        </p:grpSpPr>
        <p:sp>
          <p:nvSpPr>
            <p:cNvPr id="10195" name="Google Shape;10195;p8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96" name="Google Shape;10196;p8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97" name="Google Shape;10197;p85"/>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98" name="Google Shape;10198;p85"/>
          <p:cNvGrpSpPr/>
          <p:nvPr/>
        </p:nvGrpSpPr>
        <p:grpSpPr>
          <a:xfrm>
            <a:off x="6744925" y="3545107"/>
            <a:ext cx="276236" cy="340151"/>
            <a:chOff x="3316000" y="4399325"/>
            <a:chExt cx="392325" cy="483100"/>
          </a:xfrm>
        </p:grpSpPr>
        <p:sp>
          <p:nvSpPr>
            <p:cNvPr id="10199" name="Google Shape;10199;p8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0" name="Google Shape;10200;p8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01" name="Google Shape;10201;p85"/>
          <p:cNvGrpSpPr/>
          <p:nvPr/>
        </p:nvGrpSpPr>
        <p:grpSpPr>
          <a:xfrm>
            <a:off x="7169665" y="3545089"/>
            <a:ext cx="254022" cy="340186"/>
            <a:chOff x="3926225" y="4399275"/>
            <a:chExt cx="360775" cy="483150"/>
          </a:xfrm>
        </p:grpSpPr>
        <p:sp>
          <p:nvSpPr>
            <p:cNvPr id="10202" name="Google Shape;10202;p8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3" name="Google Shape;10203;p8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04" name="Google Shape;10204;p85"/>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205" name="Google Shape;10205;p85"/>
          <p:cNvGrpSpPr/>
          <p:nvPr/>
        </p:nvGrpSpPr>
        <p:grpSpPr>
          <a:xfrm>
            <a:off x="7975224" y="3545151"/>
            <a:ext cx="340080" cy="340063"/>
            <a:chOff x="5053975" y="4399375"/>
            <a:chExt cx="483000" cy="482975"/>
          </a:xfrm>
        </p:grpSpPr>
        <p:sp>
          <p:nvSpPr>
            <p:cNvPr id="10206" name="Google Shape;10206;p8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7" name="Google Shape;10207;p8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08" name="Google Shape;10208;p8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09" name="Google Shape;10209;p85"/>
          <p:cNvGrpSpPr/>
          <p:nvPr/>
        </p:nvGrpSpPr>
        <p:grpSpPr>
          <a:xfrm>
            <a:off x="6715417" y="3960912"/>
            <a:ext cx="340168" cy="340168"/>
            <a:chOff x="5648375" y="4399300"/>
            <a:chExt cx="483125" cy="483125"/>
          </a:xfrm>
        </p:grpSpPr>
        <p:sp>
          <p:nvSpPr>
            <p:cNvPr id="10210" name="Google Shape;10210;p8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1" name="Google Shape;10211;p8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12" name="Google Shape;10212;p85"/>
          <p:cNvGrpSpPr/>
          <p:nvPr/>
        </p:nvGrpSpPr>
        <p:grpSpPr>
          <a:xfrm>
            <a:off x="4946140" y="3979624"/>
            <a:ext cx="330007" cy="302744"/>
            <a:chOff x="6239575" y="4416275"/>
            <a:chExt cx="489625" cy="449175"/>
          </a:xfrm>
        </p:grpSpPr>
        <p:sp>
          <p:nvSpPr>
            <p:cNvPr id="10213" name="Google Shape;10213;p8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4" name="Google Shape;10214;p8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5" name="Google Shape;10215;p8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16" name="Google Shape;10216;p85"/>
          <p:cNvGrpSpPr/>
          <p:nvPr/>
        </p:nvGrpSpPr>
        <p:grpSpPr>
          <a:xfrm>
            <a:off x="2049419" y="3976879"/>
            <a:ext cx="308234" cy="308234"/>
            <a:chOff x="892750" y="4993750"/>
            <a:chExt cx="483125" cy="483125"/>
          </a:xfrm>
        </p:grpSpPr>
        <p:sp>
          <p:nvSpPr>
            <p:cNvPr id="10217" name="Google Shape;10217;p8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8" name="Google Shape;10218;p8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19" name="Google Shape;10219;p8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20" name="Google Shape;10220;p85"/>
          <p:cNvGrpSpPr/>
          <p:nvPr/>
        </p:nvGrpSpPr>
        <p:grpSpPr>
          <a:xfrm>
            <a:off x="853427" y="3984006"/>
            <a:ext cx="293982" cy="293982"/>
            <a:chOff x="2676100" y="4993750"/>
            <a:chExt cx="483125" cy="483125"/>
          </a:xfrm>
        </p:grpSpPr>
        <p:sp>
          <p:nvSpPr>
            <p:cNvPr id="10221" name="Google Shape;10221;p8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2" name="Google Shape;10222;p8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3" name="Google Shape;10223;p8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24" name="Google Shape;10224;p85"/>
          <p:cNvGrpSpPr/>
          <p:nvPr/>
        </p:nvGrpSpPr>
        <p:grpSpPr>
          <a:xfrm>
            <a:off x="3287244" y="3976879"/>
            <a:ext cx="308234" cy="308234"/>
            <a:chOff x="3270550" y="4993750"/>
            <a:chExt cx="483125" cy="483125"/>
          </a:xfrm>
        </p:grpSpPr>
        <p:sp>
          <p:nvSpPr>
            <p:cNvPr id="10225" name="Google Shape;10225;p8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6" name="Google Shape;10226;p8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27" name="Google Shape;10227;p8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28" name="Google Shape;10228;p85"/>
          <p:cNvGrpSpPr/>
          <p:nvPr/>
        </p:nvGrpSpPr>
        <p:grpSpPr>
          <a:xfrm>
            <a:off x="1271279" y="3983960"/>
            <a:ext cx="293997" cy="294073"/>
            <a:chOff x="4459450" y="4993700"/>
            <a:chExt cx="483150" cy="483275"/>
          </a:xfrm>
        </p:grpSpPr>
        <p:sp>
          <p:nvSpPr>
            <p:cNvPr id="10229" name="Google Shape;10229;p8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0" name="Google Shape;10230;p8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31" name="Google Shape;10231;p85"/>
          <p:cNvGrpSpPr/>
          <p:nvPr/>
        </p:nvGrpSpPr>
        <p:grpSpPr>
          <a:xfrm>
            <a:off x="2462028" y="3976879"/>
            <a:ext cx="308234" cy="308234"/>
            <a:chOff x="1487200" y="4993750"/>
            <a:chExt cx="483125" cy="483125"/>
          </a:xfrm>
        </p:grpSpPr>
        <p:sp>
          <p:nvSpPr>
            <p:cNvPr id="10232" name="Google Shape;10232;p8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3" name="Google Shape;10233;p8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34" name="Google Shape;10234;p85"/>
          <p:cNvGrpSpPr/>
          <p:nvPr/>
        </p:nvGrpSpPr>
        <p:grpSpPr>
          <a:xfrm>
            <a:off x="2874638" y="3976879"/>
            <a:ext cx="308234" cy="308234"/>
            <a:chOff x="2081650" y="4993750"/>
            <a:chExt cx="483125" cy="483125"/>
          </a:xfrm>
        </p:grpSpPr>
        <p:sp>
          <p:nvSpPr>
            <p:cNvPr id="10235" name="Google Shape;10235;p8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6" name="Google Shape;10236;p8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237" name="Google Shape;10237;p85"/>
          <p:cNvGrpSpPr/>
          <p:nvPr/>
        </p:nvGrpSpPr>
        <p:grpSpPr>
          <a:xfrm>
            <a:off x="1651280" y="3983960"/>
            <a:ext cx="293997" cy="294073"/>
            <a:chOff x="5053900" y="4993700"/>
            <a:chExt cx="483150" cy="483275"/>
          </a:xfrm>
        </p:grpSpPr>
        <p:sp>
          <p:nvSpPr>
            <p:cNvPr id="10238" name="Google Shape;10238;p8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239" name="Google Shape;10239;p8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240" name="Google Shape;10240;p8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10241" name="Google Shape;10241;p85"/>
          <p:cNvGrpSpPr/>
          <p:nvPr/>
        </p:nvGrpSpPr>
        <p:grpSpPr>
          <a:xfrm>
            <a:off x="7159962" y="3960299"/>
            <a:ext cx="195401" cy="341395"/>
            <a:chOff x="1426400" y="1814750"/>
            <a:chExt cx="407850" cy="712575"/>
          </a:xfrm>
        </p:grpSpPr>
        <p:sp>
          <p:nvSpPr>
            <p:cNvPr id="10242" name="Google Shape;10242;p8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5"/>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5"/>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85"/>
          <p:cNvGrpSpPr/>
          <p:nvPr/>
        </p:nvGrpSpPr>
        <p:grpSpPr>
          <a:xfrm>
            <a:off x="7494377" y="3991261"/>
            <a:ext cx="279423" cy="279471"/>
            <a:chOff x="1910075" y="2021700"/>
            <a:chExt cx="583225" cy="583325"/>
          </a:xfrm>
        </p:grpSpPr>
        <p:sp>
          <p:nvSpPr>
            <p:cNvPr id="10246" name="Google Shape;10246;p8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5"/>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85"/>
          <p:cNvGrpSpPr/>
          <p:nvPr/>
        </p:nvGrpSpPr>
        <p:grpSpPr>
          <a:xfrm>
            <a:off x="7912814" y="4026678"/>
            <a:ext cx="392874" cy="208636"/>
            <a:chOff x="2749275" y="2099575"/>
            <a:chExt cx="820025" cy="435475"/>
          </a:xfrm>
        </p:grpSpPr>
        <p:sp>
          <p:nvSpPr>
            <p:cNvPr id="10250" name="Google Shape;10250;p85"/>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5"/>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41"/>
          <p:cNvSpPr txBox="1"/>
          <p:nvPr>
            <p:ph type="title"/>
          </p:nvPr>
        </p:nvSpPr>
        <p:spPr>
          <a:xfrm>
            <a:off x="2492900" y="2444125"/>
            <a:ext cx="4262400" cy="7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068" name="Google Shape;1068;p41"/>
          <p:cNvSpPr txBox="1"/>
          <p:nvPr>
            <p:ph idx="2" type="title"/>
          </p:nvPr>
        </p:nvSpPr>
        <p:spPr>
          <a:xfrm>
            <a:off x="3798050" y="1528225"/>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69" name="Google Shape;1069;p41"/>
          <p:cNvSpPr txBox="1"/>
          <p:nvPr>
            <p:ph idx="1" type="subTitle"/>
          </p:nvPr>
        </p:nvSpPr>
        <p:spPr>
          <a:xfrm>
            <a:off x="2492900" y="3240275"/>
            <a:ext cx="42624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070" name="Google Shape;1070;p41"/>
          <p:cNvGrpSpPr/>
          <p:nvPr/>
        </p:nvGrpSpPr>
        <p:grpSpPr>
          <a:xfrm>
            <a:off x="-228750" y="-157600"/>
            <a:ext cx="1764193" cy="5458675"/>
            <a:chOff x="-228750" y="-157600"/>
            <a:chExt cx="1764193" cy="5458675"/>
          </a:xfrm>
        </p:grpSpPr>
        <p:grpSp>
          <p:nvGrpSpPr>
            <p:cNvPr id="1071" name="Google Shape;1071;p41"/>
            <p:cNvGrpSpPr/>
            <p:nvPr/>
          </p:nvGrpSpPr>
          <p:grpSpPr>
            <a:xfrm rot="-5400000">
              <a:off x="-228762" y="3801863"/>
              <a:ext cx="1499225" cy="1499200"/>
              <a:chOff x="150800" y="379988"/>
              <a:chExt cx="1499225" cy="1499200"/>
            </a:xfrm>
          </p:grpSpPr>
          <p:sp>
            <p:nvSpPr>
              <p:cNvPr id="1072" name="Google Shape;1072;p41"/>
              <p:cNvSpPr/>
              <p:nvPr/>
            </p:nvSpPr>
            <p:spPr>
              <a:xfrm>
                <a:off x="150800" y="379988"/>
                <a:ext cx="694175" cy="694175"/>
              </a:xfrm>
              <a:custGeom>
                <a:rect b="b" l="l" r="r" t="t"/>
                <a:pathLst>
                  <a:path extrusionOk="0" h="27767" w="27767">
                    <a:moveTo>
                      <a:pt x="27767" y="0"/>
                    </a:moveTo>
                    <a:lnTo>
                      <a:pt x="0" y="27767"/>
                    </a:lnTo>
                    <a:lnTo>
                      <a:pt x="27767"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1"/>
              <p:cNvSpPr/>
              <p:nvPr/>
            </p:nvSpPr>
            <p:spPr>
              <a:xfrm>
                <a:off x="955825" y="1185013"/>
                <a:ext cx="694200" cy="694175"/>
              </a:xfrm>
              <a:custGeom>
                <a:rect b="b" l="l" r="r" t="t"/>
                <a:pathLst>
                  <a:path extrusionOk="0" h="27767" w="27768">
                    <a:moveTo>
                      <a:pt x="0" y="0"/>
                    </a:moveTo>
                    <a:lnTo>
                      <a:pt x="0" y="27767"/>
                    </a:lnTo>
                    <a:lnTo>
                      <a:pt x="27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1"/>
              <p:cNvSpPr/>
              <p:nvPr/>
            </p:nvSpPr>
            <p:spPr>
              <a:xfrm>
                <a:off x="958925" y="1189138"/>
                <a:ext cx="344000" cy="342975"/>
              </a:xfrm>
              <a:custGeom>
                <a:rect b="b" l="l" r="r" t="t"/>
                <a:pathLst>
                  <a:path extrusionOk="0" h="13719" w="13760">
                    <a:moveTo>
                      <a:pt x="13760" y="1"/>
                    </a:moveTo>
                    <a:lnTo>
                      <a:pt x="1" y="13719"/>
                    </a:lnTo>
                    <a:lnTo>
                      <a:pt x="13760" y="13719"/>
                    </a:lnTo>
                    <a:lnTo>
                      <a:pt x="13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1"/>
              <p:cNvSpPr/>
              <p:nvPr/>
            </p:nvSpPr>
            <p:spPr>
              <a:xfrm>
                <a:off x="497875" y="1189138"/>
                <a:ext cx="342975" cy="342975"/>
              </a:xfrm>
              <a:custGeom>
                <a:rect b="b" l="l" r="r" t="t"/>
                <a:pathLst>
                  <a:path extrusionOk="0" h="13719" w="13719">
                    <a:moveTo>
                      <a:pt x="1" y="1"/>
                    </a:moveTo>
                    <a:lnTo>
                      <a:pt x="1" y="13719"/>
                    </a:lnTo>
                    <a:lnTo>
                      <a:pt x="13718" y="13719"/>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1"/>
              <p:cNvSpPr/>
              <p:nvPr/>
            </p:nvSpPr>
            <p:spPr>
              <a:xfrm>
                <a:off x="497875" y="727063"/>
                <a:ext cx="342975" cy="344000"/>
              </a:xfrm>
              <a:custGeom>
                <a:rect b="b" l="l" r="r" t="t"/>
                <a:pathLst>
                  <a:path extrusionOk="0" h="13760" w="13719">
                    <a:moveTo>
                      <a:pt x="1" y="0"/>
                    </a:moveTo>
                    <a:lnTo>
                      <a:pt x="1" y="13759"/>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1"/>
              <p:cNvSpPr/>
              <p:nvPr/>
            </p:nvSpPr>
            <p:spPr>
              <a:xfrm>
                <a:off x="958925" y="727063"/>
                <a:ext cx="344000" cy="344000"/>
              </a:xfrm>
              <a:custGeom>
                <a:rect b="b" l="l" r="r" t="t"/>
                <a:pathLst>
                  <a:path extrusionOk="0" h="13760" w="13760">
                    <a:moveTo>
                      <a:pt x="1" y="0"/>
                    </a:moveTo>
                    <a:lnTo>
                      <a:pt x="13760" y="13759"/>
                    </a:lnTo>
                    <a:lnTo>
                      <a:pt x="137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1"/>
              <p:cNvSpPr/>
              <p:nvPr/>
            </p:nvSpPr>
            <p:spPr>
              <a:xfrm>
                <a:off x="721675" y="951888"/>
                <a:ext cx="357475" cy="356425"/>
              </a:xfrm>
              <a:custGeom>
                <a:rect b="b" l="l" r="r" t="t"/>
                <a:pathLst>
                  <a:path extrusionOk="0" h="14257" w="14299">
                    <a:moveTo>
                      <a:pt x="7128" y="0"/>
                    </a:moveTo>
                    <a:lnTo>
                      <a:pt x="0" y="7129"/>
                    </a:lnTo>
                    <a:lnTo>
                      <a:pt x="7128" y="14257"/>
                    </a:lnTo>
                    <a:lnTo>
                      <a:pt x="14298" y="7129"/>
                    </a:lnTo>
                    <a:lnTo>
                      <a:pt x="7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41"/>
            <p:cNvGrpSpPr/>
            <p:nvPr/>
          </p:nvGrpSpPr>
          <p:grpSpPr>
            <a:xfrm>
              <a:off x="-228750" y="1822650"/>
              <a:ext cx="1499225" cy="1498200"/>
              <a:chOff x="1416625" y="2290438"/>
              <a:chExt cx="1499225" cy="1498200"/>
            </a:xfrm>
          </p:grpSpPr>
          <p:sp>
            <p:nvSpPr>
              <p:cNvPr id="1080" name="Google Shape;1080;p41"/>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1"/>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1"/>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1"/>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1"/>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1"/>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1"/>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1"/>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41"/>
            <p:cNvGrpSpPr/>
            <p:nvPr/>
          </p:nvGrpSpPr>
          <p:grpSpPr>
            <a:xfrm rot="-5400000">
              <a:off x="-228762" y="-157587"/>
              <a:ext cx="1499225" cy="1499200"/>
              <a:chOff x="6581450" y="2637538"/>
              <a:chExt cx="1499225" cy="1499200"/>
            </a:xfrm>
          </p:grpSpPr>
          <p:sp>
            <p:nvSpPr>
              <p:cNvPr id="1090" name="Google Shape;1090;p4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1"/>
            <p:cNvGrpSpPr/>
            <p:nvPr/>
          </p:nvGrpSpPr>
          <p:grpSpPr>
            <a:xfrm flipH="1" rot="-2700246">
              <a:off x="926632" y="1289913"/>
              <a:ext cx="504327" cy="504327"/>
              <a:chOff x="3490600" y="4349100"/>
              <a:chExt cx="509775" cy="509775"/>
            </a:xfrm>
          </p:grpSpPr>
          <p:sp>
            <p:nvSpPr>
              <p:cNvPr id="1098" name="Google Shape;1098;p4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41"/>
            <p:cNvGrpSpPr/>
            <p:nvPr/>
          </p:nvGrpSpPr>
          <p:grpSpPr>
            <a:xfrm>
              <a:off x="822254" y="3144507"/>
              <a:ext cx="713189" cy="714203"/>
              <a:chOff x="2751838" y="727063"/>
              <a:chExt cx="738750" cy="739800"/>
            </a:xfrm>
          </p:grpSpPr>
          <p:sp>
            <p:nvSpPr>
              <p:cNvPr id="1104" name="Google Shape;1104;p41"/>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1"/>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1"/>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1"/>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 name="Google Shape;1108;p41"/>
          <p:cNvGrpSpPr/>
          <p:nvPr/>
        </p:nvGrpSpPr>
        <p:grpSpPr>
          <a:xfrm>
            <a:off x="7608700" y="-157600"/>
            <a:ext cx="1764193" cy="5458675"/>
            <a:chOff x="7608700" y="-157600"/>
            <a:chExt cx="1764193" cy="5458675"/>
          </a:xfrm>
        </p:grpSpPr>
        <p:grpSp>
          <p:nvGrpSpPr>
            <p:cNvPr id="1109" name="Google Shape;1109;p41"/>
            <p:cNvGrpSpPr/>
            <p:nvPr/>
          </p:nvGrpSpPr>
          <p:grpSpPr>
            <a:xfrm flipH="1" rot="5400000">
              <a:off x="7873681" y="3801863"/>
              <a:ext cx="1499225" cy="1499200"/>
              <a:chOff x="150800" y="379988"/>
              <a:chExt cx="1499225" cy="1499200"/>
            </a:xfrm>
          </p:grpSpPr>
          <p:sp>
            <p:nvSpPr>
              <p:cNvPr id="1110" name="Google Shape;1110;p41"/>
              <p:cNvSpPr/>
              <p:nvPr/>
            </p:nvSpPr>
            <p:spPr>
              <a:xfrm>
                <a:off x="150800" y="379988"/>
                <a:ext cx="694175" cy="694175"/>
              </a:xfrm>
              <a:custGeom>
                <a:rect b="b" l="l" r="r" t="t"/>
                <a:pathLst>
                  <a:path extrusionOk="0" h="27767" w="27767">
                    <a:moveTo>
                      <a:pt x="27767" y="0"/>
                    </a:moveTo>
                    <a:lnTo>
                      <a:pt x="0" y="27767"/>
                    </a:ln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1"/>
              <p:cNvSpPr/>
              <p:nvPr/>
            </p:nvSpPr>
            <p:spPr>
              <a:xfrm>
                <a:off x="955825" y="1185013"/>
                <a:ext cx="694200" cy="694175"/>
              </a:xfrm>
              <a:custGeom>
                <a:rect b="b" l="l" r="r" t="t"/>
                <a:pathLst>
                  <a:path extrusionOk="0" h="27767"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1"/>
              <p:cNvSpPr/>
              <p:nvPr/>
            </p:nvSpPr>
            <p:spPr>
              <a:xfrm>
                <a:off x="958925" y="1189138"/>
                <a:ext cx="344000" cy="342975"/>
              </a:xfrm>
              <a:custGeom>
                <a:rect b="b" l="l" r="r" t="t"/>
                <a:pathLst>
                  <a:path extrusionOk="0" h="13719" w="13760">
                    <a:moveTo>
                      <a:pt x="13760" y="1"/>
                    </a:moveTo>
                    <a:lnTo>
                      <a:pt x="1" y="13719"/>
                    </a:lnTo>
                    <a:lnTo>
                      <a:pt x="13760" y="13719"/>
                    </a:lnTo>
                    <a:lnTo>
                      <a:pt x="1376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1"/>
              <p:cNvSpPr/>
              <p:nvPr/>
            </p:nvSpPr>
            <p:spPr>
              <a:xfrm>
                <a:off x="497875" y="1189138"/>
                <a:ext cx="342975" cy="342975"/>
              </a:xfrm>
              <a:custGeom>
                <a:rect b="b" l="l" r="r" t="t"/>
                <a:pathLst>
                  <a:path extrusionOk="0" h="13719" w="13719">
                    <a:moveTo>
                      <a:pt x="1" y="1"/>
                    </a:moveTo>
                    <a:lnTo>
                      <a:pt x="1" y="13719"/>
                    </a:lnTo>
                    <a:lnTo>
                      <a:pt x="13718" y="13719"/>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1"/>
              <p:cNvSpPr/>
              <p:nvPr/>
            </p:nvSpPr>
            <p:spPr>
              <a:xfrm>
                <a:off x="497875" y="727063"/>
                <a:ext cx="342975" cy="344000"/>
              </a:xfrm>
              <a:custGeom>
                <a:rect b="b" l="l" r="r" t="t"/>
                <a:pathLst>
                  <a:path extrusionOk="0" h="13760" w="13719">
                    <a:moveTo>
                      <a:pt x="1" y="0"/>
                    </a:moveTo>
                    <a:lnTo>
                      <a:pt x="1" y="13759"/>
                    </a:lnTo>
                    <a:lnTo>
                      <a:pt x="137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1"/>
              <p:cNvSpPr/>
              <p:nvPr/>
            </p:nvSpPr>
            <p:spPr>
              <a:xfrm>
                <a:off x="958925" y="727063"/>
                <a:ext cx="344000" cy="344000"/>
              </a:xfrm>
              <a:custGeom>
                <a:rect b="b" l="l" r="r" t="t"/>
                <a:pathLst>
                  <a:path extrusionOk="0" h="13760" w="13760">
                    <a:moveTo>
                      <a:pt x="1" y="0"/>
                    </a:moveTo>
                    <a:lnTo>
                      <a:pt x="13760" y="13759"/>
                    </a:lnTo>
                    <a:lnTo>
                      <a:pt x="1376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1"/>
              <p:cNvSpPr/>
              <p:nvPr/>
            </p:nvSpPr>
            <p:spPr>
              <a:xfrm>
                <a:off x="721675" y="951888"/>
                <a:ext cx="357475" cy="356425"/>
              </a:xfrm>
              <a:custGeom>
                <a:rect b="b" l="l" r="r" t="t"/>
                <a:pathLst>
                  <a:path extrusionOk="0" h="14257" w="14299">
                    <a:moveTo>
                      <a:pt x="7128" y="0"/>
                    </a:moveTo>
                    <a:lnTo>
                      <a:pt x="0" y="7129"/>
                    </a:lnTo>
                    <a:lnTo>
                      <a:pt x="7128" y="14257"/>
                    </a:lnTo>
                    <a:lnTo>
                      <a:pt x="14298" y="7129"/>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41"/>
            <p:cNvGrpSpPr/>
            <p:nvPr/>
          </p:nvGrpSpPr>
          <p:grpSpPr>
            <a:xfrm flipH="1">
              <a:off x="7873668" y="1822650"/>
              <a:ext cx="1499225" cy="1498200"/>
              <a:chOff x="1416625" y="2290438"/>
              <a:chExt cx="1499225" cy="1498200"/>
            </a:xfrm>
          </p:grpSpPr>
          <p:sp>
            <p:nvSpPr>
              <p:cNvPr id="1118" name="Google Shape;1118;p41"/>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41"/>
            <p:cNvGrpSpPr/>
            <p:nvPr/>
          </p:nvGrpSpPr>
          <p:grpSpPr>
            <a:xfrm flipH="1" rot="5400000">
              <a:off x="7873681" y="-157587"/>
              <a:ext cx="1499225" cy="1499200"/>
              <a:chOff x="6581450" y="2637538"/>
              <a:chExt cx="1499225" cy="1499200"/>
            </a:xfrm>
          </p:grpSpPr>
          <p:sp>
            <p:nvSpPr>
              <p:cNvPr id="1128" name="Google Shape;1128;p41"/>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1"/>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1"/>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1"/>
            <p:cNvGrpSpPr/>
            <p:nvPr/>
          </p:nvGrpSpPr>
          <p:grpSpPr>
            <a:xfrm rot="2700246">
              <a:off x="7713184" y="1289913"/>
              <a:ext cx="504327" cy="504327"/>
              <a:chOff x="3490600" y="4349100"/>
              <a:chExt cx="509775" cy="509775"/>
            </a:xfrm>
          </p:grpSpPr>
          <p:sp>
            <p:nvSpPr>
              <p:cNvPr id="1136" name="Google Shape;1136;p41"/>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41"/>
            <p:cNvGrpSpPr/>
            <p:nvPr/>
          </p:nvGrpSpPr>
          <p:grpSpPr>
            <a:xfrm flipH="1">
              <a:off x="7608700" y="3144507"/>
              <a:ext cx="713189" cy="714203"/>
              <a:chOff x="2751838" y="727063"/>
              <a:chExt cx="738750" cy="739800"/>
            </a:xfrm>
          </p:grpSpPr>
          <p:sp>
            <p:nvSpPr>
              <p:cNvPr id="1142" name="Google Shape;1142;p41"/>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57" name="Shape 10257"/>
        <p:cNvGrpSpPr/>
        <p:nvPr/>
      </p:nvGrpSpPr>
      <p:grpSpPr>
        <a:xfrm>
          <a:off x="0" y="0"/>
          <a:ext cx="0" cy="0"/>
          <a:chOff x="0" y="0"/>
          <a:chExt cx="0" cy="0"/>
        </a:xfrm>
      </p:grpSpPr>
      <p:sp>
        <p:nvSpPr>
          <p:cNvPr id="10258" name="Google Shape;10258;p86"/>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6"/>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6"/>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1" name="Google Shape;10261;p86"/>
          <p:cNvGrpSpPr/>
          <p:nvPr/>
        </p:nvGrpSpPr>
        <p:grpSpPr>
          <a:xfrm>
            <a:off x="2987728" y="1340982"/>
            <a:ext cx="371882" cy="373766"/>
            <a:chOff x="-41270450" y="1973375"/>
            <a:chExt cx="315850" cy="317450"/>
          </a:xfrm>
        </p:grpSpPr>
        <p:sp>
          <p:nvSpPr>
            <p:cNvPr id="10262" name="Google Shape;10262;p8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6"/>
          <p:cNvGrpSpPr/>
          <p:nvPr/>
        </p:nvGrpSpPr>
        <p:grpSpPr>
          <a:xfrm>
            <a:off x="3005407" y="1787939"/>
            <a:ext cx="395871" cy="372088"/>
            <a:chOff x="-41291625" y="2339025"/>
            <a:chExt cx="336225" cy="316025"/>
          </a:xfrm>
        </p:grpSpPr>
        <p:sp>
          <p:nvSpPr>
            <p:cNvPr id="10267" name="Google Shape;10267;p8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6"/>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9" name="Google Shape;10269;p86"/>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6"/>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6"/>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5" name="Google Shape;10275;p86"/>
          <p:cNvGrpSpPr/>
          <p:nvPr/>
        </p:nvGrpSpPr>
        <p:grpSpPr>
          <a:xfrm>
            <a:off x="1229534" y="1312990"/>
            <a:ext cx="396931" cy="373147"/>
            <a:chOff x="-42804750" y="1949600"/>
            <a:chExt cx="337125" cy="316925"/>
          </a:xfrm>
        </p:grpSpPr>
        <p:sp>
          <p:nvSpPr>
            <p:cNvPr id="10276" name="Google Shape;10276;p8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86"/>
          <p:cNvGrpSpPr/>
          <p:nvPr/>
        </p:nvGrpSpPr>
        <p:grpSpPr>
          <a:xfrm>
            <a:off x="1292211" y="1765686"/>
            <a:ext cx="335706" cy="364258"/>
            <a:chOff x="-42778750" y="2320125"/>
            <a:chExt cx="285125" cy="309375"/>
          </a:xfrm>
        </p:grpSpPr>
        <p:sp>
          <p:nvSpPr>
            <p:cNvPr id="10280" name="Google Shape;10280;p8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86"/>
          <p:cNvGrpSpPr/>
          <p:nvPr/>
        </p:nvGrpSpPr>
        <p:grpSpPr>
          <a:xfrm>
            <a:off x="1269879" y="2212691"/>
            <a:ext cx="375591" cy="374678"/>
            <a:chOff x="-42796875" y="2680675"/>
            <a:chExt cx="319000" cy="318225"/>
          </a:xfrm>
        </p:grpSpPr>
        <p:sp>
          <p:nvSpPr>
            <p:cNvPr id="10283" name="Google Shape;10283;p8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8" name="Google Shape;10288;p86"/>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6"/>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6"/>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86"/>
          <p:cNvGrpSpPr/>
          <p:nvPr/>
        </p:nvGrpSpPr>
        <p:grpSpPr>
          <a:xfrm>
            <a:off x="2168150" y="3090966"/>
            <a:ext cx="390426" cy="369586"/>
            <a:chOff x="-39055650" y="2315975"/>
            <a:chExt cx="331600" cy="313900"/>
          </a:xfrm>
        </p:grpSpPr>
        <p:sp>
          <p:nvSpPr>
            <p:cNvPr id="10293" name="Google Shape;10293;p8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5" name="Google Shape;10295;p86"/>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6"/>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7" name="Google Shape;10297;p86"/>
          <p:cNvGrpSpPr/>
          <p:nvPr/>
        </p:nvGrpSpPr>
        <p:grpSpPr>
          <a:xfrm>
            <a:off x="1659816" y="1313166"/>
            <a:ext cx="380241" cy="371793"/>
            <a:chOff x="-42430625" y="1949750"/>
            <a:chExt cx="322950" cy="315775"/>
          </a:xfrm>
        </p:grpSpPr>
        <p:sp>
          <p:nvSpPr>
            <p:cNvPr id="10298" name="Google Shape;10298;p8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2" name="Google Shape;10302;p86"/>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6"/>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6"/>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8" name="Google Shape;10308;p86"/>
          <p:cNvGrpSpPr/>
          <p:nvPr/>
        </p:nvGrpSpPr>
        <p:grpSpPr>
          <a:xfrm>
            <a:off x="2623344" y="3089112"/>
            <a:ext cx="372824" cy="372058"/>
            <a:chOff x="-38686275" y="2314400"/>
            <a:chExt cx="316650" cy="316000"/>
          </a:xfrm>
        </p:grpSpPr>
        <p:sp>
          <p:nvSpPr>
            <p:cNvPr id="10309" name="Google Shape;10309;p8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86"/>
          <p:cNvGrpSpPr/>
          <p:nvPr/>
        </p:nvGrpSpPr>
        <p:grpSpPr>
          <a:xfrm>
            <a:off x="2621946" y="3581152"/>
            <a:ext cx="375620" cy="373736"/>
            <a:chOff x="-38686275" y="2682250"/>
            <a:chExt cx="319025" cy="317425"/>
          </a:xfrm>
        </p:grpSpPr>
        <p:sp>
          <p:nvSpPr>
            <p:cNvPr id="10312" name="Google Shape;10312;p8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86"/>
          <p:cNvGrpSpPr/>
          <p:nvPr/>
        </p:nvGrpSpPr>
        <p:grpSpPr>
          <a:xfrm>
            <a:off x="3940328" y="3579695"/>
            <a:ext cx="391368" cy="376650"/>
            <a:chOff x="-37534750" y="2668075"/>
            <a:chExt cx="332400" cy="319900"/>
          </a:xfrm>
        </p:grpSpPr>
        <p:sp>
          <p:nvSpPr>
            <p:cNvPr id="10315" name="Google Shape;10315;p8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7" name="Google Shape;10317;p86"/>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8" name="Google Shape;10318;p86"/>
          <p:cNvGrpSpPr/>
          <p:nvPr/>
        </p:nvGrpSpPr>
        <p:grpSpPr>
          <a:xfrm>
            <a:off x="2131694" y="1760829"/>
            <a:ext cx="375591" cy="374060"/>
            <a:chOff x="-42062025" y="2316000"/>
            <a:chExt cx="319000" cy="317700"/>
          </a:xfrm>
        </p:grpSpPr>
        <p:sp>
          <p:nvSpPr>
            <p:cNvPr id="10319" name="Google Shape;10319;p8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1" name="Google Shape;10321;p86"/>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86"/>
          <p:cNvGrpSpPr/>
          <p:nvPr/>
        </p:nvGrpSpPr>
        <p:grpSpPr>
          <a:xfrm>
            <a:off x="876569" y="2671933"/>
            <a:ext cx="330143" cy="368173"/>
            <a:chOff x="-40150450" y="1977325"/>
            <a:chExt cx="280400" cy="312700"/>
          </a:xfrm>
        </p:grpSpPr>
        <p:sp>
          <p:nvSpPr>
            <p:cNvPr id="10323" name="Google Shape;10323;p86"/>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86"/>
          <p:cNvGrpSpPr/>
          <p:nvPr/>
        </p:nvGrpSpPr>
        <p:grpSpPr>
          <a:xfrm>
            <a:off x="870534" y="3131151"/>
            <a:ext cx="342211" cy="372824"/>
            <a:chOff x="-40160700" y="2339625"/>
            <a:chExt cx="290650" cy="316650"/>
          </a:xfrm>
        </p:grpSpPr>
        <p:sp>
          <p:nvSpPr>
            <p:cNvPr id="10328" name="Google Shape;10328;p8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86"/>
          <p:cNvGrpSpPr/>
          <p:nvPr/>
        </p:nvGrpSpPr>
        <p:grpSpPr>
          <a:xfrm>
            <a:off x="852359" y="3581608"/>
            <a:ext cx="375591" cy="372824"/>
            <a:chOff x="-40171725" y="2705875"/>
            <a:chExt cx="319000" cy="316650"/>
          </a:xfrm>
        </p:grpSpPr>
        <p:sp>
          <p:nvSpPr>
            <p:cNvPr id="10333" name="Google Shape;10333;p8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86"/>
          <p:cNvGrpSpPr/>
          <p:nvPr/>
        </p:nvGrpSpPr>
        <p:grpSpPr>
          <a:xfrm>
            <a:off x="3109957" y="2656064"/>
            <a:ext cx="272686" cy="373766"/>
            <a:chOff x="-38275925" y="1946600"/>
            <a:chExt cx="231600" cy="317450"/>
          </a:xfrm>
        </p:grpSpPr>
        <p:sp>
          <p:nvSpPr>
            <p:cNvPr id="10336" name="Google Shape;10336;p8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8" name="Google Shape;10338;p86"/>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6"/>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0" name="Google Shape;10340;p86"/>
          <p:cNvGrpSpPr/>
          <p:nvPr/>
        </p:nvGrpSpPr>
        <p:grpSpPr>
          <a:xfrm>
            <a:off x="2173841" y="4053505"/>
            <a:ext cx="382096" cy="371911"/>
            <a:chOff x="-37190575" y="1951325"/>
            <a:chExt cx="324525" cy="315875"/>
          </a:xfrm>
        </p:grpSpPr>
        <p:sp>
          <p:nvSpPr>
            <p:cNvPr id="10341" name="Google Shape;10341;p8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6" name="Google Shape;10346;p86"/>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7" name="Google Shape;10347;p86"/>
          <p:cNvGrpSpPr/>
          <p:nvPr/>
        </p:nvGrpSpPr>
        <p:grpSpPr>
          <a:xfrm>
            <a:off x="2574144" y="1839656"/>
            <a:ext cx="373736" cy="293055"/>
            <a:chOff x="-41694200" y="2382950"/>
            <a:chExt cx="317425" cy="248900"/>
          </a:xfrm>
        </p:grpSpPr>
        <p:sp>
          <p:nvSpPr>
            <p:cNvPr id="10348" name="Google Shape;10348;p8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86"/>
          <p:cNvGrpSpPr/>
          <p:nvPr/>
        </p:nvGrpSpPr>
        <p:grpSpPr>
          <a:xfrm>
            <a:off x="2570967" y="2192964"/>
            <a:ext cx="375591" cy="373766"/>
            <a:chOff x="-41695775" y="2683025"/>
            <a:chExt cx="319000" cy="317450"/>
          </a:xfrm>
        </p:grpSpPr>
        <p:sp>
          <p:nvSpPr>
            <p:cNvPr id="10351" name="Google Shape;10351;p8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86"/>
          <p:cNvGrpSpPr/>
          <p:nvPr/>
        </p:nvGrpSpPr>
        <p:grpSpPr>
          <a:xfrm>
            <a:off x="1313266" y="2685734"/>
            <a:ext cx="342211" cy="375620"/>
            <a:chOff x="-39792875" y="1971800"/>
            <a:chExt cx="290650" cy="319025"/>
          </a:xfrm>
        </p:grpSpPr>
        <p:sp>
          <p:nvSpPr>
            <p:cNvPr id="10355" name="Google Shape;10355;p8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7" name="Google Shape;10357;p86"/>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86"/>
          <p:cNvGrpSpPr/>
          <p:nvPr/>
        </p:nvGrpSpPr>
        <p:grpSpPr>
          <a:xfrm>
            <a:off x="3490328" y="2657918"/>
            <a:ext cx="383950" cy="372618"/>
            <a:chOff x="-37956150" y="1948175"/>
            <a:chExt cx="326100" cy="316475"/>
          </a:xfrm>
        </p:grpSpPr>
        <p:sp>
          <p:nvSpPr>
            <p:cNvPr id="10359" name="Google Shape;10359;p8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86"/>
          <p:cNvGrpSpPr/>
          <p:nvPr/>
        </p:nvGrpSpPr>
        <p:grpSpPr>
          <a:xfrm>
            <a:off x="1323705" y="3133960"/>
            <a:ext cx="324609" cy="374825"/>
            <a:chOff x="-39783425" y="2337925"/>
            <a:chExt cx="275700" cy="318350"/>
          </a:xfrm>
        </p:grpSpPr>
        <p:sp>
          <p:nvSpPr>
            <p:cNvPr id="10363" name="Google Shape;10363;p8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86"/>
          <p:cNvGrpSpPr/>
          <p:nvPr/>
        </p:nvGrpSpPr>
        <p:grpSpPr>
          <a:xfrm>
            <a:off x="3497847" y="3165172"/>
            <a:ext cx="375620" cy="243015"/>
            <a:chOff x="-37953000" y="2379000"/>
            <a:chExt cx="319025" cy="206400"/>
          </a:xfrm>
        </p:grpSpPr>
        <p:sp>
          <p:nvSpPr>
            <p:cNvPr id="10366" name="Google Shape;10366;p8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86"/>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6"/>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374" name="Google Shape;10374;p86"/>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375" name="Google Shape;10375;p86"/>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6" name="Google Shape;10376;p86"/>
          <p:cNvGrpSpPr/>
          <p:nvPr/>
        </p:nvGrpSpPr>
        <p:grpSpPr>
          <a:xfrm>
            <a:off x="4855594" y="1782519"/>
            <a:ext cx="354107" cy="355063"/>
            <a:chOff x="-28467625" y="2331750"/>
            <a:chExt cx="296150" cy="296950"/>
          </a:xfrm>
        </p:grpSpPr>
        <p:sp>
          <p:nvSpPr>
            <p:cNvPr id="10377" name="Google Shape;10377;p8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86"/>
          <p:cNvGrpSpPr/>
          <p:nvPr/>
        </p:nvGrpSpPr>
        <p:grpSpPr>
          <a:xfrm>
            <a:off x="4869719" y="2225601"/>
            <a:ext cx="325858" cy="351327"/>
            <a:chOff x="-28461325" y="2701925"/>
            <a:chExt cx="272525" cy="293825"/>
          </a:xfrm>
        </p:grpSpPr>
        <p:sp>
          <p:nvSpPr>
            <p:cNvPr id="10380" name="Google Shape;10380;p8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6"/>
          <p:cNvGrpSpPr/>
          <p:nvPr/>
        </p:nvGrpSpPr>
        <p:grpSpPr>
          <a:xfrm>
            <a:off x="7093910" y="1399238"/>
            <a:ext cx="354107" cy="226974"/>
            <a:chOff x="-26585200" y="2025375"/>
            <a:chExt cx="296150" cy="189825"/>
          </a:xfrm>
        </p:grpSpPr>
        <p:sp>
          <p:nvSpPr>
            <p:cNvPr id="10384" name="Google Shape;10384;p8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86"/>
          <p:cNvGrpSpPr/>
          <p:nvPr/>
        </p:nvGrpSpPr>
        <p:grpSpPr>
          <a:xfrm>
            <a:off x="7094373" y="1783461"/>
            <a:ext cx="353180" cy="353180"/>
            <a:chOff x="-26584425" y="2340425"/>
            <a:chExt cx="295375" cy="295375"/>
          </a:xfrm>
        </p:grpSpPr>
        <p:sp>
          <p:nvSpPr>
            <p:cNvPr id="10390" name="Google Shape;10390;p8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86"/>
          <p:cNvGrpSpPr/>
          <p:nvPr/>
        </p:nvGrpSpPr>
        <p:grpSpPr>
          <a:xfrm>
            <a:off x="7089202" y="2224555"/>
            <a:ext cx="363523" cy="353419"/>
            <a:chOff x="-26585200" y="2710400"/>
            <a:chExt cx="304025" cy="295575"/>
          </a:xfrm>
        </p:grpSpPr>
        <p:sp>
          <p:nvSpPr>
            <p:cNvPr id="10396" name="Google Shape;10396;p8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86"/>
          <p:cNvGrpSpPr/>
          <p:nvPr/>
        </p:nvGrpSpPr>
        <p:grpSpPr>
          <a:xfrm>
            <a:off x="5744337" y="2666033"/>
            <a:ext cx="354136" cy="353210"/>
            <a:chOff x="-24709875" y="1970225"/>
            <a:chExt cx="296175" cy="295400"/>
          </a:xfrm>
        </p:grpSpPr>
        <p:sp>
          <p:nvSpPr>
            <p:cNvPr id="10409" name="Google Shape;10409;p8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86"/>
          <p:cNvGrpSpPr/>
          <p:nvPr/>
        </p:nvGrpSpPr>
        <p:grpSpPr>
          <a:xfrm>
            <a:off x="5776352" y="3112911"/>
            <a:ext cx="290107" cy="354107"/>
            <a:chOff x="-24683100" y="2340425"/>
            <a:chExt cx="242625" cy="296150"/>
          </a:xfrm>
        </p:grpSpPr>
        <p:sp>
          <p:nvSpPr>
            <p:cNvPr id="10412" name="Google Shape;10412;p8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6" name="Google Shape;10416;p86"/>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7" name="Google Shape;10417;p86"/>
          <p:cNvGrpSpPr/>
          <p:nvPr/>
        </p:nvGrpSpPr>
        <p:grpSpPr>
          <a:xfrm>
            <a:off x="7982594" y="2666033"/>
            <a:ext cx="360713" cy="353210"/>
            <a:chOff x="-22881800" y="1971800"/>
            <a:chExt cx="301675" cy="295400"/>
          </a:xfrm>
        </p:grpSpPr>
        <p:sp>
          <p:nvSpPr>
            <p:cNvPr id="10418" name="Google Shape;10418;p8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4" name="Google Shape;10424;p86"/>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6"/>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86"/>
          <p:cNvGrpSpPr/>
          <p:nvPr/>
        </p:nvGrpSpPr>
        <p:grpSpPr>
          <a:xfrm>
            <a:off x="5358939" y="2224196"/>
            <a:ext cx="227930" cy="354136"/>
            <a:chOff x="-28043900" y="2701925"/>
            <a:chExt cx="190625" cy="296175"/>
          </a:xfrm>
        </p:grpSpPr>
        <p:sp>
          <p:nvSpPr>
            <p:cNvPr id="10427" name="Google Shape;10427;p8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86"/>
          <p:cNvGrpSpPr/>
          <p:nvPr/>
        </p:nvGrpSpPr>
        <p:grpSpPr>
          <a:xfrm>
            <a:off x="7531805" y="1336135"/>
            <a:ext cx="354136" cy="353180"/>
            <a:chOff x="-26215025" y="1971025"/>
            <a:chExt cx="296175" cy="295375"/>
          </a:xfrm>
        </p:grpSpPr>
        <p:sp>
          <p:nvSpPr>
            <p:cNvPr id="10433" name="Google Shape;10433;p8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6"/>
          <p:cNvGrpSpPr/>
          <p:nvPr/>
        </p:nvGrpSpPr>
        <p:grpSpPr>
          <a:xfrm>
            <a:off x="7531327" y="1783924"/>
            <a:ext cx="355093" cy="352253"/>
            <a:chOff x="-26215825" y="2341200"/>
            <a:chExt cx="296975" cy="294600"/>
          </a:xfrm>
        </p:grpSpPr>
        <p:sp>
          <p:nvSpPr>
            <p:cNvPr id="10442" name="Google Shape;10442;p8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6"/>
          <p:cNvGrpSpPr/>
          <p:nvPr/>
        </p:nvGrpSpPr>
        <p:grpSpPr>
          <a:xfrm>
            <a:off x="7563357" y="2224674"/>
            <a:ext cx="291033" cy="353180"/>
            <a:chOff x="-26179575" y="2710600"/>
            <a:chExt cx="243400" cy="295375"/>
          </a:xfrm>
        </p:grpSpPr>
        <p:sp>
          <p:nvSpPr>
            <p:cNvPr id="10445" name="Google Shape;10445;p8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86"/>
          <p:cNvGrpSpPr/>
          <p:nvPr/>
        </p:nvGrpSpPr>
        <p:grpSpPr>
          <a:xfrm>
            <a:off x="6202417" y="2666048"/>
            <a:ext cx="337187" cy="353180"/>
            <a:chOff x="-24328675" y="1971025"/>
            <a:chExt cx="282000" cy="295375"/>
          </a:xfrm>
        </p:grpSpPr>
        <p:sp>
          <p:nvSpPr>
            <p:cNvPr id="10449" name="Google Shape;10449;p8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6"/>
          <p:cNvGrpSpPr/>
          <p:nvPr/>
        </p:nvGrpSpPr>
        <p:grpSpPr>
          <a:xfrm>
            <a:off x="6204778" y="3113374"/>
            <a:ext cx="332464" cy="353180"/>
            <a:chOff x="-24330250" y="2340425"/>
            <a:chExt cx="278050" cy="295375"/>
          </a:xfrm>
        </p:grpSpPr>
        <p:sp>
          <p:nvSpPr>
            <p:cNvPr id="10452" name="Google Shape;10452;p8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86"/>
          <p:cNvGrpSpPr/>
          <p:nvPr/>
        </p:nvGrpSpPr>
        <p:grpSpPr>
          <a:xfrm>
            <a:off x="6194420" y="3554587"/>
            <a:ext cx="353180" cy="353180"/>
            <a:chOff x="-24338900" y="2710600"/>
            <a:chExt cx="295375" cy="295375"/>
          </a:xfrm>
        </p:grpSpPr>
        <p:sp>
          <p:nvSpPr>
            <p:cNvPr id="10460" name="Google Shape;10460;p8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86"/>
          <p:cNvGrpSpPr/>
          <p:nvPr/>
        </p:nvGrpSpPr>
        <p:grpSpPr>
          <a:xfrm>
            <a:off x="7985419" y="3113972"/>
            <a:ext cx="355063" cy="351984"/>
            <a:chOff x="-22859750" y="2335900"/>
            <a:chExt cx="296950" cy="294375"/>
          </a:xfrm>
        </p:grpSpPr>
        <p:sp>
          <p:nvSpPr>
            <p:cNvPr id="10463" name="Google Shape;10463;p8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86"/>
          <p:cNvGrpSpPr/>
          <p:nvPr/>
        </p:nvGrpSpPr>
        <p:grpSpPr>
          <a:xfrm>
            <a:off x="5764767" y="1336120"/>
            <a:ext cx="311749" cy="353210"/>
            <a:chOff x="-27710725" y="1959200"/>
            <a:chExt cx="260725" cy="295400"/>
          </a:xfrm>
        </p:grpSpPr>
        <p:sp>
          <p:nvSpPr>
            <p:cNvPr id="10467" name="Google Shape;10467;p8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86"/>
          <p:cNvGrpSpPr/>
          <p:nvPr/>
        </p:nvGrpSpPr>
        <p:grpSpPr>
          <a:xfrm>
            <a:off x="5742631" y="1844666"/>
            <a:ext cx="356020" cy="230770"/>
            <a:chOff x="-27728850" y="2382950"/>
            <a:chExt cx="297750" cy="193000"/>
          </a:xfrm>
        </p:grpSpPr>
        <p:sp>
          <p:nvSpPr>
            <p:cNvPr id="10470" name="Google Shape;10470;p8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3" name="Google Shape;10473;p86"/>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6"/>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5" name="Google Shape;10475;p86"/>
          <p:cNvGrpSpPr/>
          <p:nvPr/>
        </p:nvGrpSpPr>
        <p:grpSpPr>
          <a:xfrm>
            <a:off x="7973975" y="1792877"/>
            <a:ext cx="354136" cy="334348"/>
            <a:chOff x="-25844850" y="2357750"/>
            <a:chExt cx="296175" cy="279625"/>
          </a:xfrm>
        </p:grpSpPr>
        <p:sp>
          <p:nvSpPr>
            <p:cNvPr id="10476" name="Google Shape;10476;p8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2" name="Google Shape;10482;p86"/>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3" name="Google Shape;10483;p86"/>
          <p:cNvGrpSpPr/>
          <p:nvPr/>
        </p:nvGrpSpPr>
        <p:grpSpPr>
          <a:xfrm>
            <a:off x="6702883" y="2666033"/>
            <a:ext cx="228887" cy="353210"/>
            <a:chOff x="-23917525" y="1970225"/>
            <a:chExt cx="191425" cy="295400"/>
          </a:xfrm>
        </p:grpSpPr>
        <p:sp>
          <p:nvSpPr>
            <p:cNvPr id="10484" name="Google Shape;10484;p8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86"/>
          <p:cNvGrpSpPr/>
          <p:nvPr/>
        </p:nvGrpSpPr>
        <p:grpSpPr>
          <a:xfrm>
            <a:off x="6658164" y="3112911"/>
            <a:ext cx="318325" cy="354107"/>
            <a:chOff x="-23952175" y="2340425"/>
            <a:chExt cx="266225" cy="296150"/>
          </a:xfrm>
        </p:grpSpPr>
        <p:sp>
          <p:nvSpPr>
            <p:cNvPr id="10488" name="Google Shape;10488;p8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0" name="Google Shape;10490;p86"/>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1" name="Google Shape;10491;p86"/>
          <p:cNvGrpSpPr/>
          <p:nvPr/>
        </p:nvGrpSpPr>
        <p:grpSpPr>
          <a:xfrm>
            <a:off x="8043336" y="3553167"/>
            <a:ext cx="239230" cy="356020"/>
            <a:chOff x="-22811700" y="2700350"/>
            <a:chExt cx="200075" cy="297750"/>
          </a:xfrm>
        </p:grpSpPr>
        <p:sp>
          <p:nvSpPr>
            <p:cNvPr id="10492" name="Google Shape;10492;p8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86"/>
          <p:cNvGrpSpPr/>
          <p:nvPr/>
        </p:nvGrpSpPr>
        <p:grpSpPr>
          <a:xfrm>
            <a:off x="6191787" y="1335656"/>
            <a:ext cx="355063" cy="354136"/>
            <a:chOff x="-27358650" y="1961575"/>
            <a:chExt cx="296950" cy="296175"/>
          </a:xfrm>
        </p:grpSpPr>
        <p:sp>
          <p:nvSpPr>
            <p:cNvPr id="10496" name="Google Shape;10496;p8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8" name="Google Shape;10498;p86"/>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6"/>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0" name="Google Shape;10500;p86"/>
          <p:cNvGrpSpPr/>
          <p:nvPr/>
        </p:nvGrpSpPr>
        <p:grpSpPr>
          <a:xfrm>
            <a:off x="7090357" y="2666048"/>
            <a:ext cx="354136" cy="353180"/>
            <a:chOff x="-23599325" y="1971025"/>
            <a:chExt cx="296175" cy="295375"/>
          </a:xfrm>
        </p:grpSpPr>
        <p:sp>
          <p:nvSpPr>
            <p:cNvPr id="10501" name="Google Shape;10501;p8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86"/>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6"/>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6"/>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6" name="Google Shape;10506;p86"/>
          <p:cNvGrpSpPr/>
          <p:nvPr/>
        </p:nvGrpSpPr>
        <p:grpSpPr>
          <a:xfrm>
            <a:off x="6634801" y="1335776"/>
            <a:ext cx="360713" cy="353897"/>
            <a:chOff x="-26993200" y="1961775"/>
            <a:chExt cx="301675" cy="295975"/>
          </a:xfrm>
        </p:grpSpPr>
        <p:sp>
          <p:nvSpPr>
            <p:cNvPr id="10507" name="Google Shape;10507;p8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86"/>
          <p:cNvGrpSpPr/>
          <p:nvPr/>
        </p:nvGrpSpPr>
        <p:grpSpPr>
          <a:xfrm>
            <a:off x="6659761" y="1783461"/>
            <a:ext cx="310792" cy="353180"/>
            <a:chOff x="-26970350" y="2332550"/>
            <a:chExt cx="259925" cy="295375"/>
          </a:xfrm>
        </p:grpSpPr>
        <p:sp>
          <p:nvSpPr>
            <p:cNvPr id="10511" name="Google Shape;10511;p8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86"/>
          <p:cNvGrpSpPr/>
          <p:nvPr/>
        </p:nvGrpSpPr>
        <p:grpSpPr>
          <a:xfrm>
            <a:off x="6639046" y="2256226"/>
            <a:ext cx="352223" cy="290077"/>
            <a:chOff x="-26986100" y="2735800"/>
            <a:chExt cx="294575" cy="242600"/>
          </a:xfrm>
        </p:grpSpPr>
        <p:sp>
          <p:nvSpPr>
            <p:cNvPr id="10514" name="Google Shape;10514;p8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86"/>
          <p:cNvGrpSpPr/>
          <p:nvPr/>
        </p:nvGrpSpPr>
        <p:grpSpPr>
          <a:xfrm>
            <a:off x="7538093" y="2665569"/>
            <a:ext cx="355063" cy="354136"/>
            <a:chOff x="-23229925" y="1970225"/>
            <a:chExt cx="296950" cy="296175"/>
          </a:xfrm>
        </p:grpSpPr>
        <p:sp>
          <p:nvSpPr>
            <p:cNvPr id="10517" name="Google Shape;10517;p8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86"/>
          <p:cNvGrpSpPr/>
          <p:nvPr/>
        </p:nvGrpSpPr>
        <p:grpSpPr>
          <a:xfrm>
            <a:off x="7580466" y="3112432"/>
            <a:ext cx="270318" cy="355063"/>
            <a:chOff x="-23177950" y="2340425"/>
            <a:chExt cx="226075" cy="296950"/>
          </a:xfrm>
        </p:grpSpPr>
        <p:sp>
          <p:nvSpPr>
            <p:cNvPr id="10522" name="Google Shape;10522;p8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86"/>
          <p:cNvGrpSpPr/>
          <p:nvPr/>
        </p:nvGrpSpPr>
        <p:grpSpPr>
          <a:xfrm>
            <a:off x="7538556" y="3554109"/>
            <a:ext cx="354136" cy="354136"/>
            <a:chOff x="-23229150" y="2710600"/>
            <a:chExt cx="296175" cy="296175"/>
          </a:xfrm>
        </p:grpSpPr>
        <p:sp>
          <p:nvSpPr>
            <p:cNvPr id="10525" name="Google Shape;10525;p8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7" name="Google Shape;10527;p86"/>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6"/>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9" name="Google Shape;10529;p86"/>
          <p:cNvGrpSpPr/>
          <p:nvPr/>
        </p:nvGrpSpPr>
        <p:grpSpPr>
          <a:xfrm>
            <a:off x="4855631" y="3123732"/>
            <a:ext cx="356946" cy="332464"/>
            <a:chOff x="-25477800" y="2357750"/>
            <a:chExt cx="298525" cy="278050"/>
          </a:xfrm>
        </p:grpSpPr>
        <p:sp>
          <p:nvSpPr>
            <p:cNvPr id="10530" name="Google Shape;10530;p8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2" name="Google Shape;10532;p86"/>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6"/>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4" name="Google Shape;10534;p86"/>
          <p:cNvGrpSpPr/>
          <p:nvPr/>
        </p:nvGrpSpPr>
        <p:grpSpPr>
          <a:xfrm>
            <a:off x="5298265" y="3112911"/>
            <a:ext cx="353180" cy="354107"/>
            <a:chOff x="-25104475" y="2340425"/>
            <a:chExt cx="295375" cy="296150"/>
          </a:xfrm>
        </p:grpSpPr>
        <p:sp>
          <p:nvSpPr>
            <p:cNvPr id="10535" name="Google Shape;10535;p8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4" name="Google Shape;10544;p86"/>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48" name="Shape 10548"/>
        <p:cNvGrpSpPr/>
        <p:nvPr/>
      </p:nvGrpSpPr>
      <p:grpSpPr>
        <a:xfrm>
          <a:off x="0" y="0"/>
          <a:ext cx="0" cy="0"/>
          <a:chOff x="0" y="0"/>
          <a:chExt cx="0" cy="0"/>
        </a:xfrm>
      </p:grpSpPr>
      <p:sp>
        <p:nvSpPr>
          <p:cNvPr id="10549" name="Google Shape;10549;p87"/>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550" name="Google Shape;10550;p87"/>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551" name="Google Shape;10551;p87"/>
          <p:cNvGrpSpPr/>
          <p:nvPr/>
        </p:nvGrpSpPr>
        <p:grpSpPr>
          <a:xfrm>
            <a:off x="854368" y="1313920"/>
            <a:ext cx="366269" cy="366240"/>
            <a:chOff x="-65131525" y="1914325"/>
            <a:chExt cx="316650" cy="316625"/>
          </a:xfrm>
        </p:grpSpPr>
        <p:sp>
          <p:nvSpPr>
            <p:cNvPr id="10552" name="Google Shape;10552;p8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87"/>
          <p:cNvGrpSpPr/>
          <p:nvPr/>
        </p:nvGrpSpPr>
        <p:grpSpPr>
          <a:xfrm>
            <a:off x="854368" y="1794207"/>
            <a:ext cx="366269" cy="366269"/>
            <a:chOff x="-65131525" y="2281350"/>
            <a:chExt cx="316650" cy="316650"/>
          </a:xfrm>
        </p:grpSpPr>
        <p:sp>
          <p:nvSpPr>
            <p:cNvPr id="10555" name="Google Shape;10555;p8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87"/>
          <p:cNvGrpSpPr/>
          <p:nvPr/>
        </p:nvGrpSpPr>
        <p:grpSpPr>
          <a:xfrm>
            <a:off x="857564" y="2259206"/>
            <a:ext cx="359878" cy="367165"/>
            <a:chOff x="-65129950" y="2646800"/>
            <a:chExt cx="311125" cy="317425"/>
          </a:xfrm>
        </p:grpSpPr>
        <p:sp>
          <p:nvSpPr>
            <p:cNvPr id="10558" name="Google Shape;10558;p8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87"/>
          <p:cNvGrpSpPr/>
          <p:nvPr/>
        </p:nvGrpSpPr>
        <p:grpSpPr>
          <a:xfrm>
            <a:off x="3060897" y="1312532"/>
            <a:ext cx="368987" cy="369016"/>
            <a:chOff x="-63252250" y="1930850"/>
            <a:chExt cx="319000" cy="319025"/>
          </a:xfrm>
        </p:grpSpPr>
        <p:sp>
          <p:nvSpPr>
            <p:cNvPr id="10561" name="Google Shape;10561;p8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3" name="Google Shape;10563;p87"/>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4" name="Google Shape;10564;p87"/>
          <p:cNvGrpSpPr/>
          <p:nvPr/>
        </p:nvGrpSpPr>
        <p:grpSpPr>
          <a:xfrm>
            <a:off x="3061808" y="2258743"/>
            <a:ext cx="367165" cy="368091"/>
            <a:chOff x="-63250675" y="2664125"/>
            <a:chExt cx="317425" cy="318225"/>
          </a:xfrm>
        </p:grpSpPr>
        <p:sp>
          <p:nvSpPr>
            <p:cNvPr id="10565" name="Google Shape;10565;p8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7"/>
          <p:cNvGrpSpPr/>
          <p:nvPr/>
        </p:nvGrpSpPr>
        <p:grpSpPr>
          <a:xfrm>
            <a:off x="1738471" y="2735150"/>
            <a:ext cx="363522" cy="361266"/>
            <a:chOff x="-61354075" y="1940500"/>
            <a:chExt cx="314275" cy="312325"/>
          </a:xfrm>
        </p:grpSpPr>
        <p:sp>
          <p:nvSpPr>
            <p:cNvPr id="10568" name="Google Shape;10568;p8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87"/>
          <p:cNvGrpSpPr/>
          <p:nvPr/>
        </p:nvGrpSpPr>
        <p:grpSpPr>
          <a:xfrm>
            <a:off x="1737098" y="3183702"/>
            <a:ext cx="366269" cy="336195"/>
            <a:chOff x="-61354875" y="2322300"/>
            <a:chExt cx="316650" cy="290650"/>
          </a:xfrm>
        </p:grpSpPr>
        <p:sp>
          <p:nvSpPr>
            <p:cNvPr id="10573" name="Google Shape;10573;p8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87"/>
          <p:cNvGrpSpPr/>
          <p:nvPr/>
        </p:nvGrpSpPr>
        <p:grpSpPr>
          <a:xfrm>
            <a:off x="1737098" y="3611266"/>
            <a:ext cx="366269" cy="366269"/>
            <a:chOff x="-61354875" y="2671225"/>
            <a:chExt cx="316650" cy="316650"/>
          </a:xfrm>
        </p:grpSpPr>
        <p:sp>
          <p:nvSpPr>
            <p:cNvPr id="10577" name="Google Shape;10577;p8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87"/>
          <p:cNvGrpSpPr/>
          <p:nvPr/>
        </p:nvGrpSpPr>
        <p:grpSpPr>
          <a:xfrm>
            <a:off x="3952502" y="2731001"/>
            <a:ext cx="368987" cy="369566"/>
            <a:chOff x="-59502375" y="1904375"/>
            <a:chExt cx="319000" cy="319500"/>
          </a:xfrm>
        </p:grpSpPr>
        <p:sp>
          <p:nvSpPr>
            <p:cNvPr id="10583" name="Google Shape;10583;p8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87"/>
          <p:cNvGrpSpPr/>
          <p:nvPr/>
        </p:nvGrpSpPr>
        <p:grpSpPr>
          <a:xfrm>
            <a:off x="1298621" y="1315207"/>
            <a:ext cx="368987" cy="363666"/>
            <a:chOff x="-64774725" y="1916550"/>
            <a:chExt cx="319000" cy="314400"/>
          </a:xfrm>
        </p:grpSpPr>
        <p:sp>
          <p:nvSpPr>
            <p:cNvPr id="10587" name="Google Shape;10587;p8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7"/>
          <p:cNvGrpSpPr/>
          <p:nvPr/>
        </p:nvGrpSpPr>
        <p:grpSpPr>
          <a:xfrm>
            <a:off x="1299979" y="1792386"/>
            <a:ext cx="366269" cy="369913"/>
            <a:chOff x="-64764500" y="2280550"/>
            <a:chExt cx="316650" cy="319800"/>
          </a:xfrm>
        </p:grpSpPr>
        <p:sp>
          <p:nvSpPr>
            <p:cNvPr id="10590" name="Google Shape;10590;p8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87"/>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87"/>
          <p:cNvGrpSpPr/>
          <p:nvPr/>
        </p:nvGrpSpPr>
        <p:grpSpPr>
          <a:xfrm>
            <a:off x="3512023" y="1352163"/>
            <a:ext cx="365344" cy="289753"/>
            <a:chOff x="-62882850" y="1999375"/>
            <a:chExt cx="315850" cy="250500"/>
          </a:xfrm>
        </p:grpSpPr>
        <p:sp>
          <p:nvSpPr>
            <p:cNvPr id="10594" name="Google Shape;10594;p8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87"/>
          <p:cNvGrpSpPr/>
          <p:nvPr/>
        </p:nvGrpSpPr>
        <p:grpSpPr>
          <a:xfrm>
            <a:off x="3503362" y="1793745"/>
            <a:ext cx="382665" cy="367194"/>
            <a:chOff x="-62890750" y="2296300"/>
            <a:chExt cx="330825" cy="317450"/>
          </a:xfrm>
        </p:grpSpPr>
        <p:sp>
          <p:nvSpPr>
            <p:cNvPr id="10597" name="Google Shape;10597;p8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7"/>
          <p:cNvGrpSpPr/>
          <p:nvPr/>
        </p:nvGrpSpPr>
        <p:grpSpPr>
          <a:xfrm>
            <a:off x="3512023" y="2259206"/>
            <a:ext cx="365344" cy="367165"/>
            <a:chOff x="-62882850" y="2664925"/>
            <a:chExt cx="315850" cy="317425"/>
          </a:xfrm>
        </p:grpSpPr>
        <p:sp>
          <p:nvSpPr>
            <p:cNvPr id="10601" name="Google Shape;10601;p8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3" name="Google Shape;10603;p87"/>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4" name="Google Shape;10604;p87"/>
          <p:cNvGrpSpPr/>
          <p:nvPr/>
        </p:nvGrpSpPr>
        <p:grpSpPr>
          <a:xfrm>
            <a:off x="2183172" y="3171846"/>
            <a:ext cx="366269" cy="359907"/>
            <a:chOff x="-60988625" y="2310475"/>
            <a:chExt cx="316650" cy="311150"/>
          </a:xfrm>
        </p:grpSpPr>
        <p:sp>
          <p:nvSpPr>
            <p:cNvPr id="10605" name="Google Shape;10605;p8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7"/>
          <p:cNvGrpSpPr/>
          <p:nvPr/>
        </p:nvGrpSpPr>
        <p:grpSpPr>
          <a:xfrm>
            <a:off x="2183634" y="3610009"/>
            <a:ext cx="365344" cy="368785"/>
            <a:chOff x="-60987050" y="2671400"/>
            <a:chExt cx="315850" cy="318825"/>
          </a:xfrm>
        </p:grpSpPr>
        <p:sp>
          <p:nvSpPr>
            <p:cNvPr id="10612" name="Google Shape;10612;p8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87"/>
          <p:cNvGrpSpPr/>
          <p:nvPr/>
        </p:nvGrpSpPr>
        <p:grpSpPr>
          <a:xfrm>
            <a:off x="3952500" y="3172771"/>
            <a:ext cx="368987" cy="358056"/>
            <a:chOff x="-59481900" y="2290800"/>
            <a:chExt cx="319000" cy="309550"/>
          </a:xfrm>
        </p:grpSpPr>
        <p:sp>
          <p:nvSpPr>
            <p:cNvPr id="10615" name="Google Shape;10615;p8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87"/>
          <p:cNvGrpSpPr/>
          <p:nvPr/>
        </p:nvGrpSpPr>
        <p:grpSpPr>
          <a:xfrm>
            <a:off x="1741805" y="1313544"/>
            <a:ext cx="368987" cy="366992"/>
            <a:chOff x="-64401400" y="1914475"/>
            <a:chExt cx="319000" cy="317275"/>
          </a:xfrm>
        </p:grpSpPr>
        <p:sp>
          <p:nvSpPr>
            <p:cNvPr id="10622" name="Google Shape;10622;p8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7"/>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7"/>
          <p:cNvGrpSpPr/>
          <p:nvPr/>
        </p:nvGrpSpPr>
        <p:grpSpPr>
          <a:xfrm>
            <a:off x="1806493" y="1794583"/>
            <a:ext cx="239610" cy="365517"/>
            <a:chOff x="-64343900" y="2282125"/>
            <a:chExt cx="207150" cy="316000"/>
          </a:xfrm>
        </p:grpSpPr>
        <p:sp>
          <p:nvSpPr>
            <p:cNvPr id="10626" name="Google Shape;10626;p8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8" name="Google Shape;10628;p87"/>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9" name="Google Shape;10629;p87"/>
          <p:cNvGrpSpPr/>
          <p:nvPr/>
        </p:nvGrpSpPr>
        <p:grpSpPr>
          <a:xfrm>
            <a:off x="3986941" y="1313804"/>
            <a:ext cx="318873" cy="366471"/>
            <a:chOff x="-62496925" y="1931475"/>
            <a:chExt cx="275675" cy="316825"/>
          </a:xfrm>
        </p:grpSpPr>
        <p:sp>
          <p:nvSpPr>
            <p:cNvPr id="10630" name="Google Shape;10630;p8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87"/>
          <p:cNvGrpSpPr/>
          <p:nvPr/>
        </p:nvGrpSpPr>
        <p:grpSpPr>
          <a:xfrm>
            <a:off x="3963691" y="1793629"/>
            <a:ext cx="365373" cy="367426"/>
            <a:chOff x="-62516625" y="2297875"/>
            <a:chExt cx="315875" cy="317650"/>
          </a:xfrm>
        </p:grpSpPr>
        <p:sp>
          <p:nvSpPr>
            <p:cNvPr id="10633" name="Google Shape;10633;p8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87"/>
          <p:cNvGrpSpPr/>
          <p:nvPr/>
        </p:nvGrpSpPr>
        <p:grpSpPr>
          <a:xfrm>
            <a:off x="3962332" y="2275588"/>
            <a:ext cx="368091" cy="334402"/>
            <a:chOff x="-62518200" y="2692475"/>
            <a:chExt cx="318225" cy="289100"/>
          </a:xfrm>
        </p:grpSpPr>
        <p:sp>
          <p:nvSpPr>
            <p:cNvPr id="10636" name="Google Shape;10636;p8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87"/>
          <p:cNvGrpSpPr/>
          <p:nvPr/>
        </p:nvGrpSpPr>
        <p:grpSpPr>
          <a:xfrm>
            <a:off x="2648986" y="2733112"/>
            <a:ext cx="309793" cy="365344"/>
            <a:chOff x="-60597975" y="1939525"/>
            <a:chExt cx="267825" cy="315850"/>
          </a:xfrm>
        </p:grpSpPr>
        <p:sp>
          <p:nvSpPr>
            <p:cNvPr id="10639" name="Google Shape;10639;p8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87"/>
          <p:cNvGrpSpPr/>
          <p:nvPr/>
        </p:nvGrpSpPr>
        <p:grpSpPr>
          <a:xfrm>
            <a:off x="2619389" y="3167537"/>
            <a:ext cx="368987" cy="368525"/>
            <a:chOff x="-60620800" y="2304600"/>
            <a:chExt cx="319000" cy="318600"/>
          </a:xfrm>
        </p:grpSpPr>
        <p:sp>
          <p:nvSpPr>
            <p:cNvPr id="10642" name="Google Shape;10642;p8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87"/>
          <p:cNvGrpSpPr/>
          <p:nvPr/>
        </p:nvGrpSpPr>
        <p:grpSpPr>
          <a:xfrm>
            <a:off x="2620748" y="3663188"/>
            <a:ext cx="366269" cy="262426"/>
            <a:chOff x="-60621600" y="2716100"/>
            <a:chExt cx="316650" cy="226875"/>
          </a:xfrm>
        </p:grpSpPr>
        <p:sp>
          <p:nvSpPr>
            <p:cNvPr id="10646" name="Google Shape;10646;p8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7"/>
          <p:cNvGrpSpPr/>
          <p:nvPr/>
        </p:nvGrpSpPr>
        <p:grpSpPr>
          <a:xfrm>
            <a:off x="3957965" y="3611281"/>
            <a:ext cx="358056" cy="366240"/>
            <a:chOff x="-59475600" y="2658625"/>
            <a:chExt cx="309550" cy="316625"/>
          </a:xfrm>
        </p:grpSpPr>
        <p:sp>
          <p:nvSpPr>
            <p:cNvPr id="10649" name="Google Shape;10649;p8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6" name="Google Shape;10656;p87"/>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7"/>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8" name="Google Shape;10658;p87"/>
          <p:cNvGrpSpPr/>
          <p:nvPr/>
        </p:nvGrpSpPr>
        <p:grpSpPr>
          <a:xfrm>
            <a:off x="2233086" y="2259206"/>
            <a:ext cx="263294" cy="367165"/>
            <a:chOff x="-63987100" y="2646800"/>
            <a:chExt cx="227625" cy="317425"/>
          </a:xfrm>
        </p:grpSpPr>
        <p:sp>
          <p:nvSpPr>
            <p:cNvPr id="10659" name="Google Shape;10659;p8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87"/>
          <p:cNvGrpSpPr/>
          <p:nvPr/>
        </p:nvGrpSpPr>
        <p:grpSpPr>
          <a:xfrm>
            <a:off x="852428" y="2730827"/>
            <a:ext cx="358056" cy="369913"/>
            <a:chOff x="-62148000" y="1930075"/>
            <a:chExt cx="309550" cy="319800"/>
          </a:xfrm>
        </p:grpSpPr>
        <p:sp>
          <p:nvSpPr>
            <p:cNvPr id="10662" name="Google Shape;10662;p8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87"/>
          <p:cNvGrpSpPr/>
          <p:nvPr/>
        </p:nvGrpSpPr>
        <p:grpSpPr>
          <a:xfrm>
            <a:off x="849695" y="3169113"/>
            <a:ext cx="363522" cy="365373"/>
            <a:chOff x="-62150375" y="2297875"/>
            <a:chExt cx="314275" cy="315875"/>
          </a:xfrm>
        </p:grpSpPr>
        <p:sp>
          <p:nvSpPr>
            <p:cNvPr id="10665" name="Google Shape;10665;p8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87"/>
          <p:cNvGrpSpPr/>
          <p:nvPr/>
        </p:nvGrpSpPr>
        <p:grpSpPr>
          <a:xfrm>
            <a:off x="848322" y="3610356"/>
            <a:ext cx="366269" cy="368091"/>
            <a:chOff x="-62150375" y="2664925"/>
            <a:chExt cx="316650" cy="318225"/>
          </a:xfrm>
        </p:grpSpPr>
        <p:sp>
          <p:nvSpPr>
            <p:cNvPr id="10671" name="Google Shape;10671;p8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87"/>
          <p:cNvGrpSpPr/>
          <p:nvPr/>
        </p:nvGrpSpPr>
        <p:grpSpPr>
          <a:xfrm>
            <a:off x="3065911" y="2731333"/>
            <a:ext cx="367165" cy="368901"/>
            <a:chOff x="-60254550" y="1938025"/>
            <a:chExt cx="317425" cy="318925"/>
          </a:xfrm>
        </p:grpSpPr>
        <p:sp>
          <p:nvSpPr>
            <p:cNvPr id="10676" name="Google Shape;10676;p8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87"/>
          <p:cNvGrpSpPr/>
          <p:nvPr/>
        </p:nvGrpSpPr>
        <p:grpSpPr>
          <a:xfrm>
            <a:off x="3094149" y="3609907"/>
            <a:ext cx="310690" cy="368987"/>
            <a:chOff x="-60232500" y="2671225"/>
            <a:chExt cx="268600" cy="319000"/>
          </a:xfrm>
        </p:grpSpPr>
        <p:sp>
          <p:nvSpPr>
            <p:cNvPr id="10681" name="Google Shape;10681;p8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87"/>
          <p:cNvGrpSpPr/>
          <p:nvPr/>
        </p:nvGrpSpPr>
        <p:grpSpPr>
          <a:xfrm>
            <a:off x="2179643" y="4058541"/>
            <a:ext cx="365373" cy="368987"/>
            <a:chOff x="-59100700" y="1911950"/>
            <a:chExt cx="315875" cy="319000"/>
          </a:xfrm>
        </p:grpSpPr>
        <p:sp>
          <p:nvSpPr>
            <p:cNvPr id="10684" name="Google Shape;10684;p8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7"/>
          <p:cNvGrpSpPr/>
          <p:nvPr/>
        </p:nvGrpSpPr>
        <p:grpSpPr>
          <a:xfrm>
            <a:off x="2621810" y="1314021"/>
            <a:ext cx="379918" cy="366038"/>
            <a:chOff x="-63665750" y="1914325"/>
            <a:chExt cx="328450" cy="316450"/>
          </a:xfrm>
        </p:grpSpPr>
        <p:sp>
          <p:nvSpPr>
            <p:cNvPr id="10695" name="Google Shape;10695;p8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87"/>
          <p:cNvGrpSpPr/>
          <p:nvPr/>
        </p:nvGrpSpPr>
        <p:grpSpPr>
          <a:xfrm>
            <a:off x="2626814" y="1793065"/>
            <a:ext cx="369913" cy="368554"/>
            <a:chOff x="-63666550" y="2278975"/>
            <a:chExt cx="319800" cy="318625"/>
          </a:xfrm>
        </p:grpSpPr>
        <p:sp>
          <p:nvSpPr>
            <p:cNvPr id="10698" name="Google Shape;10698;p8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87"/>
          <p:cNvGrpSpPr/>
          <p:nvPr/>
        </p:nvGrpSpPr>
        <p:grpSpPr>
          <a:xfrm>
            <a:off x="2624081" y="2259090"/>
            <a:ext cx="375378" cy="367397"/>
            <a:chOff x="-63669700" y="2646600"/>
            <a:chExt cx="324525" cy="317625"/>
          </a:xfrm>
        </p:grpSpPr>
        <p:sp>
          <p:nvSpPr>
            <p:cNvPr id="10701" name="Google Shape;10701;p8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87"/>
          <p:cNvGrpSpPr/>
          <p:nvPr/>
        </p:nvGrpSpPr>
        <p:grpSpPr>
          <a:xfrm>
            <a:off x="1286361" y="2732418"/>
            <a:ext cx="366269" cy="366732"/>
            <a:chOff x="-61784125" y="1931250"/>
            <a:chExt cx="316650" cy="317050"/>
          </a:xfrm>
        </p:grpSpPr>
        <p:sp>
          <p:nvSpPr>
            <p:cNvPr id="10704" name="Google Shape;10704;p8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87"/>
          <p:cNvGrpSpPr/>
          <p:nvPr/>
        </p:nvGrpSpPr>
        <p:grpSpPr>
          <a:xfrm>
            <a:off x="1286360" y="3168665"/>
            <a:ext cx="366269" cy="366269"/>
            <a:chOff x="-61783350" y="2297100"/>
            <a:chExt cx="316650" cy="316650"/>
          </a:xfrm>
        </p:grpSpPr>
        <p:sp>
          <p:nvSpPr>
            <p:cNvPr id="10709" name="Google Shape;10709;p8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87"/>
          <p:cNvGrpSpPr/>
          <p:nvPr/>
        </p:nvGrpSpPr>
        <p:grpSpPr>
          <a:xfrm>
            <a:off x="1286360" y="3609748"/>
            <a:ext cx="366269" cy="369305"/>
            <a:chOff x="-61782550" y="2664925"/>
            <a:chExt cx="316650" cy="319275"/>
          </a:xfrm>
        </p:grpSpPr>
        <p:sp>
          <p:nvSpPr>
            <p:cNvPr id="10712" name="Google Shape;10712;p8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87"/>
          <p:cNvGrpSpPr/>
          <p:nvPr/>
        </p:nvGrpSpPr>
        <p:grpSpPr>
          <a:xfrm>
            <a:off x="3508137" y="2741136"/>
            <a:ext cx="367165" cy="349294"/>
            <a:chOff x="-59889100" y="1945025"/>
            <a:chExt cx="317425" cy="301975"/>
          </a:xfrm>
        </p:grpSpPr>
        <p:sp>
          <p:nvSpPr>
            <p:cNvPr id="10716" name="Google Shape;10716;p8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87"/>
          <p:cNvGrpSpPr/>
          <p:nvPr/>
        </p:nvGrpSpPr>
        <p:grpSpPr>
          <a:xfrm>
            <a:off x="3040249" y="3168589"/>
            <a:ext cx="366648" cy="366420"/>
            <a:chOff x="6479471" y="2079003"/>
            <a:chExt cx="348923" cy="348706"/>
          </a:xfrm>
        </p:grpSpPr>
        <p:sp>
          <p:nvSpPr>
            <p:cNvPr id="10721" name="Google Shape;10721;p8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2" name="Google Shape;10722;p87"/>
            <p:cNvGrpSpPr/>
            <p:nvPr/>
          </p:nvGrpSpPr>
          <p:grpSpPr>
            <a:xfrm>
              <a:off x="6520582" y="2079003"/>
              <a:ext cx="307811" cy="348706"/>
              <a:chOff x="-60218325" y="2304850"/>
              <a:chExt cx="279625" cy="316775"/>
            </a:xfrm>
          </p:grpSpPr>
          <p:sp>
            <p:nvSpPr>
              <p:cNvPr id="10723" name="Google Shape;10723;p8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730" name="Google Shape;10730;p87"/>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1" name="Google Shape;10731;p87"/>
          <p:cNvGrpSpPr/>
          <p:nvPr/>
        </p:nvGrpSpPr>
        <p:grpSpPr>
          <a:xfrm>
            <a:off x="3507226" y="3611671"/>
            <a:ext cx="368987" cy="365459"/>
            <a:chOff x="-59889100" y="2671925"/>
            <a:chExt cx="319000" cy="315950"/>
          </a:xfrm>
        </p:grpSpPr>
        <p:sp>
          <p:nvSpPr>
            <p:cNvPr id="10732" name="Google Shape;10732;p8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87"/>
          <p:cNvGrpSpPr/>
          <p:nvPr/>
        </p:nvGrpSpPr>
        <p:grpSpPr>
          <a:xfrm>
            <a:off x="2620204" y="4054176"/>
            <a:ext cx="367165" cy="366269"/>
            <a:chOff x="-59092025" y="2296300"/>
            <a:chExt cx="317425" cy="316650"/>
          </a:xfrm>
        </p:grpSpPr>
        <p:sp>
          <p:nvSpPr>
            <p:cNvPr id="10737" name="Google Shape;10737;p8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87"/>
          <p:cNvGrpSpPr/>
          <p:nvPr/>
        </p:nvGrpSpPr>
        <p:grpSpPr>
          <a:xfrm>
            <a:off x="4865611" y="1305095"/>
            <a:ext cx="353174" cy="347599"/>
            <a:chOff x="683125" y="1955275"/>
            <a:chExt cx="299325" cy="294600"/>
          </a:xfrm>
        </p:grpSpPr>
        <p:sp>
          <p:nvSpPr>
            <p:cNvPr id="10740" name="Google Shape;10740;p8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87"/>
          <p:cNvGrpSpPr/>
          <p:nvPr/>
        </p:nvGrpSpPr>
        <p:grpSpPr>
          <a:xfrm>
            <a:off x="4866541" y="1755653"/>
            <a:ext cx="351315" cy="349486"/>
            <a:chOff x="685475" y="2318350"/>
            <a:chExt cx="297750" cy="296200"/>
          </a:xfrm>
        </p:grpSpPr>
        <p:sp>
          <p:nvSpPr>
            <p:cNvPr id="10745" name="Google Shape;10745;p8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87"/>
          <p:cNvGrpSpPr/>
          <p:nvPr/>
        </p:nvGrpSpPr>
        <p:grpSpPr>
          <a:xfrm>
            <a:off x="7094699" y="1304859"/>
            <a:ext cx="309517" cy="348071"/>
            <a:chOff x="2523000" y="1954875"/>
            <a:chExt cx="262325" cy="295000"/>
          </a:xfrm>
        </p:grpSpPr>
        <p:sp>
          <p:nvSpPr>
            <p:cNvPr id="10749" name="Google Shape;10749;p8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87"/>
          <p:cNvGrpSpPr/>
          <p:nvPr/>
        </p:nvGrpSpPr>
        <p:grpSpPr>
          <a:xfrm>
            <a:off x="7073800" y="1756125"/>
            <a:ext cx="351315" cy="348542"/>
            <a:chOff x="2508825" y="2318350"/>
            <a:chExt cx="297750" cy="295400"/>
          </a:xfrm>
        </p:grpSpPr>
        <p:sp>
          <p:nvSpPr>
            <p:cNvPr id="10752" name="Google Shape;10752;p8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87"/>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87"/>
          <p:cNvGrpSpPr/>
          <p:nvPr/>
        </p:nvGrpSpPr>
        <p:grpSpPr>
          <a:xfrm>
            <a:off x="5747373" y="2670178"/>
            <a:ext cx="347599" cy="348513"/>
            <a:chOff x="4321150" y="1946600"/>
            <a:chExt cx="294600" cy="295375"/>
          </a:xfrm>
        </p:grpSpPr>
        <p:sp>
          <p:nvSpPr>
            <p:cNvPr id="10756" name="Google Shape;10756;p8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87"/>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7"/>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7"/>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7"/>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3" name="Google Shape;10763;p87"/>
          <p:cNvGrpSpPr/>
          <p:nvPr/>
        </p:nvGrpSpPr>
        <p:grpSpPr>
          <a:xfrm>
            <a:off x="5309921" y="1756125"/>
            <a:ext cx="352230" cy="348542"/>
            <a:chOff x="1049375" y="2318350"/>
            <a:chExt cx="298525" cy="295400"/>
          </a:xfrm>
        </p:grpSpPr>
        <p:sp>
          <p:nvSpPr>
            <p:cNvPr id="10764" name="Google Shape;10764;p8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7"/>
          <p:cNvGrpSpPr/>
          <p:nvPr/>
        </p:nvGrpSpPr>
        <p:grpSpPr>
          <a:xfrm>
            <a:off x="5310393" y="2196576"/>
            <a:ext cx="351286" cy="351286"/>
            <a:chOff x="1049375" y="2680675"/>
            <a:chExt cx="297725" cy="297725"/>
          </a:xfrm>
        </p:grpSpPr>
        <p:sp>
          <p:nvSpPr>
            <p:cNvPr id="10769" name="Google Shape;10769;p8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87"/>
          <p:cNvGrpSpPr/>
          <p:nvPr/>
        </p:nvGrpSpPr>
        <p:grpSpPr>
          <a:xfrm>
            <a:off x="7523845" y="1304623"/>
            <a:ext cx="348513" cy="348542"/>
            <a:chOff x="2872725" y="1954475"/>
            <a:chExt cx="295375" cy="295400"/>
          </a:xfrm>
        </p:grpSpPr>
        <p:sp>
          <p:nvSpPr>
            <p:cNvPr id="10772" name="Google Shape;10772;p8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87"/>
          <p:cNvGrpSpPr/>
          <p:nvPr/>
        </p:nvGrpSpPr>
        <p:grpSpPr>
          <a:xfrm>
            <a:off x="7545216" y="1755196"/>
            <a:ext cx="305771" cy="350401"/>
            <a:chOff x="2890050" y="2318350"/>
            <a:chExt cx="259150" cy="296975"/>
          </a:xfrm>
        </p:grpSpPr>
        <p:sp>
          <p:nvSpPr>
            <p:cNvPr id="10776" name="Google Shape;10776;p8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8" name="Google Shape;10778;p87"/>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9" name="Google Shape;10779;p87"/>
          <p:cNvGrpSpPr/>
          <p:nvPr/>
        </p:nvGrpSpPr>
        <p:grpSpPr>
          <a:xfrm>
            <a:off x="6187732" y="2670650"/>
            <a:ext cx="347569" cy="347569"/>
            <a:chOff x="4685050" y="1945825"/>
            <a:chExt cx="294575" cy="294575"/>
          </a:xfrm>
        </p:grpSpPr>
        <p:sp>
          <p:nvSpPr>
            <p:cNvPr id="10780" name="Google Shape;10780;p8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5" name="Google Shape;10785;p87"/>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7"/>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87"/>
          <p:cNvGrpSpPr/>
          <p:nvPr/>
        </p:nvGrpSpPr>
        <p:grpSpPr>
          <a:xfrm>
            <a:off x="7958004" y="3159625"/>
            <a:ext cx="348513" cy="347599"/>
            <a:chOff x="6131900" y="2301825"/>
            <a:chExt cx="295375" cy="294600"/>
          </a:xfrm>
        </p:grpSpPr>
        <p:sp>
          <p:nvSpPr>
            <p:cNvPr id="10788" name="Google Shape;10788;p8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87"/>
          <p:cNvGrpSpPr/>
          <p:nvPr/>
        </p:nvGrpSpPr>
        <p:grpSpPr>
          <a:xfrm>
            <a:off x="5753997" y="1304166"/>
            <a:ext cx="351315" cy="349457"/>
            <a:chOff x="1412450" y="1954475"/>
            <a:chExt cx="297750" cy="296175"/>
          </a:xfrm>
        </p:grpSpPr>
        <p:sp>
          <p:nvSpPr>
            <p:cNvPr id="10793" name="Google Shape;10793;p8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5" name="Google Shape;10795;p87"/>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6" name="Google Shape;10796;p87"/>
          <p:cNvGrpSpPr/>
          <p:nvPr/>
        </p:nvGrpSpPr>
        <p:grpSpPr>
          <a:xfrm>
            <a:off x="5753997" y="2196694"/>
            <a:ext cx="351315" cy="351050"/>
            <a:chOff x="1413250" y="2680675"/>
            <a:chExt cx="297750" cy="297525"/>
          </a:xfrm>
        </p:grpSpPr>
        <p:sp>
          <p:nvSpPr>
            <p:cNvPr id="10797" name="Google Shape;10797;p8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1" name="Google Shape;10801;p87"/>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7"/>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7"/>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87"/>
          <p:cNvGrpSpPr/>
          <p:nvPr/>
        </p:nvGrpSpPr>
        <p:grpSpPr>
          <a:xfrm>
            <a:off x="6630407" y="2670311"/>
            <a:ext cx="350371" cy="348247"/>
            <a:chOff x="5045775" y="1946400"/>
            <a:chExt cx="296950" cy="295150"/>
          </a:xfrm>
        </p:grpSpPr>
        <p:sp>
          <p:nvSpPr>
            <p:cNvPr id="10805" name="Google Shape;10805;p8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87"/>
          <p:cNvGrpSpPr/>
          <p:nvPr/>
        </p:nvGrpSpPr>
        <p:grpSpPr>
          <a:xfrm>
            <a:off x="6629006" y="3179138"/>
            <a:ext cx="353174" cy="308573"/>
            <a:chOff x="5046550" y="2327025"/>
            <a:chExt cx="299325" cy="261525"/>
          </a:xfrm>
        </p:grpSpPr>
        <p:sp>
          <p:nvSpPr>
            <p:cNvPr id="10808" name="Google Shape;10808;p8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87"/>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87"/>
          <p:cNvGrpSpPr/>
          <p:nvPr/>
        </p:nvGrpSpPr>
        <p:grpSpPr>
          <a:xfrm>
            <a:off x="7956604" y="3608476"/>
            <a:ext cx="351315" cy="348513"/>
            <a:chOff x="6167350" y="2672800"/>
            <a:chExt cx="297750" cy="295375"/>
          </a:xfrm>
        </p:grpSpPr>
        <p:sp>
          <p:nvSpPr>
            <p:cNvPr id="10813" name="Google Shape;10813;p8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87"/>
          <p:cNvGrpSpPr/>
          <p:nvPr/>
        </p:nvGrpSpPr>
        <p:grpSpPr>
          <a:xfrm>
            <a:off x="6197601" y="1303709"/>
            <a:ext cx="347599" cy="350371"/>
            <a:chOff x="1777925" y="1953700"/>
            <a:chExt cx="294600" cy="296950"/>
          </a:xfrm>
        </p:grpSpPr>
        <p:sp>
          <p:nvSpPr>
            <p:cNvPr id="10819" name="Google Shape;10819;p8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87"/>
          <p:cNvGrpSpPr/>
          <p:nvPr/>
        </p:nvGrpSpPr>
        <p:grpSpPr>
          <a:xfrm>
            <a:off x="6213411" y="1756597"/>
            <a:ext cx="315977" cy="347599"/>
            <a:chOff x="1790525" y="2319150"/>
            <a:chExt cx="267800" cy="294600"/>
          </a:xfrm>
        </p:grpSpPr>
        <p:sp>
          <p:nvSpPr>
            <p:cNvPr id="10824" name="Google Shape;10824;p8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6" name="Google Shape;10826;p87"/>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7" name="Google Shape;10827;p87"/>
          <p:cNvGrpSpPr/>
          <p:nvPr/>
        </p:nvGrpSpPr>
        <p:grpSpPr>
          <a:xfrm>
            <a:off x="4866386" y="2670163"/>
            <a:ext cx="349457" cy="348542"/>
            <a:chOff x="3599700" y="1954475"/>
            <a:chExt cx="296175" cy="295400"/>
          </a:xfrm>
        </p:grpSpPr>
        <p:sp>
          <p:nvSpPr>
            <p:cNvPr id="10828" name="Google Shape;10828;p8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87"/>
          <p:cNvGrpSpPr/>
          <p:nvPr/>
        </p:nvGrpSpPr>
        <p:grpSpPr>
          <a:xfrm>
            <a:off x="4867316" y="3159626"/>
            <a:ext cx="347599" cy="347599"/>
            <a:chOff x="3601275" y="2319150"/>
            <a:chExt cx="294600" cy="294600"/>
          </a:xfrm>
        </p:grpSpPr>
        <p:sp>
          <p:nvSpPr>
            <p:cNvPr id="10832" name="Google Shape;10832;p8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4" name="Google Shape;10834;p87"/>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87"/>
          <p:cNvGrpSpPr/>
          <p:nvPr/>
        </p:nvGrpSpPr>
        <p:grpSpPr>
          <a:xfrm>
            <a:off x="7087019" y="2669721"/>
            <a:ext cx="328071" cy="349427"/>
            <a:chOff x="5421475" y="1945825"/>
            <a:chExt cx="278050" cy="296150"/>
          </a:xfrm>
        </p:grpSpPr>
        <p:sp>
          <p:nvSpPr>
            <p:cNvPr id="10836" name="Google Shape;10836;p8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4" name="Google Shape;10844;p87"/>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5" name="Google Shape;10845;p87"/>
          <p:cNvGrpSpPr/>
          <p:nvPr/>
        </p:nvGrpSpPr>
        <p:grpSpPr>
          <a:xfrm>
            <a:off x="7075869" y="3670273"/>
            <a:ext cx="350371" cy="224918"/>
            <a:chOff x="5411225" y="2726350"/>
            <a:chExt cx="296950" cy="190625"/>
          </a:xfrm>
        </p:grpSpPr>
        <p:sp>
          <p:nvSpPr>
            <p:cNvPr id="10846" name="Google Shape;10846;p8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87"/>
          <p:cNvGrpSpPr/>
          <p:nvPr/>
        </p:nvGrpSpPr>
        <p:grpSpPr>
          <a:xfrm>
            <a:off x="6185904" y="4059546"/>
            <a:ext cx="351286" cy="326390"/>
            <a:chOff x="6524150" y="1938725"/>
            <a:chExt cx="297725" cy="276625"/>
          </a:xfrm>
        </p:grpSpPr>
        <p:sp>
          <p:nvSpPr>
            <p:cNvPr id="10849" name="Google Shape;10849;p8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87"/>
          <p:cNvGrpSpPr/>
          <p:nvPr/>
        </p:nvGrpSpPr>
        <p:grpSpPr>
          <a:xfrm>
            <a:off x="6631047" y="1756007"/>
            <a:ext cx="363380" cy="348778"/>
            <a:chOff x="2140225" y="2318650"/>
            <a:chExt cx="307975" cy="295600"/>
          </a:xfrm>
        </p:grpSpPr>
        <p:sp>
          <p:nvSpPr>
            <p:cNvPr id="10854" name="Google Shape;10854;p8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7"/>
          <p:cNvGrpSpPr/>
          <p:nvPr/>
        </p:nvGrpSpPr>
        <p:grpSpPr>
          <a:xfrm>
            <a:off x="6636607" y="2197505"/>
            <a:ext cx="352259" cy="349427"/>
            <a:chOff x="2139425" y="2682250"/>
            <a:chExt cx="298550" cy="296150"/>
          </a:xfrm>
        </p:grpSpPr>
        <p:sp>
          <p:nvSpPr>
            <p:cNvPr id="10857" name="Google Shape;10857;p8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87"/>
          <p:cNvGrpSpPr/>
          <p:nvPr/>
        </p:nvGrpSpPr>
        <p:grpSpPr>
          <a:xfrm>
            <a:off x="5301219" y="2711991"/>
            <a:ext cx="350401" cy="264888"/>
            <a:chOff x="3962775" y="1990700"/>
            <a:chExt cx="296975" cy="224500"/>
          </a:xfrm>
        </p:grpSpPr>
        <p:sp>
          <p:nvSpPr>
            <p:cNvPr id="10862" name="Google Shape;10862;p8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87"/>
          <p:cNvGrpSpPr/>
          <p:nvPr/>
        </p:nvGrpSpPr>
        <p:grpSpPr>
          <a:xfrm>
            <a:off x="5301691" y="3158697"/>
            <a:ext cx="349457" cy="349457"/>
            <a:chOff x="3963575" y="2317575"/>
            <a:chExt cx="296175" cy="296175"/>
          </a:xfrm>
        </p:grpSpPr>
        <p:sp>
          <p:nvSpPr>
            <p:cNvPr id="10867" name="Google Shape;10867;p8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7"/>
          <p:cNvGrpSpPr/>
          <p:nvPr/>
        </p:nvGrpSpPr>
        <p:grpSpPr>
          <a:xfrm>
            <a:off x="5301691" y="3608476"/>
            <a:ext cx="349457" cy="348513"/>
            <a:chOff x="3962775" y="2683025"/>
            <a:chExt cx="296175" cy="295375"/>
          </a:xfrm>
        </p:grpSpPr>
        <p:sp>
          <p:nvSpPr>
            <p:cNvPr id="10884" name="Google Shape;10884;p8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7" name="Google Shape;10887;p87"/>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8" name="Google Shape;10888;p87"/>
          <p:cNvGrpSpPr/>
          <p:nvPr/>
        </p:nvGrpSpPr>
        <p:grpSpPr>
          <a:xfrm>
            <a:off x="7516228" y="3159168"/>
            <a:ext cx="348513" cy="348513"/>
            <a:chOff x="5775900" y="2308125"/>
            <a:chExt cx="295375" cy="295375"/>
          </a:xfrm>
        </p:grpSpPr>
        <p:sp>
          <p:nvSpPr>
            <p:cNvPr id="10889" name="Google Shape;10889;p8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7"/>
          <p:cNvGrpSpPr/>
          <p:nvPr/>
        </p:nvGrpSpPr>
        <p:grpSpPr>
          <a:xfrm>
            <a:off x="7537142" y="3608004"/>
            <a:ext cx="306686" cy="349457"/>
            <a:chOff x="5794025" y="2673575"/>
            <a:chExt cx="259925" cy="296175"/>
          </a:xfrm>
        </p:grpSpPr>
        <p:sp>
          <p:nvSpPr>
            <p:cNvPr id="10895" name="Google Shape;10895;p8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7" name="Google Shape;10897;p87"/>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7"/>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9" name="Google Shape;10899;p87"/>
          <p:cNvGrpSpPr/>
          <p:nvPr/>
        </p:nvGrpSpPr>
        <p:grpSpPr>
          <a:xfrm>
            <a:off x="6637536" y="1304166"/>
            <a:ext cx="350401" cy="349457"/>
            <a:chOff x="2141000" y="1954475"/>
            <a:chExt cx="296975" cy="296175"/>
          </a:xfrm>
        </p:grpSpPr>
        <p:sp>
          <p:nvSpPr>
            <p:cNvPr id="10900" name="Google Shape;10900;p8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7" name="Shape 10907"/>
        <p:cNvGrpSpPr/>
        <p:nvPr/>
      </p:nvGrpSpPr>
      <p:grpSpPr>
        <a:xfrm>
          <a:off x="0" y="0"/>
          <a:ext cx="0" cy="0"/>
          <a:chOff x="0" y="0"/>
          <a:chExt cx="0" cy="0"/>
        </a:xfrm>
      </p:grpSpPr>
      <p:sp>
        <p:nvSpPr>
          <p:cNvPr id="10908" name="Google Shape;10908;p88"/>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909" name="Google Shape;10909;p88"/>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910" name="Google Shape;10910;p88"/>
          <p:cNvGrpSpPr/>
          <p:nvPr/>
        </p:nvGrpSpPr>
        <p:grpSpPr>
          <a:xfrm>
            <a:off x="882957" y="1306638"/>
            <a:ext cx="292442" cy="355741"/>
            <a:chOff x="-35830350" y="1912725"/>
            <a:chExt cx="241050" cy="293225"/>
          </a:xfrm>
        </p:grpSpPr>
        <p:sp>
          <p:nvSpPr>
            <p:cNvPr id="10911" name="Google Shape;10911;p8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8"/>
          <p:cNvGrpSpPr/>
          <p:nvPr/>
        </p:nvGrpSpPr>
        <p:grpSpPr>
          <a:xfrm>
            <a:off x="851444" y="1766235"/>
            <a:ext cx="355468" cy="353587"/>
            <a:chOff x="-35854750" y="2272675"/>
            <a:chExt cx="293000" cy="291450"/>
          </a:xfrm>
        </p:grpSpPr>
        <p:sp>
          <p:nvSpPr>
            <p:cNvPr id="10914" name="Google Shape;10914;p8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8"/>
          <p:cNvGrpSpPr/>
          <p:nvPr/>
        </p:nvGrpSpPr>
        <p:grpSpPr>
          <a:xfrm>
            <a:off x="850958" y="2220821"/>
            <a:ext cx="356438" cy="354558"/>
            <a:chOff x="-35853975" y="2631825"/>
            <a:chExt cx="293800" cy="292250"/>
          </a:xfrm>
        </p:grpSpPr>
        <p:sp>
          <p:nvSpPr>
            <p:cNvPr id="10918" name="Google Shape;10918;p8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88"/>
          <p:cNvGrpSpPr/>
          <p:nvPr/>
        </p:nvGrpSpPr>
        <p:grpSpPr>
          <a:xfrm>
            <a:off x="3089562" y="1307714"/>
            <a:ext cx="353587" cy="353587"/>
            <a:chOff x="-34032200" y="1916675"/>
            <a:chExt cx="291450" cy="291450"/>
          </a:xfrm>
        </p:grpSpPr>
        <p:sp>
          <p:nvSpPr>
            <p:cNvPr id="10924" name="Google Shape;10924;p8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8" name="Google Shape;10928;p88"/>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9" name="Google Shape;10929;p88"/>
          <p:cNvGrpSpPr/>
          <p:nvPr/>
        </p:nvGrpSpPr>
        <p:grpSpPr>
          <a:xfrm>
            <a:off x="3089092" y="2220821"/>
            <a:ext cx="354527" cy="354558"/>
            <a:chOff x="-34032200" y="2634975"/>
            <a:chExt cx="292225" cy="292250"/>
          </a:xfrm>
        </p:grpSpPr>
        <p:sp>
          <p:nvSpPr>
            <p:cNvPr id="10930" name="Google Shape;10930;p8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88"/>
          <p:cNvGrpSpPr/>
          <p:nvPr/>
        </p:nvGrpSpPr>
        <p:grpSpPr>
          <a:xfrm>
            <a:off x="1739487" y="2687069"/>
            <a:ext cx="358379" cy="354527"/>
            <a:chOff x="-32245875" y="1938725"/>
            <a:chExt cx="295400" cy="292225"/>
          </a:xfrm>
        </p:grpSpPr>
        <p:sp>
          <p:nvSpPr>
            <p:cNvPr id="10934" name="Google Shape;10934;p8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88"/>
          <p:cNvGrpSpPr/>
          <p:nvPr/>
        </p:nvGrpSpPr>
        <p:grpSpPr>
          <a:xfrm>
            <a:off x="1736150" y="3156468"/>
            <a:ext cx="365052" cy="352162"/>
            <a:chOff x="-32243500" y="2299850"/>
            <a:chExt cx="300900" cy="290275"/>
          </a:xfrm>
        </p:grpSpPr>
        <p:sp>
          <p:nvSpPr>
            <p:cNvPr id="10938" name="Google Shape;10938;p8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0" name="Google Shape;10940;p88"/>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1" name="Google Shape;10941;p88"/>
          <p:cNvGrpSpPr/>
          <p:nvPr/>
        </p:nvGrpSpPr>
        <p:grpSpPr>
          <a:xfrm>
            <a:off x="1299432" y="1306759"/>
            <a:ext cx="354527" cy="355498"/>
            <a:chOff x="-35495600" y="1912725"/>
            <a:chExt cx="292225" cy="293025"/>
          </a:xfrm>
        </p:grpSpPr>
        <p:sp>
          <p:nvSpPr>
            <p:cNvPr id="10942" name="Google Shape;10942;p8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5" name="Google Shape;10945;p88"/>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6" name="Google Shape;10946;p88"/>
          <p:cNvGrpSpPr/>
          <p:nvPr/>
        </p:nvGrpSpPr>
        <p:grpSpPr>
          <a:xfrm>
            <a:off x="1299432" y="2221307"/>
            <a:ext cx="354527" cy="353587"/>
            <a:chOff x="-35495600" y="2631825"/>
            <a:chExt cx="292225" cy="291450"/>
          </a:xfrm>
        </p:grpSpPr>
        <p:sp>
          <p:nvSpPr>
            <p:cNvPr id="10947" name="Google Shape;10947;p8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88"/>
          <p:cNvGrpSpPr/>
          <p:nvPr/>
        </p:nvGrpSpPr>
        <p:grpSpPr>
          <a:xfrm>
            <a:off x="3537081" y="1307714"/>
            <a:ext cx="353587" cy="353587"/>
            <a:chOff x="-33673825" y="1916675"/>
            <a:chExt cx="291450" cy="291450"/>
          </a:xfrm>
        </p:grpSpPr>
        <p:sp>
          <p:nvSpPr>
            <p:cNvPr id="10952" name="Google Shape;10952;p8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88"/>
          <p:cNvGrpSpPr/>
          <p:nvPr/>
        </p:nvGrpSpPr>
        <p:grpSpPr>
          <a:xfrm>
            <a:off x="3534700" y="1765295"/>
            <a:ext cx="358349" cy="355468"/>
            <a:chOff x="-33676975" y="2275050"/>
            <a:chExt cx="295375" cy="293000"/>
          </a:xfrm>
        </p:grpSpPr>
        <p:sp>
          <p:nvSpPr>
            <p:cNvPr id="10957" name="Google Shape;10957;p8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88"/>
          <p:cNvGrpSpPr/>
          <p:nvPr/>
        </p:nvGrpSpPr>
        <p:grpSpPr>
          <a:xfrm>
            <a:off x="3537081" y="2220594"/>
            <a:ext cx="353587" cy="355013"/>
            <a:chOff x="-33673825" y="2634975"/>
            <a:chExt cx="291450" cy="292625"/>
          </a:xfrm>
        </p:grpSpPr>
        <p:sp>
          <p:nvSpPr>
            <p:cNvPr id="10961" name="Google Shape;10961;p8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8"/>
          <p:cNvGrpSpPr/>
          <p:nvPr/>
        </p:nvGrpSpPr>
        <p:grpSpPr>
          <a:xfrm>
            <a:off x="2205089" y="2687509"/>
            <a:ext cx="329687" cy="353648"/>
            <a:chOff x="-31874100" y="1939525"/>
            <a:chExt cx="271750" cy="291500"/>
          </a:xfrm>
        </p:grpSpPr>
        <p:sp>
          <p:nvSpPr>
            <p:cNvPr id="10964" name="Google Shape;10964;p8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6" name="Google Shape;10966;p88"/>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7" name="Google Shape;10967;p88"/>
          <p:cNvGrpSpPr/>
          <p:nvPr/>
        </p:nvGrpSpPr>
        <p:grpSpPr>
          <a:xfrm>
            <a:off x="2186451" y="3616531"/>
            <a:ext cx="366963" cy="352768"/>
            <a:chOff x="-31889075" y="2658950"/>
            <a:chExt cx="302475" cy="290775"/>
          </a:xfrm>
        </p:grpSpPr>
        <p:sp>
          <p:nvSpPr>
            <p:cNvPr id="10968" name="Google Shape;10968;p8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0" name="Google Shape;10970;p88"/>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1" name="Google Shape;10971;p88"/>
          <p:cNvGrpSpPr/>
          <p:nvPr/>
        </p:nvGrpSpPr>
        <p:grpSpPr>
          <a:xfrm>
            <a:off x="1747421" y="1306759"/>
            <a:ext cx="354527" cy="355498"/>
            <a:chOff x="-35136450" y="1912725"/>
            <a:chExt cx="292225" cy="293025"/>
          </a:xfrm>
        </p:grpSpPr>
        <p:sp>
          <p:nvSpPr>
            <p:cNvPr id="10972" name="Google Shape;10972;p8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88"/>
          <p:cNvGrpSpPr/>
          <p:nvPr/>
        </p:nvGrpSpPr>
        <p:grpSpPr>
          <a:xfrm>
            <a:off x="1747891" y="1765978"/>
            <a:ext cx="353587" cy="354103"/>
            <a:chOff x="-35134875" y="2272675"/>
            <a:chExt cx="291450" cy="291875"/>
          </a:xfrm>
        </p:grpSpPr>
        <p:sp>
          <p:nvSpPr>
            <p:cNvPr id="10976" name="Google Shape;10976;p8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88"/>
          <p:cNvGrpSpPr/>
          <p:nvPr/>
        </p:nvGrpSpPr>
        <p:grpSpPr>
          <a:xfrm>
            <a:off x="1789458" y="2221307"/>
            <a:ext cx="270453" cy="353587"/>
            <a:chOff x="-35101800" y="2631050"/>
            <a:chExt cx="222925" cy="291450"/>
          </a:xfrm>
        </p:grpSpPr>
        <p:sp>
          <p:nvSpPr>
            <p:cNvPr id="10981" name="Google Shape;10981;p8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88"/>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88"/>
          <p:cNvGrpSpPr/>
          <p:nvPr/>
        </p:nvGrpSpPr>
        <p:grpSpPr>
          <a:xfrm>
            <a:off x="3977510" y="1765295"/>
            <a:ext cx="353587" cy="355468"/>
            <a:chOff x="-33314675" y="2275050"/>
            <a:chExt cx="291450" cy="293000"/>
          </a:xfrm>
        </p:grpSpPr>
        <p:sp>
          <p:nvSpPr>
            <p:cNvPr id="10987" name="Google Shape;10987;p8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0" name="Google Shape;10990;p88"/>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1" name="Google Shape;10991;p88"/>
          <p:cNvGrpSpPr/>
          <p:nvPr/>
        </p:nvGrpSpPr>
        <p:grpSpPr>
          <a:xfrm>
            <a:off x="2639701" y="2687555"/>
            <a:ext cx="353587" cy="353557"/>
            <a:chOff x="-31523625" y="1939525"/>
            <a:chExt cx="291450" cy="291425"/>
          </a:xfrm>
        </p:grpSpPr>
        <p:sp>
          <p:nvSpPr>
            <p:cNvPr id="10992" name="Google Shape;10992;p8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88"/>
          <p:cNvGrpSpPr/>
          <p:nvPr/>
        </p:nvGrpSpPr>
        <p:grpSpPr>
          <a:xfrm>
            <a:off x="2638746" y="3155755"/>
            <a:ext cx="355498" cy="353587"/>
            <a:chOff x="-31523625" y="2298675"/>
            <a:chExt cx="293025" cy="291450"/>
          </a:xfrm>
        </p:grpSpPr>
        <p:sp>
          <p:nvSpPr>
            <p:cNvPr id="11004" name="Google Shape;11004;p8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7" name="Google Shape;11007;p88"/>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8"/>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9" name="Google Shape;11009;p88"/>
          <p:cNvGrpSpPr/>
          <p:nvPr/>
        </p:nvGrpSpPr>
        <p:grpSpPr>
          <a:xfrm>
            <a:off x="2205934" y="1307729"/>
            <a:ext cx="331598" cy="353557"/>
            <a:chOff x="-34767825" y="1914325"/>
            <a:chExt cx="273325" cy="291425"/>
          </a:xfrm>
        </p:grpSpPr>
        <p:sp>
          <p:nvSpPr>
            <p:cNvPr id="11010" name="Google Shape;11010;p8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88"/>
          <p:cNvGrpSpPr/>
          <p:nvPr/>
        </p:nvGrpSpPr>
        <p:grpSpPr>
          <a:xfrm>
            <a:off x="2193513" y="1765280"/>
            <a:ext cx="356438" cy="355498"/>
            <a:chOff x="-34778075" y="2272675"/>
            <a:chExt cx="293800" cy="293025"/>
          </a:xfrm>
        </p:grpSpPr>
        <p:sp>
          <p:nvSpPr>
            <p:cNvPr id="11014" name="Google Shape;11014;p8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8"/>
          <p:cNvGrpSpPr/>
          <p:nvPr/>
        </p:nvGrpSpPr>
        <p:grpSpPr>
          <a:xfrm>
            <a:off x="2194939" y="2221307"/>
            <a:ext cx="353587" cy="353587"/>
            <a:chOff x="-34776500" y="2631825"/>
            <a:chExt cx="291450" cy="291450"/>
          </a:xfrm>
        </p:grpSpPr>
        <p:sp>
          <p:nvSpPr>
            <p:cNvPr id="11018" name="Google Shape;11018;p8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8"/>
          <p:cNvGrpSpPr/>
          <p:nvPr/>
        </p:nvGrpSpPr>
        <p:grpSpPr>
          <a:xfrm>
            <a:off x="853628" y="2685160"/>
            <a:ext cx="354527" cy="358349"/>
            <a:chOff x="-32956300" y="1915900"/>
            <a:chExt cx="292225" cy="295375"/>
          </a:xfrm>
        </p:grpSpPr>
        <p:sp>
          <p:nvSpPr>
            <p:cNvPr id="11022" name="Google Shape;11022;p8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88"/>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8"/>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6" name="Google Shape;11026;p88"/>
          <p:cNvGrpSpPr/>
          <p:nvPr/>
        </p:nvGrpSpPr>
        <p:grpSpPr>
          <a:xfrm>
            <a:off x="3081101" y="2687555"/>
            <a:ext cx="356438" cy="353557"/>
            <a:chOff x="-31166825" y="1939525"/>
            <a:chExt cx="293800" cy="291425"/>
          </a:xfrm>
        </p:grpSpPr>
        <p:sp>
          <p:nvSpPr>
            <p:cNvPr id="11027" name="Google Shape;11027;p8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8"/>
          <p:cNvGrpSpPr/>
          <p:nvPr/>
        </p:nvGrpSpPr>
        <p:grpSpPr>
          <a:xfrm>
            <a:off x="3082057" y="3155482"/>
            <a:ext cx="354527" cy="354133"/>
            <a:chOff x="-31165250" y="2298675"/>
            <a:chExt cx="292225" cy="291900"/>
          </a:xfrm>
        </p:grpSpPr>
        <p:sp>
          <p:nvSpPr>
            <p:cNvPr id="11039" name="Google Shape;11039;p8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8"/>
          <p:cNvGrpSpPr/>
          <p:nvPr/>
        </p:nvGrpSpPr>
        <p:grpSpPr>
          <a:xfrm>
            <a:off x="3082542" y="3616136"/>
            <a:ext cx="353557" cy="353557"/>
            <a:chOff x="-31164450" y="2657050"/>
            <a:chExt cx="291425" cy="291425"/>
          </a:xfrm>
        </p:grpSpPr>
        <p:sp>
          <p:nvSpPr>
            <p:cNvPr id="11043" name="Google Shape;11043;p8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7" name="Google Shape;11047;p88"/>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8" name="Google Shape;11048;p88"/>
          <p:cNvGrpSpPr/>
          <p:nvPr/>
        </p:nvGrpSpPr>
        <p:grpSpPr>
          <a:xfrm>
            <a:off x="2632987" y="1307366"/>
            <a:ext cx="358349" cy="354285"/>
            <a:chOff x="-34421275" y="1912725"/>
            <a:chExt cx="295375" cy="292025"/>
          </a:xfrm>
        </p:grpSpPr>
        <p:sp>
          <p:nvSpPr>
            <p:cNvPr id="11049" name="Google Shape;11049;p8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88"/>
          <p:cNvGrpSpPr/>
          <p:nvPr/>
        </p:nvGrpSpPr>
        <p:grpSpPr>
          <a:xfrm>
            <a:off x="2632032" y="1765280"/>
            <a:ext cx="360260" cy="355498"/>
            <a:chOff x="-34418125" y="2271100"/>
            <a:chExt cx="296950" cy="293025"/>
          </a:xfrm>
        </p:grpSpPr>
        <p:sp>
          <p:nvSpPr>
            <p:cNvPr id="11052" name="Google Shape;11052;p8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8"/>
          <p:cNvGrpSpPr/>
          <p:nvPr/>
        </p:nvGrpSpPr>
        <p:grpSpPr>
          <a:xfrm>
            <a:off x="2632987" y="2221307"/>
            <a:ext cx="358349" cy="353587"/>
            <a:chOff x="-34421275" y="2631050"/>
            <a:chExt cx="295375" cy="291450"/>
          </a:xfrm>
        </p:grpSpPr>
        <p:sp>
          <p:nvSpPr>
            <p:cNvPr id="11058" name="Google Shape;11058;p8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8"/>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8"/>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8"/>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5" name="Google Shape;11065;p88"/>
          <p:cNvGrpSpPr/>
          <p:nvPr/>
        </p:nvGrpSpPr>
        <p:grpSpPr>
          <a:xfrm>
            <a:off x="3537620" y="2688025"/>
            <a:ext cx="353587" cy="352617"/>
            <a:chOff x="-30805300" y="1938725"/>
            <a:chExt cx="291450" cy="290650"/>
          </a:xfrm>
        </p:grpSpPr>
        <p:sp>
          <p:nvSpPr>
            <p:cNvPr id="11066" name="Google Shape;11066;p8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88"/>
          <p:cNvGrpSpPr/>
          <p:nvPr/>
        </p:nvGrpSpPr>
        <p:grpSpPr>
          <a:xfrm>
            <a:off x="3538105" y="3155952"/>
            <a:ext cx="352617" cy="353193"/>
            <a:chOff x="-30805300" y="2298675"/>
            <a:chExt cx="290650" cy="291125"/>
          </a:xfrm>
        </p:grpSpPr>
        <p:sp>
          <p:nvSpPr>
            <p:cNvPr id="11069" name="Google Shape;11069;p8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88"/>
          <p:cNvGrpSpPr/>
          <p:nvPr/>
        </p:nvGrpSpPr>
        <p:grpSpPr>
          <a:xfrm>
            <a:off x="3537635" y="3616136"/>
            <a:ext cx="353557" cy="353557"/>
            <a:chOff x="-30806075" y="2657050"/>
            <a:chExt cx="291425" cy="291425"/>
          </a:xfrm>
        </p:grpSpPr>
        <p:sp>
          <p:nvSpPr>
            <p:cNvPr id="11074" name="Google Shape;11074;p8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88"/>
          <p:cNvGrpSpPr/>
          <p:nvPr/>
        </p:nvGrpSpPr>
        <p:grpSpPr>
          <a:xfrm>
            <a:off x="2639681" y="4073943"/>
            <a:ext cx="353557" cy="353557"/>
            <a:chOff x="-30064925" y="2332550"/>
            <a:chExt cx="291425" cy="291425"/>
          </a:xfrm>
        </p:grpSpPr>
        <p:sp>
          <p:nvSpPr>
            <p:cNvPr id="11078" name="Google Shape;11078;p8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88"/>
          <p:cNvGrpSpPr/>
          <p:nvPr/>
        </p:nvGrpSpPr>
        <p:grpSpPr>
          <a:xfrm>
            <a:off x="3983068" y="2683443"/>
            <a:ext cx="348855" cy="347879"/>
            <a:chOff x="2821450" y="2957850"/>
            <a:chExt cx="259275" cy="258550"/>
          </a:xfrm>
        </p:grpSpPr>
        <p:sp>
          <p:nvSpPr>
            <p:cNvPr id="11082" name="Google Shape;11082;p8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1085" name="Google Shape;11085;p88"/>
          <p:cNvGrpSpPr/>
          <p:nvPr/>
        </p:nvGrpSpPr>
        <p:grpSpPr>
          <a:xfrm>
            <a:off x="4858100" y="1304461"/>
            <a:ext cx="361090" cy="361090"/>
            <a:chOff x="-57970450" y="1903275"/>
            <a:chExt cx="318225" cy="318225"/>
          </a:xfrm>
        </p:grpSpPr>
        <p:sp>
          <p:nvSpPr>
            <p:cNvPr id="11086" name="Google Shape;11086;p8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88"/>
          <p:cNvGrpSpPr/>
          <p:nvPr/>
        </p:nvGrpSpPr>
        <p:grpSpPr>
          <a:xfrm>
            <a:off x="4880000" y="1780418"/>
            <a:ext cx="317290" cy="359303"/>
            <a:chOff x="-57950750" y="2296300"/>
            <a:chExt cx="279625" cy="316650"/>
          </a:xfrm>
        </p:grpSpPr>
        <p:sp>
          <p:nvSpPr>
            <p:cNvPr id="11091" name="Google Shape;11091;p8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88"/>
          <p:cNvGrpSpPr/>
          <p:nvPr/>
        </p:nvGrpSpPr>
        <p:grpSpPr>
          <a:xfrm>
            <a:off x="4858214" y="2232094"/>
            <a:ext cx="360863" cy="360211"/>
            <a:chOff x="-57969675" y="2687750"/>
            <a:chExt cx="318025" cy="317450"/>
          </a:xfrm>
        </p:grpSpPr>
        <p:sp>
          <p:nvSpPr>
            <p:cNvPr id="11096" name="Google Shape;11096;p8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88"/>
          <p:cNvGrpSpPr/>
          <p:nvPr/>
        </p:nvGrpSpPr>
        <p:grpSpPr>
          <a:xfrm>
            <a:off x="7067397" y="1304461"/>
            <a:ext cx="363785" cy="361090"/>
            <a:chOff x="-56012425" y="1903275"/>
            <a:chExt cx="320600" cy="318225"/>
          </a:xfrm>
        </p:grpSpPr>
        <p:sp>
          <p:nvSpPr>
            <p:cNvPr id="11101" name="Google Shape;11101;p8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88"/>
          <p:cNvGrpSpPr/>
          <p:nvPr/>
        </p:nvGrpSpPr>
        <p:grpSpPr>
          <a:xfrm>
            <a:off x="7068290" y="1778631"/>
            <a:ext cx="361998" cy="361998"/>
            <a:chOff x="-56010850" y="2294725"/>
            <a:chExt cx="319025" cy="319025"/>
          </a:xfrm>
        </p:grpSpPr>
        <p:sp>
          <p:nvSpPr>
            <p:cNvPr id="11104" name="Google Shape;11104;p8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88"/>
          <p:cNvGrpSpPr/>
          <p:nvPr/>
        </p:nvGrpSpPr>
        <p:grpSpPr>
          <a:xfrm>
            <a:off x="7068305" y="2231215"/>
            <a:ext cx="361969" cy="361090"/>
            <a:chOff x="-56010050" y="2686975"/>
            <a:chExt cx="319000" cy="318225"/>
          </a:xfrm>
        </p:grpSpPr>
        <p:sp>
          <p:nvSpPr>
            <p:cNvPr id="11109" name="Google Shape;11109;p8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88"/>
          <p:cNvGrpSpPr/>
          <p:nvPr/>
        </p:nvGrpSpPr>
        <p:grpSpPr>
          <a:xfrm>
            <a:off x="5753801" y="2684124"/>
            <a:ext cx="361998" cy="361090"/>
            <a:chOff x="-54081175" y="1903275"/>
            <a:chExt cx="319025" cy="318225"/>
          </a:xfrm>
        </p:grpSpPr>
        <p:sp>
          <p:nvSpPr>
            <p:cNvPr id="11114" name="Google Shape;11114;p8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88"/>
          <p:cNvGrpSpPr/>
          <p:nvPr/>
        </p:nvGrpSpPr>
        <p:grpSpPr>
          <a:xfrm>
            <a:off x="5776154" y="3137587"/>
            <a:ext cx="317290" cy="360211"/>
            <a:chOff x="-54063050" y="2296300"/>
            <a:chExt cx="279625" cy="317450"/>
          </a:xfrm>
        </p:grpSpPr>
        <p:sp>
          <p:nvSpPr>
            <p:cNvPr id="11117" name="Google Shape;11117;p8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88"/>
          <p:cNvGrpSpPr/>
          <p:nvPr/>
        </p:nvGrpSpPr>
        <p:grpSpPr>
          <a:xfrm>
            <a:off x="5776154" y="3601649"/>
            <a:ext cx="317290" cy="361033"/>
            <a:chOff x="-54061475" y="2685450"/>
            <a:chExt cx="279625" cy="318175"/>
          </a:xfrm>
        </p:grpSpPr>
        <p:sp>
          <p:nvSpPr>
            <p:cNvPr id="11122" name="Google Shape;11122;p8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88"/>
          <p:cNvGrpSpPr/>
          <p:nvPr/>
        </p:nvGrpSpPr>
        <p:grpSpPr>
          <a:xfrm>
            <a:off x="8029690" y="2693967"/>
            <a:ext cx="275278" cy="361969"/>
            <a:chOff x="-52074300" y="1911950"/>
            <a:chExt cx="242600" cy="319000"/>
          </a:xfrm>
        </p:grpSpPr>
        <p:sp>
          <p:nvSpPr>
            <p:cNvPr id="11127" name="Google Shape;11127;p8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88"/>
          <p:cNvGrpSpPr/>
          <p:nvPr/>
        </p:nvGrpSpPr>
        <p:grpSpPr>
          <a:xfrm>
            <a:off x="5287689" y="1305369"/>
            <a:ext cx="361998" cy="361090"/>
            <a:chOff x="-57578225" y="1904075"/>
            <a:chExt cx="319025" cy="318225"/>
          </a:xfrm>
        </p:grpSpPr>
        <p:sp>
          <p:nvSpPr>
            <p:cNvPr id="11132" name="Google Shape;11132;p8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88"/>
          <p:cNvGrpSpPr/>
          <p:nvPr/>
        </p:nvGrpSpPr>
        <p:grpSpPr>
          <a:xfrm>
            <a:off x="5310042" y="1778631"/>
            <a:ext cx="317290" cy="361090"/>
            <a:chOff x="-57558525" y="2294725"/>
            <a:chExt cx="279625" cy="318225"/>
          </a:xfrm>
        </p:grpSpPr>
        <p:sp>
          <p:nvSpPr>
            <p:cNvPr id="11137" name="Google Shape;11137;p8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88"/>
          <p:cNvGrpSpPr/>
          <p:nvPr/>
        </p:nvGrpSpPr>
        <p:grpSpPr>
          <a:xfrm>
            <a:off x="5285901" y="2231215"/>
            <a:ext cx="365572" cy="361969"/>
            <a:chOff x="-57579800" y="2686975"/>
            <a:chExt cx="322175" cy="319000"/>
          </a:xfrm>
        </p:grpSpPr>
        <p:sp>
          <p:nvSpPr>
            <p:cNvPr id="11143" name="Google Shape;11143;p8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88"/>
          <p:cNvGrpSpPr/>
          <p:nvPr/>
        </p:nvGrpSpPr>
        <p:grpSpPr>
          <a:xfrm>
            <a:off x="7510682" y="1778631"/>
            <a:ext cx="367359" cy="361090"/>
            <a:chOff x="-55620975" y="2294725"/>
            <a:chExt cx="323750" cy="318225"/>
          </a:xfrm>
        </p:grpSpPr>
        <p:sp>
          <p:nvSpPr>
            <p:cNvPr id="11146" name="Google Shape;11146;p8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8"/>
          <p:cNvGrpSpPr/>
          <p:nvPr/>
        </p:nvGrpSpPr>
        <p:grpSpPr>
          <a:xfrm>
            <a:off x="7512923" y="2231130"/>
            <a:ext cx="362877" cy="361175"/>
            <a:chOff x="-55620175" y="2686900"/>
            <a:chExt cx="319800" cy="318300"/>
          </a:xfrm>
        </p:grpSpPr>
        <p:sp>
          <p:nvSpPr>
            <p:cNvPr id="11153" name="Google Shape;11153;p8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88"/>
          <p:cNvGrpSpPr/>
          <p:nvPr/>
        </p:nvGrpSpPr>
        <p:grpSpPr>
          <a:xfrm>
            <a:off x="6198887" y="2684124"/>
            <a:ext cx="361969" cy="361090"/>
            <a:chOff x="-53690500" y="1903275"/>
            <a:chExt cx="319000" cy="318225"/>
          </a:xfrm>
        </p:grpSpPr>
        <p:sp>
          <p:nvSpPr>
            <p:cNvPr id="11158" name="Google Shape;11158;p8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88"/>
          <p:cNvGrpSpPr/>
          <p:nvPr/>
        </p:nvGrpSpPr>
        <p:grpSpPr>
          <a:xfrm>
            <a:off x="6221226" y="3137587"/>
            <a:ext cx="317290" cy="359303"/>
            <a:chOff x="-53670800" y="2296300"/>
            <a:chExt cx="279625" cy="316650"/>
          </a:xfrm>
        </p:grpSpPr>
        <p:sp>
          <p:nvSpPr>
            <p:cNvPr id="11163" name="Google Shape;11163;p8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88"/>
          <p:cNvGrpSpPr/>
          <p:nvPr/>
        </p:nvGrpSpPr>
        <p:grpSpPr>
          <a:xfrm>
            <a:off x="6198887" y="3602925"/>
            <a:ext cx="361969" cy="361544"/>
            <a:chOff x="-53690500" y="2686575"/>
            <a:chExt cx="319000" cy="318625"/>
          </a:xfrm>
        </p:grpSpPr>
        <p:sp>
          <p:nvSpPr>
            <p:cNvPr id="11168" name="Google Shape;11168;p8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88"/>
          <p:cNvGrpSpPr/>
          <p:nvPr/>
        </p:nvGrpSpPr>
        <p:grpSpPr>
          <a:xfrm>
            <a:off x="8008669" y="3145785"/>
            <a:ext cx="317319" cy="360948"/>
            <a:chOff x="-52092425" y="2303525"/>
            <a:chExt cx="279650" cy="318100"/>
          </a:xfrm>
        </p:grpSpPr>
        <p:sp>
          <p:nvSpPr>
            <p:cNvPr id="11173" name="Google Shape;11173;p8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88"/>
          <p:cNvGrpSpPr/>
          <p:nvPr/>
        </p:nvGrpSpPr>
        <p:grpSpPr>
          <a:xfrm>
            <a:off x="5727728" y="1306249"/>
            <a:ext cx="363756" cy="361090"/>
            <a:chOff x="-57189125" y="1904850"/>
            <a:chExt cx="320575" cy="318225"/>
          </a:xfrm>
        </p:grpSpPr>
        <p:sp>
          <p:nvSpPr>
            <p:cNvPr id="11179" name="Google Shape;11179;p8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88"/>
          <p:cNvGrpSpPr/>
          <p:nvPr/>
        </p:nvGrpSpPr>
        <p:grpSpPr>
          <a:xfrm>
            <a:off x="5728621" y="1800985"/>
            <a:ext cx="361969" cy="316411"/>
            <a:chOff x="-57187550" y="2314425"/>
            <a:chExt cx="319000" cy="278850"/>
          </a:xfrm>
        </p:grpSpPr>
        <p:sp>
          <p:nvSpPr>
            <p:cNvPr id="11185" name="Google Shape;11185;p8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8"/>
          <p:cNvGrpSpPr/>
          <p:nvPr/>
        </p:nvGrpSpPr>
        <p:grpSpPr>
          <a:xfrm>
            <a:off x="5745585" y="2230534"/>
            <a:ext cx="328042" cy="361771"/>
            <a:chOff x="-57172600" y="2686375"/>
            <a:chExt cx="289100" cy="318825"/>
          </a:xfrm>
        </p:grpSpPr>
        <p:sp>
          <p:nvSpPr>
            <p:cNvPr id="11190" name="Google Shape;11190;p8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88"/>
          <p:cNvGrpSpPr/>
          <p:nvPr/>
        </p:nvGrpSpPr>
        <p:grpSpPr>
          <a:xfrm>
            <a:off x="7958434" y="1304461"/>
            <a:ext cx="361090" cy="359303"/>
            <a:chOff x="-55225575" y="1903275"/>
            <a:chExt cx="318225" cy="316650"/>
          </a:xfrm>
        </p:grpSpPr>
        <p:sp>
          <p:nvSpPr>
            <p:cNvPr id="11193" name="Google Shape;11193;p8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88"/>
          <p:cNvGrpSpPr/>
          <p:nvPr/>
        </p:nvGrpSpPr>
        <p:grpSpPr>
          <a:xfrm>
            <a:off x="7969611" y="1780418"/>
            <a:ext cx="338736" cy="359303"/>
            <a:chOff x="-55217700" y="2296300"/>
            <a:chExt cx="298525" cy="316650"/>
          </a:xfrm>
        </p:grpSpPr>
        <p:sp>
          <p:nvSpPr>
            <p:cNvPr id="11199" name="Google Shape;11199;p8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88"/>
          <p:cNvGrpSpPr/>
          <p:nvPr/>
        </p:nvGrpSpPr>
        <p:grpSpPr>
          <a:xfrm>
            <a:off x="7957541" y="2233002"/>
            <a:ext cx="362877" cy="359303"/>
            <a:chOff x="-55229525" y="2688550"/>
            <a:chExt cx="319800" cy="316650"/>
          </a:xfrm>
        </p:grpSpPr>
        <p:sp>
          <p:nvSpPr>
            <p:cNvPr id="11204" name="Google Shape;11204;p8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88"/>
          <p:cNvGrpSpPr/>
          <p:nvPr/>
        </p:nvGrpSpPr>
        <p:grpSpPr>
          <a:xfrm>
            <a:off x="6653760" y="2684124"/>
            <a:ext cx="338765" cy="361090"/>
            <a:chOff x="-53288825" y="1903275"/>
            <a:chExt cx="298550" cy="318225"/>
          </a:xfrm>
        </p:grpSpPr>
        <p:sp>
          <p:nvSpPr>
            <p:cNvPr id="11209" name="Google Shape;11209;p8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8"/>
          <p:cNvGrpSpPr/>
          <p:nvPr/>
        </p:nvGrpSpPr>
        <p:grpSpPr>
          <a:xfrm>
            <a:off x="6642143" y="3135800"/>
            <a:ext cx="361998" cy="361090"/>
            <a:chOff x="-53299850" y="2294725"/>
            <a:chExt cx="319025" cy="318225"/>
          </a:xfrm>
        </p:grpSpPr>
        <p:sp>
          <p:nvSpPr>
            <p:cNvPr id="11213" name="Google Shape;11213;p8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88"/>
          <p:cNvGrpSpPr/>
          <p:nvPr/>
        </p:nvGrpSpPr>
        <p:grpSpPr>
          <a:xfrm>
            <a:off x="6664936" y="3604259"/>
            <a:ext cx="316411" cy="360211"/>
            <a:chOff x="-53278575" y="2687750"/>
            <a:chExt cx="278850" cy="317450"/>
          </a:xfrm>
        </p:grpSpPr>
        <p:sp>
          <p:nvSpPr>
            <p:cNvPr id="11216" name="Google Shape;11216;p8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88"/>
          <p:cNvGrpSpPr/>
          <p:nvPr/>
        </p:nvGrpSpPr>
        <p:grpSpPr>
          <a:xfrm>
            <a:off x="7986330" y="3603947"/>
            <a:ext cx="361998" cy="362310"/>
            <a:chOff x="-52101875" y="2687475"/>
            <a:chExt cx="319025" cy="319300"/>
          </a:xfrm>
        </p:grpSpPr>
        <p:sp>
          <p:nvSpPr>
            <p:cNvPr id="11221" name="Google Shape;11221;p8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88"/>
          <p:cNvGrpSpPr/>
          <p:nvPr/>
        </p:nvGrpSpPr>
        <p:grpSpPr>
          <a:xfrm>
            <a:off x="6201079" y="1305369"/>
            <a:ext cx="317290" cy="361090"/>
            <a:chOff x="-56774050" y="1904075"/>
            <a:chExt cx="279625" cy="318225"/>
          </a:xfrm>
        </p:grpSpPr>
        <p:sp>
          <p:nvSpPr>
            <p:cNvPr id="11226" name="Google Shape;11226;p8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88"/>
          <p:cNvGrpSpPr/>
          <p:nvPr/>
        </p:nvGrpSpPr>
        <p:grpSpPr>
          <a:xfrm>
            <a:off x="6201079" y="1778631"/>
            <a:ext cx="317290" cy="361090"/>
            <a:chOff x="-56774850" y="2294725"/>
            <a:chExt cx="279625" cy="318225"/>
          </a:xfrm>
        </p:grpSpPr>
        <p:sp>
          <p:nvSpPr>
            <p:cNvPr id="11229" name="Google Shape;11229;p8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88"/>
          <p:cNvGrpSpPr/>
          <p:nvPr/>
        </p:nvGrpSpPr>
        <p:grpSpPr>
          <a:xfrm>
            <a:off x="6222086" y="2231215"/>
            <a:ext cx="275278" cy="360182"/>
            <a:chOff x="-56756725" y="2686975"/>
            <a:chExt cx="242600" cy="317425"/>
          </a:xfrm>
        </p:grpSpPr>
        <p:sp>
          <p:nvSpPr>
            <p:cNvPr id="11233" name="Google Shape;11233;p8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88"/>
          <p:cNvGrpSpPr/>
          <p:nvPr/>
        </p:nvGrpSpPr>
        <p:grpSpPr>
          <a:xfrm>
            <a:off x="4870518" y="2684124"/>
            <a:ext cx="337346" cy="361998"/>
            <a:chOff x="-54826975" y="1903275"/>
            <a:chExt cx="297300" cy="319025"/>
          </a:xfrm>
        </p:grpSpPr>
        <p:sp>
          <p:nvSpPr>
            <p:cNvPr id="11237" name="Google Shape;11237;p8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8"/>
          <p:cNvGrpSpPr/>
          <p:nvPr/>
        </p:nvGrpSpPr>
        <p:grpSpPr>
          <a:xfrm>
            <a:off x="4858206" y="3137587"/>
            <a:ext cx="361969" cy="359274"/>
            <a:chOff x="-54836500" y="2296300"/>
            <a:chExt cx="319000" cy="316625"/>
          </a:xfrm>
        </p:grpSpPr>
        <p:sp>
          <p:nvSpPr>
            <p:cNvPr id="11241" name="Google Shape;11241;p8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88"/>
          <p:cNvGrpSpPr/>
          <p:nvPr/>
        </p:nvGrpSpPr>
        <p:grpSpPr>
          <a:xfrm>
            <a:off x="4879652" y="3604259"/>
            <a:ext cx="319078" cy="361090"/>
            <a:chOff x="-54817600" y="2687750"/>
            <a:chExt cx="281200" cy="318225"/>
          </a:xfrm>
        </p:grpSpPr>
        <p:sp>
          <p:nvSpPr>
            <p:cNvPr id="11246" name="Google Shape;11246;p8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88"/>
          <p:cNvGrpSpPr/>
          <p:nvPr/>
        </p:nvGrpSpPr>
        <p:grpSpPr>
          <a:xfrm>
            <a:off x="7110476" y="2684124"/>
            <a:ext cx="317290" cy="359303"/>
            <a:chOff x="-52887125" y="1903275"/>
            <a:chExt cx="279625" cy="316650"/>
          </a:xfrm>
        </p:grpSpPr>
        <p:sp>
          <p:nvSpPr>
            <p:cNvPr id="11251" name="Google Shape;11251;p8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88"/>
          <p:cNvGrpSpPr/>
          <p:nvPr/>
        </p:nvGrpSpPr>
        <p:grpSpPr>
          <a:xfrm>
            <a:off x="7089030" y="3134920"/>
            <a:ext cx="360182" cy="361969"/>
            <a:chOff x="-52906025" y="2293950"/>
            <a:chExt cx="317425" cy="319000"/>
          </a:xfrm>
        </p:grpSpPr>
        <p:sp>
          <p:nvSpPr>
            <p:cNvPr id="11254" name="Google Shape;11254;p8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88"/>
          <p:cNvGrpSpPr/>
          <p:nvPr/>
        </p:nvGrpSpPr>
        <p:grpSpPr>
          <a:xfrm>
            <a:off x="7110476" y="3603379"/>
            <a:ext cx="317290" cy="361090"/>
            <a:chOff x="-52887125" y="2686975"/>
            <a:chExt cx="279625" cy="318225"/>
          </a:xfrm>
        </p:grpSpPr>
        <p:sp>
          <p:nvSpPr>
            <p:cNvPr id="11258" name="Google Shape;11258;p8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88"/>
          <p:cNvGrpSpPr/>
          <p:nvPr/>
        </p:nvGrpSpPr>
        <p:grpSpPr>
          <a:xfrm>
            <a:off x="6220848" y="4062998"/>
            <a:ext cx="318170" cy="359303"/>
            <a:chOff x="-51722225" y="1915100"/>
            <a:chExt cx="280400" cy="316650"/>
          </a:xfrm>
        </p:grpSpPr>
        <p:sp>
          <p:nvSpPr>
            <p:cNvPr id="11263" name="Google Shape;11263;p8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88"/>
          <p:cNvGrpSpPr/>
          <p:nvPr/>
        </p:nvGrpSpPr>
        <p:grpSpPr>
          <a:xfrm>
            <a:off x="6616678" y="1303695"/>
            <a:ext cx="370905" cy="360976"/>
            <a:chOff x="-56407800" y="1902600"/>
            <a:chExt cx="326875" cy="318125"/>
          </a:xfrm>
        </p:grpSpPr>
        <p:sp>
          <p:nvSpPr>
            <p:cNvPr id="11268" name="Google Shape;11268;p8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88"/>
          <p:cNvGrpSpPr/>
          <p:nvPr/>
        </p:nvGrpSpPr>
        <p:grpSpPr>
          <a:xfrm>
            <a:off x="6622479" y="1790262"/>
            <a:ext cx="359303" cy="338736"/>
            <a:chOff x="-56401500" y="2304975"/>
            <a:chExt cx="316650" cy="298525"/>
          </a:xfrm>
        </p:grpSpPr>
        <p:sp>
          <p:nvSpPr>
            <p:cNvPr id="11272" name="Google Shape;11272;p8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88"/>
          <p:cNvGrpSpPr/>
          <p:nvPr/>
        </p:nvGrpSpPr>
        <p:grpSpPr>
          <a:xfrm>
            <a:off x="5328863" y="2682337"/>
            <a:ext cx="319985" cy="361090"/>
            <a:chOff x="-54426150" y="1901700"/>
            <a:chExt cx="282000" cy="318225"/>
          </a:xfrm>
        </p:grpSpPr>
        <p:sp>
          <p:nvSpPr>
            <p:cNvPr id="11277" name="Google Shape;11277;p8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8"/>
          <p:cNvGrpSpPr/>
          <p:nvPr/>
        </p:nvGrpSpPr>
        <p:grpSpPr>
          <a:xfrm>
            <a:off x="5328863" y="3135800"/>
            <a:ext cx="319985" cy="361998"/>
            <a:chOff x="-54426150" y="2294725"/>
            <a:chExt cx="282000" cy="319025"/>
          </a:xfrm>
        </p:grpSpPr>
        <p:sp>
          <p:nvSpPr>
            <p:cNvPr id="11282" name="Google Shape;11282;p8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8"/>
          <p:cNvGrpSpPr/>
          <p:nvPr/>
        </p:nvGrpSpPr>
        <p:grpSpPr>
          <a:xfrm>
            <a:off x="5327076" y="3603379"/>
            <a:ext cx="323560" cy="361969"/>
            <a:chOff x="-54427725" y="2686975"/>
            <a:chExt cx="285150" cy="319000"/>
          </a:xfrm>
        </p:grpSpPr>
        <p:sp>
          <p:nvSpPr>
            <p:cNvPr id="11288" name="Google Shape;11288;p8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88"/>
          <p:cNvGrpSpPr/>
          <p:nvPr/>
        </p:nvGrpSpPr>
        <p:grpSpPr>
          <a:xfrm>
            <a:off x="7533634" y="2684351"/>
            <a:ext cx="359303" cy="359984"/>
            <a:chOff x="-52513800" y="1903475"/>
            <a:chExt cx="316650" cy="317250"/>
          </a:xfrm>
        </p:grpSpPr>
        <p:sp>
          <p:nvSpPr>
            <p:cNvPr id="11294" name="Google Shape;11294;p8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88"/>
          <p:cNvGrpSpPr/>
          <p:nvPr/>
        </p:nvGrpSpPr>
        <p:grpSpPr>
          <a:xfrm>
            <a:off x="7543464" y="3136708"/>
            <a:ext cx="339644" cy="360182"/>
            <a:chOff x="-52505925" y="2295525"/>
            <a:chExt cx="299325" cy="317425"/>
          </a:xfrm>
        </p:grpSpPr>
        <p:sp>
          <p:nvSpPr>
            <p:cNvPr id="11297" name="Google Shape;11297;p8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88"/>
          <p:cNvGrpSpPr/>
          <p:nvPr/>
        </p:nvGrpSpPr>
        <p:grpSpPr>
          <a:xfrm>
            <a:off x="7554641" y="3603379"/>
            <a:ext cx="317290" cy="361090"/>
            <a:chOff x="-52494100" y="2686975"/>
            <a:chExt cx="279625" cy="318225"/>
          </a:xfrm>
        </p:grpSpPr>
        <p:sp>
          <p:nvSpPr>
            <p:cNvPr id="11302" name="Google Shape;11302;p8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88"/>
          <p:cNvGrpSpPr/>
          <p:nvPr/>
        </p:nvGrpSpPr>
        <p:grpSpPr>
          <a:xfrm>
            <a:off x="6665412" y="4064322"/>
            <a:ext cx="315503" cy="361090"/>
            <a:chOff x="-51708850" y="2305750"/>
            <a:chExt cx="278050" cy="318225"/>
          </a:xfrm>
        </p:grpSpPr>
        <p:sp>
          <p:nvSpPr>
            <p:cNvPr id="11307" name="Google Shape;11307;p8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88"/>
          <p:cNvGrpSpPr/>
          <p:nvPr/>
        </p:nvGrpSpPr>
        <p:grpSpPr>
          <a:xfrm>
            <a:off x="7536807" y="1306109"/>
            <a:ext cx="319089" cy="362073"/>
            <a:chOff x="1044400" y="2917425"/>
            <a:chExt cx="248125" cy="281550"/>
          </a:xfrm>
        </p:grpSpPr>
        <p:sp>
          <p:nvSpPr>
            <p:cNvPr id="11311" name="Google Shape;11311;p8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1316" name="Google Shape;11316;p8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1317" name="Google Shape;11317;p8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1318" name="Google Shape;11318;p88"/>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8"/>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88"/>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24" name="Shape 11324"/>
        <p:cNvGrpSpPr/>
        <p:nvPr/>
      </p:nvGrpSpPr>
      <p:grpSpPr>
        <a:xfrm>
          <a:off x="0" y="0"/>
          <a:ext cx="0" cy="0"/>
          <a:chOff x="0" y="0"/>
          <a:chExt cx="0" cy="0"/>
        </a:xfrm>
      </p:grpSpPr>
      <p:sp>
        <p:nvSpPr>
          <p:cNvPr id="11325" name="Google Shape;11325;p89"/>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326" name="Google Shape;11326;p89"/>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327" name="Google Shape;11327;p89"/>
          <p:cNvGrpSpPr/>
          <p:nvPr/>
        </p:nvGrpSpPr>
        <p:grpSpPr>
          <a:xfrm>
            <a:off x="889109" y="1303003"/>
            <a:ext cx="278288" cy="357036"/>
            <a:chOff x="-50489600" y="1947400"/>
            <a:chExt cx="233150" cy="299125"/>
          </a:xfrm>
        </p:grpSpPr>
        <p:sp>
          <p:nvSpPr>
            <p:cNvPr id="11328" name="Google Shape;11328;p8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89"/>
          <p:cNvGrpSpPr/>
          <p:nvPr/>
        </p:nvGrpSpPr>
        <p:grpSpPr>
          <a:xfrm>
            <a:off x="849616" y="1757960"/>
            <a:ext cx="357274" cy="358199"/>
            <a:chOff x="-50523475" y="2316000"/>
            <a:chExt cx="299325" cy="300100"/>
          </a:xfrm>
        </p:grpSpPr>
        <p:sp>
          <p:nvSpPr>
            <p:cNvPr id="11331" name="Google Shape;11331;p8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89"/>
          <p:cNvGrpSpPr/>
          <p:nvPr/>
        </p:nvGrpSpPr>
        <p:grpSpPr>
          <a:xfrm>
            <a:off x="848213" y="2207269"/>
            <a:ext cx="360079" cy="357304"/>
            <a:chOff x="-50524250" y="2686150"/>
            <a:chExt cx="301675" cy="299350"/>
          </a:xfrm>
        </p:grpSpPr>
        <p:sp>
          <p:nvSpPr>
            <p:cNvPr id="11334" name="Google Shape;11334;p8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89"/>
          <p:cNvGrpSpPr/>
          <p:nvPr/>
        </p:nvGrpSpPr>
        <p:grpSpPr>
          <a:xfrm>
            <a:off x="3070976" y="1333082"/>
            <a:ext cx="358199" cy="359154"/>
            <a:chOff x="-48633950" y="1972600"/>
            <a:chExt cx="300100" cy="300900"/>
          </a:xfrm>
        </p:grpSpPr>
        <p:sp>
          <p:nvSpPr>
            <p:cNvPr id="11341" name="Google Shape;11341;p8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89"/>
          <p:cNvGrpSpPr/>
          <p:nvPr/>
        </p:nvGrpSpPr>
        <p:grpSpPr>
          <a:xfrm>
            <a:off x="3071439" y="2237377"/>
            <a:ext cx="357274" cy="357274"/>
            <a:chOff x="-48633175" y="2711375"/>
            <a:chExt cx="299325" cy="299325"/>
          </a:xfrm>
        </p:grpSpPr>
        <p:sp>
          <p:nvSpPr>
            <p:cNvPr id="11344" name="Google Shape;11344;p8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89"/>
          <p:cNvGrpSpPr/>
          <p:nvPr/>
        </p:nvGrpSpPr>
        <p:grpSpPr>
          <a:xfrm>
            <a:off x="1757928" y="2689329"/>
            <a:ext cx="314006" cy="358229"/>
            <a:chOff x="-46753100" y="1965500"/>
            <a:chExt cx="263075" cy="300125"/>
          </a:xfrm>
        </p:grpSpPr>
        <p:sp>
          <p:nvSpPr>
            <p:cNvPr id="11347" name="Google Shape;11347;p8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9"/>
          <p:cNvGrpSpPr/>
          <p:nvPr/>
        </p:nvGrpSpPr>
        <p:grpSpPr>
          <a:xfrm>
            <a:off x="1735354" y="3156542"/>
            <a:ext cx="359154" cy="315916"/>
            <a:chOff x="-46772025" y="2350650"/>
            <a:chExt cx="300900" cy="264675"/>
          </a:xfrm>
        </p:grpSpPr>
        <p:sp>
          <p:nvSpPr>
            <p:cNvPr id="11350" name="Google Shape;11350;p8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89"/>
          <p:cNvGrpSpPr/>
          <p:nvPr/>
        </p:nvGrpSpPr>
        <p:grpSpPr>
          <a:xfrm>
            <a:off x="1735354" y="3590820"/>
            <a:ext cx="359154" cy="359154"/>
            <a:chOff x="-46772025" y="2701925"/>
            <a:chExt cx="300900" cy="300900"/>
          </a:xfrm>
        </p:grpSpPr>
        <p:sp>
          <p:nvSpPr>
            <p:cNvPr id="11353" name="Google Shape;11353;p8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5" name="Google Shape;11355;p89"/>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6" name="Google Shape;11356;p89"/>
          <p:cNvGrpSpPr/>
          <p:nvPr/>
        </p:nvGrpSpPr>
        <p:grpSpPr>
          <a:xfrm>
            <a:off x="1293035" y="1303928"/>
            <a:ext cx="358199" cy="359154"/>
            <a:chOff x="-50154075" y="1948175"/>
            <a:chExt cx="300100" cy="300900"/>
          </a:xfrm>
        </p:grpSpPr>
        <p:sp>
          <p:nvSpPr>
            <p:cNvPr id="11357" name="Google Shape;11357;p8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89"/>
          <p:cNvGrpSpPr/>
          <p:nvPr/>
        </p:nvGrpSpPr>
        <p:grpSpPr>
          <a:xfrm>
            <a:off x="1293035" y="1758885"/>
            <a:ext cx="358199" cy="358229"/>
            <a:chOff x="-50154850" y="2316775"/>
            <a:chExt cx="300100" cy="300125"/>
          </a:xfrm>
        </p:grpSpPr>
        <p:sp>
          <p:nvSpPr>
            <p:cNvPr id="11360" name="Google Shape;11360;p8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89"/>
          <p:cNvGrpSpPr/>
          <p:nvPr/>
        </p:nvGrpSpPr>
        <p:grpSpPr>
          <a:xfrm>
            <a:off x="1288813" y="2205896"/>
            <a:ext cx="366644" cy="356558"/>
            <a:chOff x="-50158000" y="2685000"/>
            <a:chExt cx="307175" cy="298725"/>
          </a:xfrm>
        </p:grpSpPr>
        <p:sp>
          <p:nvSpPr>
            <p:cNvPr id="11363" name="Google Shape;11363;p8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9"/>
          <p:cNvGrpSpPr/>
          <p:nvPr/>
        </p:nvGrpSpPr>
        <p:grpSpPr>
          <a:xfrm>
            <a:off x="3070499" y="1788993"/>
            <a:ext cx="359154" cy="361004"/>
            <a:chOff x="-48634750" y="2342000"/>
            <a:chExt cx="300900" cy="302450"/>
          </a:xfrm>
        </p:grpSpPr>
        <p:sp>
          <p:nvSpPr>
            <p:cNvPr id="11366" name="Google Shape;11366;p8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9"/>
          <p:cNvGrpSpPr/>
          <p:nvPr/>
        </p:nvGrpSpPr>
        <p:grpSpPr>
          <a:xfrm>
            <a:off x="3521599" y="1334007"/>
            <a:ext cx="361004" cy="358229"/>
            <a:chOff x="-48266125" y="1973375"/>
            <a:chExt cx="302450" cy="300125"/>
          </a:xfrm>
        </p:grpSpPr>
        <p:sp>
          <p:nvSpPr>
            <p:cNvPr id="11375" name="Google Shape;11375;p8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89"/>
          <p:cNvGrpSpPr/>
          <p:nvPr/>
        </p:nvGrpSpPr>
        <p:grpSpPr>
          <a:xfrm>
            <a:off x="3548844" y="1789769"/>
            <a:ext cx="306516" cy="358349"/>
            <a:chOff x="-48237000" y="2342650"/>
            <a:chExt cx="256800" cy="300225"/>
          </a:xfrm>
        </p:grpSpPr>
        <p:sp>
          <p:nvSpPr>
            <p:cNvPr id="11382" name="Google Shape;11382;p8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89"/>
          <p:cNvGrpSpPr/>
          <p:nvPr/>
        </p:nvGrpSpPr>
        <p:grpSpPr>
          <a:xfrm>
            <a:off x="2180338" y="2690046"/>
            <a:ext cx="361034" cy="355633"/>
            <a:chOff x="-46404975" y="1966100"/>
            <a:chExt cx="302475" cy="297950"/>
          </a:xfrm>
        </p:grpSpPr>
        <p:sp>
          <p:nvSpPr>
            <p:cNvPr id="11386" name="Google Shape;11386;p8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89"/>
          <p:cNvGrpSpPr/>
          <p:nvPr/>
        </p:nvGrpSpPr>
        <p:grpSpPr>
          <a:xfrm>
            <a:off x="2181740" y="3135863"/>
            <a:ext cx="358229" cy="358199"/>
            <a:chOff x="-46401050" y="2333325"/>
            <a:chExt cx="300125" cy="300100"/>
          </a:xfrm>
        </p:grpSpPr>
        <p:sp>
          <p:nvSpPr>
            <p:cNvPr id="11391" name="Google Shape;11391;p8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89"/>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6" name="Google Shape;11396;p89"/>
          <p:cNvGrpSpPr/>
          <p:nvPr/>
        </p:nvGrpSpPr>
        <p:grpSpPr>
          <a:xfrm>
            <a:off x="3961830" y="3146218"/>
            <a:ext cx="359154" cy="359124"/>
            <a:chOff x="-44914800" y="2342000"/>
            <a:chExt cx="300900" cy="300875"/>
          </a:xfrm>
        </p:grpSpPr>
        <p:sp>
          <p:nvSpPr>
            <p:cNvPr id="11397" name="Google Shape;11397;p8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0" name="Google Shape;11400;p89"/>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1" name="Google Shape;11401;p89"/>
          <p:cNvGrpSpPr/>
          <p:nvPr/>
        </p:nvGrpSpPr>
        <p:grpSpPr>
          <a:xfrm>
            <a:off x="1735816" y="1758736"/>
            <a:ext cx="359154" cy="357424"/>
            <a:chOff x="-49786250" y="2316650"/>
            <a:chExt cx="300900" cy="299450"/>
          </a:xfrm>
        </p:grpSpPr>
        <p:sp>
          <p:nvSpPr>
            <p:cNvPr id="11402" name="Google Shape;11402;p8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9" name="Google Shape;11409;p89"/>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9"/>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1" name="Google Shape;11411;p89"/>
          <p:cNvGrpSpPr/>
          <p:nvPr/>
        </p:nvGrpSpPr>
        <p:grpSpPr>
          <a:xfrm>
            <a:off x="4033144" y="1788993"/>
            <a:ext cx="230365" cy="359124"/>
            <a:chOff x="-47842400" y="2342000"/>
            <a:chExt cx="193000" cy="300875"/>
          </a:xfrm>
        </p:grpSpPr>
        <p:sp>
          <p:nvSpPr>
            <p:cNvPr id="11412" name="Google Shape;11412;p8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89"/>
          <p:cNvGrpSpPr/>
          <p:nvPr/>
        </p:nvGrpSpPr>
        <p:grpSpPr>
          <a:xfrm>
            <a:off x="3969212" y="2236452"/>
            <a:ext cx="358229" cy="359154"/>
            <a:chOff x="-47896750" y="2710600"/>
            <a:chExt cx="300125" cy="300900"/>
          </a:xfrm>
        </p:grpSpPr>
        <p:sp>
          <p:nvSpPr>
            <p:cNvPr id="11416" name="Google Shape;11416;p8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89"/>
          <p:cNvGrpSpPr/>
          <p:nvPr/>
        </p:nvGrpSpPr>
        <p:grpSpPr>
          <a:xfrm>
            <a:off x="2624852" y="2710009"/>
            <a:ext cx="359154" cy="314991"/>
            <a:chOff x="-46033225" y="1982825"/>
            <a:chExt cx="300900" cy="263900"/>
          </a:xfrm>
        </p:grpSpPr>
        <p:sp>
          <p:nvSpPr>
            <p:cNvPr id="11421" name="Google Shape;11421;p8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89"/>
          <p:cNvGrpSpPr/>
          <p:nvPr/>
        </p:nvGrpSpPr>
        <p:grpSpPr>
          <a:xfrm>
            <a:off x="2621569" y="3137266"/>
            <a:ext cx="365719" cy="326151"/>
            <a:chOff x="-46034000" y="2334500"/>
            <a:chExt cx="306400" cy="273250"/>
          </a:xfrm>
        </p:grpSpPr>
        <p:sp>
          <p:nvSpPr>
            <p:cNvPr id="11425" name="Google Shape;11425;p8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89"/>
          <p:cNvGrpSpPr/>
          <p:nvPr/>
        </p:nvGrpSpPr>
        <p:grpSpPr>
          <a:xfrm>
            <a:off x="2667627" y="3591655"/>
            <a:ext cx="273603" cy="356439"/>
            <a:chOff x="-45998575" y="2702625"/>
            <a:chExt cx="229225" cy="298625"/>
          </a:xfrm>
        </p:grpSpPr>
        <p:sp>
          <p:nvSpPr>
            <p:cNvPr id="11429" name="Google Shape;11429;p8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6" name="Google Shape;11436;p89"/>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9"/>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89"/>
          <p:cNvGrpSpPr/>
          <p:nvPr/>
        </p:nvGrpSpPr>
        <p:grpSpPr>
          <a:xfrm>
            <a:off x="2203197" y="2205419"/>
            <a:ext cx="314961" cy="361034"/>
            <a:chOff x="-49398750" y="2684600"/>
            <a:chExt cx="263875" cy="302475"/>
          </a:xfrm>
        </p:grpSpPr>
        <p:sp>
          <p:nvSpPr>
            <p:cNvPr id="11439" name="Google Shape;11439;p8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89"/>
          <p:cNvGrpSpPr/>
          <p:nvPr/>
        </p:nvGrpSpPr>
        <p:grpSpPr>
          <a:xfrm>
            <a:off x="873121" y="2699684"/>
            <a:ext cx="314006" cy="359154"/>
            <a:chOff x="-47509225" y="1974175"/>
            <a:chExt cx="263075" cy="300900"/>
          </a:xfrm>
        </p:grpSpPr>
        <p:sp>
          <p:nvSpPr>
            <p:cNvPr id="11443" name="Google Shape;11443;p8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9"/>
          <p:cNvGrpSpPr/>
          <p:nvPr/>
        </p:nvGrpSpPr>
        <p:grpSpPr>
          <a:xfrm>
            <a:off x="849622" y="3146218"/>
            <a:ext cx="361004" cy="357961"/>
            <a:chOff x="-47529700" y="2342000"/>
            <a:chExt cx="302450" cy="299900"/>
          </a:xfrm>
        </p:grpSpPr>
        <p:sp>
          <p:nvSpPr>
            <p:cNvPr id="11449" name="Google Shape;11449;p8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89"/>
          <p:cNvGrpSpPr/>
          <p:nvPr/>
        </p:nvGrpSpPr>
        <p:grpSpPr>
          <a:xfrm>
            <a:off x="851025" y="3645367"/>
            <a:ext cx="358199" cy="272648"/>
            <a:chOff x="-47527350" y="2747625"/>
            <a:chExt cx="300100" cy="228425"/>
          </a:xfrm>
        </p:grpSpPr>
        <p:sp>
          <p:nvSpPr>
            <p:cNvPr id="11452" name="Google Shape;11452;p8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89"/>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9" name="Google Shape;11459;p89"/>
          <p:cNvGrpSpPr/>
          <p:nvPr/>
        </p:nvGrpSpPr>
        <p:grpSpPr>
          <a:xfrm>
            <a:off x="3073924" y="3158422"/>
            <a:ext cx="358229" cy="314961"/>
            <a:chOff x="-45664625" y="2352225"/>
            <a:chExt cx="300125" cy="263875"/>
          </a:xfrm>
        </p:grpSpPr>
        <p:sp>
          <p:nvSpPr>
            <p:cNvPr id="11460" name="Google Shape;11460;p8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89"/>
          <p:cNvGrpSpPr/>
          <p:nvPr/>
        </p:nvGrpSpPr>
        <p:grpSpPr>
          <a:xfrm>
            <a:off x="3073103" y="3592401"/>
            <a:ext cx="359870" cy="357573"/>
            <a:chOff x="-45665400" y="2703250"/>
            <a:chExt cx="301500" cy="299575"/>
          </a:xfrm>
        </p:grpSpPr>
        <p:sp>
          <p:nvSpPr>
            <p:cNvPr id="11468" name="Google Shape;11468;p8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89"/>
          <p:cNvGrpSpPr/>
          <p:nvPr/>
        </p:nvGrpSpPr>
        <p:grpSpPr>
          <a:xfrm>
            <a:off x="2174760" y="4033337"/>
            <a:ext cx="359154" cy="360109"/>
            <a:chOff x="-44528075" y="1982825"/>
            <a:chExt cx="300900" cy="301700"/>
          </a:xfrm>
        </p:grpSpPr>
        <p:sp>
          <p:nvSpPr>
            <p:cNvPr id="11473" name="Google Shape;11473;p8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89"/>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89"/>
          <p:cNvGrpSpPr/>
          <p:nvPr/>
        </p:nvGrpSpPr>
        <p:grpSpPr>
          <a:xfrm>
            <a:off x="2625923" y="1758885"/>
            <a:ext cx="358199" cy="358229"/>
            <a:chOff x="-49048250" y="2316775"/>
            <a:chExt cx="300100" cy="300125"/>
          </a:xfrm>
        </p:grpSpPr>
        <p:sp>
          <p:nvSpPr>
            <p:cNvPr id="11482" name="Google Shape;11482;p8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6" name="Google Shape;11486;p89"/>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7" name="Google Shape;11487;p89"/>
          <p:cNvGrpSpPr/>
          <p:nvPr/>
        </p:nvGrpSpPr>
        <p:grpSpPr>
          <a:xfrm>
            <a:off x="1290494" y="2699684"/>
            <a:ext cx="360109" cy="358199"/>
            <a:chOff x="-47160325" y="1974175"/>
            <a:chExt cx="301700" cy="300100"/>
          </a:xfrm>
        </p:grpSpPr>
        <p:sp>
          <p:nvSpPr>
            <p:cNvPr id="11488" name="Google Shape;11488;p8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89"/>
          <p:cNvGrpSpPr/>
          <p:nvPr/>
        </p:nvGrpSpPr>
        <p:grpSpPr>
          <a:xfrm>
            <a:off x="1290971" y="3146218"/>
            <a:ext cx="359154" cy="359124"/>
            <a:chOff x="-47159525" y="2342000"/>
            <a:chExt cx="300900" cy="300875"/>
          </a:xfrm>
        </p:grpSpPr>
        <p:sp>
          <p:nvSpPr>
            <p:cNvPr id="11491" name="Google Shape;11491;p8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9"/>
          <p:cNvGrpSpPr/>
          <p:nvPr/>
        </p:nvGrpSpPr>
        <p:grpSpPr>
          <a:xfrm>
            <a:off x="1291448" y="3603054"/>
            <a:ext cx="358199" cy="359154"/>
            <a:chOff x="-47157950" y="2712175"/>
            <a:chExt cx="300100" cy="300900"/>
          </a:xfrm>
        </p:grpSpPr>
        <p:sp>
          <p:nvSpPr>
            <p:cNvPr id="11497" name="Google Shape;11497;p8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4" name="Google Shape;11504;p89"/>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89"/>
          <p:cNvGrpSpPr/>
          <p:nvPr/>
        </p:nvGrpSpPr>
        <p:grpSpPr>
          <a:xfrm>
            <a:off x="3535175" y="3135863"/>
            <a:ext cx="315886" cy="358199"/>
            <a:chOff x="-45278675" y="2333325"/>
            <a:chExt cx="264650" cy="300100"/>
          </a:xfrm>
        </p:grpSpPr>
        <p:sp>
          <p:nvSpPr>
            <p:cNvPr id="11506" name="Google Shape;11506;p8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89"/>
          <p:cNvGrpSpPr/>
          <p:nvPr/>
        </p:nvGrpSpPr>
        <p:grpSpPr>
          <a:xfrm>
            <a:off x="3545500" y="3590820"/>
            <a:ext cx="295237" cy="358229"/>
            <a:chOff x="-45270025" y="2701925"/>
            <a:chExt cx="247350" cy="300125"/>
          </a:xfrm>
        </p:grpSpPr>
        <p:sp>
          <p:nvSpPr>
            <p:cNvPr id="11511" name="Google Shape;11511;p8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5" name="Google Shape;11515;p89"/>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6" name="Google Shape;11516;p89"/>
          <p:cNvGrpSpPr/>
          <p:nvPr/>
        </p:nvGrpSpPr>
        <p:grpSpPr>
          <a:xfrm>
            <a:off x="2209567" y="1743737"/>
            <a:ext cx="307444" cy="366556"/>
            <a:chOff x="2209567" y="1972337"/>
            <a:chExt cx="307444" cy="366556"/>
          </a:xfrm>
        </p:grpSpPr>
        <p:sp>
          <p:nvSpPr>
            <p:cNvPr id="11517" name="Google Shape;11517;p8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0" name="Google Shape;11520;p89"/>
            <p:cNvGrpSpPr/>
            <p:nvPr/>
          </p:nvGrpSpPr>
          <p:grpSpPr>
            <a:xfrm>
              <a:off x="2209567" y="2078266"/>
              <a:ext cx="307444" cy="260626"/>
              <a:chOff x="1636184" y="2959225"/>
              <a:chExt cx="232666" cy="197250"/>
            </a:xfrm>
          </p:grpSpPr>
          <p:sp>
            <p:nvSpPr>
              <p:cNvPr id="11521" name="Google Shape;11521;p8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9"/>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524" name="Google Shape;11524;p8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525" name="Google Shape;11525;p89"/>
          <p:cNvGrpSpPr/>
          <p:nvPr/>
        </p:nvGrpSpPr>
        <p:grpSpPr>
          <a:xfrm>
            <a:off x="3577265" y="2235011"/>
            <a:ext cx="258542" cy="365154"/>
            <a:chOff x="-47300587" y="123275"/>
            <a:chExt cx="190975" cy="269725"/>
          </a:xfrm>
        </p:grpSpPr>
        <p:sp>
          <p:nvSpPr>
            <p:cNvPr id="11526" name="Google Shape;11526;p8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89"/>
          <p:cNvGrpSpPr/>
          <p:nvPr/>
        </p:nvGrpSpPr>
        <p:grpSpPr>
          <a:xfrm>
            <a:off x="4870788" y="1304201"/>
            <a:ext cx="342328" cy="339793"/>
            <a:chOff x="-13966675" y="1639700"/>
            <a:chExt cx="354450" cy="351825"/>
          </a:xfrm>
        </p:grpSpPr>
        <p:sp>
          <p:nvSpPr>
            <p:cNvPr id="11532" name="Google Shape;11532;p8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7" name="Google Shape;11537;p89"/>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9"/>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9" name="Google Shape;11539;p89"/>
          <p:cNvGrpSpPr/>
          <p:nvPr/>
        </p:nvGrpSpPr>
        <p:grpSpPr>
          <a:xfrm>
            <a:off x="6667277" y="1303887"/>
            <a:ext cx="340034" cy="340420"/>
            <a:chOff x="-12199250" y="1662675"/>
            <a:chExt cx="352075" cy="352475"/>
          </a:xfrm>
        </p:grpSpPr>
        <p:sp>
          <p:nvSpPr>
            <p:cNvPr id="11540" name="Google Shape;11540;p8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89"/>
          <p:cNvGrpSpPr/>
          <p:nvPr/>
        </p:nvGrpSpPr>
        <p:grpSpPr>
          <a:xfrm>
            <a:off x="6666130" y="1710754"/>
            <a:ext cx="342328" cy="342328"/>
            <a:chOff x="-12199250" y="2096250"/>
            <a:chExt cx="354450" cy="354450"/>
          </a:xfrm>
        </p:grpSpPr>
        <p:sp>
          <p:nvSpPr>
            <p:cNvPr id="11544" name="Google Shape;11544;p8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9"/>
          <p:cNvGrpSpPr/>
          <p:nvPr/>
        </p:nvGrpSpPr>
        <p:grpSpPr>
          <a:xfrm>
            <a:off x="6667277" y="2119708"/>
            <a:ext cx="340034" cy="341579"/>
            <a:chOff x="-12199250" y="2530225"/>
            <a:chExt cx="352075" cy="353675"/>
          </a:xfrm>
        </p:grpSpPr>
        <p:sp>
          <p:nvSpPr>
            <p:cNvPr id="11547" name="Google Shape;11547;p8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1" name="Google Shape;11551;p89"/>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2" name="Google Shape;11552;p89"/>
          <p:cNvGrpSpPr/>
          <p:nvPr/>
        </p:nvGrpSpPr>
        <p:grpSpPr>
          <a:xfrm>
            <a:off x="4870788" y="2959488"/>
            <a:ext cx="342328" cy="339310"/>
            <a:chOff x="-10462550" y="2057650"/>
            <a:chExt cx="354450" cy="351325"/>
          </a:xfrm>
        </p:grpSpPr>
        <p:sp>
          <p:nvSpPr>
            <p:cNvPr id="11553" name="Google Shape;11553;p8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89"/>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89"/>
          <p:cNvGrpSpPr/>
          <p:nvPr/>
        </p:nvGrpSpPr>
        <p:grpSpPr>
          <a:xfrm>
            <a:off x="6649772" y="2551051"/>
            <a:ext cx="375044" cy="340541"/>
            <a:chOff x="-8692750" y="1622100"/>
            <a:chExt cx="388325" cy="352600"/>
          </a:xfrm>
        </p:grpSpPr>
        <p:sp>
          <p:nvSpPr>
            <p:cNvPr id="11557" name="Google Shape;11557;p8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89"/>
          <p:cNvGrpSpPr/>
          <p:nvPr/>
        </p:nvGrpSpPr>
        <p:grpSpPr>
          <a:xfrm>
            <a:off x="5304253" y="1303307"/>
            <a:ext cx="341555" cy="341579"/>
            <a:chOff x="-13529550" y="1639425"/>
            <a:chExt cx="353650" cy="353675"/>
          </a:xfrm>
        </p:grpSpPr>
        <p:sp>
          <p:nvSpPr>
            <p:cNvPr id="11560" name="Google Shape;11560;p8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89"/>
          <p:cNvGrpSpPr/>
          <p:nvPr/>
        </p:nvGrpSpPr>
        <p:grpSpPr>
          <a:xfrm>
            <a:off x="5303106" y="1711889"/>
            <a:ext cx="343849" cy="340058"/>
            <a:chOff x="-13531925" y="2075775"/>
            <a:chExt cx="356025" cy="352100"/>
          </a:xfrm>
        </p:grpSpPr>
        <p:sp>
          <p:nvSpPr>
            <p:cNvPr id="11569" name="Google Shape;11569;p8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89"/>
          <p:cNvGrpSpPr/>
          <p:nvPr/>
        </p:nvGrpSpPr>
        <p:grpSpPr>
          <a:xfrm>
            <a:off x="5304627" y="2120094"/>
            <a:ext cx="340807" cy="340807"/>
            <a:chOff x="-13528775" y="2507400"/>
            <a:chExt cx="352875" cy="352875"/>
          </a:xfrm>
        </p:grpSpPr>
        <p:sp>
          <p:nvSpPr>
            <p:cNvPr id="11572" name="Google Shape;11572;p8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5" name="Google Shape;11575;p89"/>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9"/>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7" name="Google Shape;11577;p89"/>
          <p:cNvGrpSpPr/>
          <p:nvPr/>
        </p:nvGrpSpPr>
        <p:grpSpPr>
          <a:xfrm>
            <a:off x="7140133" y="2119708"/>
            <a:ext cx="308090" cy="341579"/>
            <a:chOff x="-11747150" y="2530225"/>
            <a:chExt cx="319000" cy="353675"/>
          </a:xfrm>
        </p:grpSpPr>
        <p:sp>
          <p:nvSpPr>
            <p:cNvPr id="11578" name="Google Shape;11578;p8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89"/>
          <p:cNvGrpSpPr/>
          <p:nvPr/>
        </p:nvGrpSpPr>
        <p:grpSpPr>
          <a:xfrm>
            <a:off x="5304627" y="2550919"/>
            <a:ext cx="340807" cy="340807"/>
            <a:chOff x="-10027775" y="1622900"/>
            <a:chExt cx="352875" cy="352875"/>
          </a:xfrm>
        </p:grpSpPr>
        <p:sp>
          <p:nvSpPr>
            <p:cNvPr id="11581" name="Google Shape;11581;p8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7" name="Google Shape;11587;p89"/>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8" name="Google Shape;11588;p89"/>
          <p:cNvGrpSpPr/>
          <p:nvPr/>
        </p:nvGrpSpPr>
        <p:grpSpPr>
          <a:xfrm>
            <a:off x="8031595" y="2576583"/>
            <a:ext cx="322553" cy="342328"/>
            <a:chOff x="-10019125" y="2490075"/>
            <a:chExt cx="333975" cy="354450"/>
          </a:xfrm>
        </p:grpSpPr>
        <p:sp>
          <p:nvSpPr>
            <p:cNvPr id="11589" name="Google Shape;11589;p8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89"/>
          <p:cNvGrpSpPr/>
          <p:nvPr/>
        </p:nvGrpSpPr>
        <p:grpSpPr>
          <a:xfrm>
            <a:off x="6661180" y="2957593"/>
            <a:ext cx="352227" cy="343100"/>
            <a:chOff x="-8684100" y="2032450"/>
            <a:chExt cx="364700" cy="355250"/>
          </a:xfrm>
        </p:grpSpPr>
        <p:sp>
          <p:nvSpPr>
            <p:cNvPr id="11594" name="Google Shape;11594;p8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7" name="Google Shape;11597;p89"/>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8" name="Google Shape;11598;p89"/>
          <p:cNvGrpSpPr/>
          <p:nvPr/>
        </p:nvGrpSpPr>
        <p:grpSpPr>
          <a:xfrm>
            <a:off x="5752039" y="1711056"/>
            <a:ext cx="343849" cy="341724"/>
            <a:chOff x="-13095575" y="2073400"/>
            <a:chExt cx="356025" cy="353825"/>
          </a:xfrm>
        </p:grpSpPr>
        <p:sp>
          <p:nvSpPr>
            <p:cNvPr id="11599" name="Google Shape;11599;p8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7" name="Google Shape;11607;p89"/>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89"/>
          <p:cNvGrpSpPr/>
          <p:nvPr/>
        </p:nvGrpSpPr>
        <p:grpSpPr>
          <a:xfrm>
            <a:off x="7576787" y="1302885"/>
            <a:ext cx="343100" cy="342424"/>
            <a:chOff x="-11332875" y="1660700"/>
            <a:chExt cx="355250" cy="354550"/>
          </a:xfrm>
        </p:grpSpPr>
        <p:sp>
          <p:nvSpPr>
            <p:cNvPr id="11609" name="Google Shape;11609;p8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3" name="Google Shape;11613;p89"/>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89"/>
          <p:cNvGrpSpPr/>
          <p:nvPr/>
        </p:nvGrpSpPr>
        <p:grpSpPr>
          <a:xfrm>
            <a:off x="5774096" y="2549397"/>
            <a:ext cx="299736" cy="343849"/>
            <a:chOff x="-9570950" y="1622100"/>
            <a:chExt cx="310350" cy="356025"/>
          </a:xfrm>
        </p:grpSpPr>
        <p:sp>
          <p:nvSpPr>
            <p:cNvPr id="11616" name="Google Shape;11616;p8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89"/>
          <p:cNvGrpSpPr/>
          <p:nvPr/>
        </p:nvGrpSpPr>
        <p:grpSpPr>
          <a:xfrm>
            <a:off x="5752800" y="2958353"/>
            <a:ext cx="342328" cy="341579"/>
            <a:chOff x="-9594575" y="2056875"/>
            <a:chExt cx="354450" cy="353675"/>
          </a:xfrm>
        </p:grpSpPr>
        <p:sp>
          <p:nvSpPr>
            <p:cNvPr id="11619" name="Google Shape;11619;p8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2" name="Google Shape;11622;p89"/>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3" name="Google Shape;11623;p89"/>
          <p:cNvGrpSpPr/>
          <p:nvPr/>
        </p:nvGrpSpPr>
        <p:grpSpPr>
          <a:xfrm>
            <a:off x="6208482" y="1303693"/>
            <a:ext cx="342328" cy="340807"/>
            <a:chOff x="-12661600" y="1640225"/>
            <a:chExt cx="354450" cy="352875"/>
          </a:xfrm>
        </p:grpSpPr>
        <p:sp>
          <p:nvSpPr>
            <p:cNvPr id="11624" name="Google Shape;11624;p8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89"/>
          <p:cNvGrpSpPr/>
          <p:nvPr/>
        </p:nvGrpSpPr>
        <p:grpSpPr>
          <a:xfrm>
            <a:off x="6208857" y="1732231"/>
            <a:ext cx="341579" cy="299374"/>
            <a:chOff x="-12660025" y="2096250"/>
            <a:chExt cx="353675" cy="309975"/>
          </a:xfrm>
        </p:grpSpPr>
        <p:sp>
          <p:nvSpPr>
            <p:cNvPr id="11628" name="Google Shape;11628;p8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89"/>
          <p:cNvGrpSpPr/>
          <p:nvPr/>
        </p:nvGrpSpPr>
        <p:grpSpPr>
          <a:xfrm>
            <a:off x="6207335" y="2119527"/>
            <a:ext cx="344622" cy="341941"/>
            <a:chOff x="-12663175" y="2506800"/>
            <a:chExt cx="356825" cy="354050"/>
          </a:xfrm>
        </p:grpSpPr>
        <p:sp>
          <p:nvSpPr>
            <p:cNvPr id="11635" name="Google Shape;11635;p8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89"/>
          <p:cNvGrpSpPr/>
          <p:nvPr/>
        </p:nvGrpSpPr>
        <p:grpSpPr>
          <a:xfrm>
            <a:off x="8022468" y="1303307"/>
            <a:ext cx="340807" cy="341579"/>
            <a:chOff x="-10896525" y="1663050"/>
            <a:chExt cx="352875" cy="353675"/>
          </a:xfrm>
        </p:grpSpPr>
        <p:sp>
          <p:nvSpPr>
            <p:cNvPr id="11640" name="Google Shape;11640;p8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2" name="Google Shape;11642;p89"/>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3" name="Google Shape;11643;p89"/>
          <p:cNvGrpSpPr/>
          <p:nvPr/>
        </p:nvGrpSpPr>
        <p:grpSpPr>
          <a:xfrm>
            <a:off x="8022082" y="2130742"/>
            <a:ext cx="341579" cy="319511"/>
            <a:chOff x="-10898100" y="2542050"/>
            <a:chExt cx="353675" cy="330825"/>
          </a:xfrm>
        </p:grpSpPr>
        <p:sp>
          <p:nvSpPr>
            <p:cNvPr id="11644" name="Google Shape;11644;p8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89"/>
          <p:cNvGrpSpPr/>
          <p:nvPr/>
        </p:nvGrpSpPr>
        <p:grpSpPr>
          <a:xfrm>
            <a:off x="6209617" y="2551607"/>
            <a:ext cx="340058" cy="339430"/>
            <a:chOff x="-9157450" y="1622750"/>
            <a:chExt cx="352100" cy="351450"/>
          </a:xfrm>
        </p:grpSpPr>
        <p:sp>
          <p:nvSpPr>
            <p:cNvPr id="11651" name="Google Shape;11651;p8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89"/>
          <p:cNvGrpSpPr/>
          <p:nvPr/>
        </p:nvGrpSpPr>
        <p:grpSpPr>
          <a:xfrm>
            <a:off x="6247658" y="2959874"/>
            <a:ext cx="263977" cy="338537"/>
            <a:chOff x="-9119650" y="2056875"/>
            <a:chExt cx="273325" cy="350525"/>
          </a:xfrm>
        </p:grpSpPr>
        <p:sp>
          <p:nvSpPr>
            <p:cNvPr id="11654" name="Google Shape;11654;p8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6" name="Google Shape;11656;p89"/>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9"/>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8" name="Google Shape;11658;p89"/>
          <p:cNvGrpSpPr/>
          <p:nvPr/>
        </p:nvGrpSpPr>
        <p:grpSpPr>
          <a:xfrm>
            <a:off x="7576790" y="2989279"/>
            <a:ext cx="343094" cy="341569"/>
            <a:chOff x="6001575" y="3119050"/>
            <a:chExt cx="315025" cy="313625"/>
          </a:xfrm>
        </p:grpSpPr>
        <p:sp>
          <p:nvSpPr>
            <p:cNvPr id="11659" name="Google Shape;11659;p8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64" name="Shape 11664"/>
        <p:cNvGrpSpPr/>
        <p:nvPr/>
      </p:nvGrpSpPr>
      <p:grpSpPr>
        <a:xfrm>
          <a:off x="0" y="0"/>
          <a:ext cx="0" cy="0"/>
          <a:chOff x="0" y="0"/>
          <a:chExt cx="0" cy="0"/>
        </a:xfrm>
      </p:grpSpPr>
      <p:sp>
        <p:nvSpPr>
          <p:cNvPr id="11665" name="Google Shape;11665;p90"/>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6" name="Google Shape;11666;p90"/>
          <p:cNvGrpSpPr/>
          <p:nvPr/>
        </p:nvGrpSpPr>
        <p:grpSpPr>
          <a:xfrm>
            <a:off x="829227" y="2273195"/>
            <a:ext cx="476329" cy="476213"/>
            <a:chOff x="-21298675" y="2414425"/>
            <a:chExt cx="306400" cy="306325"/>
          </a:xfrm>
        </p:grpSpPr>
        <p:sp>
          <p:nvSpPr>
            <p:cNvPr id="11667" name="Google Shape;11667;p9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90"/>
          <p:cNvGrpSpPr/>
          <p:nvPr/>
        </p:nvGrpSpPr>
        <p:grpSpPr>
          <a:xfrm>
            <a:off x="828605" y="2865128"/>
            <a:ext cx="477573" cy="445432"/>
            <a:chOff x="-21299475" y="2798025"/>
            <a:chExt cx="307200" cy="286525"/>
          </a:xfrm>
        </p:grpSpPr>
        <p:sp>
          <p:nvSpPr>
            <p:cNvPr id="11671" name="Google Shape;11671;p9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3" name="Google Shape;11683;p90"/>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0"/>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0"/>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90"/>
          <p:cNvGrpSpPr/>
          <p:nvPr/>
        </p:nvGrpSpPr>
        <p:grpSpPr>
          <a:xfrm>
            <a:off x="6697960" y="1688917"/>
            <a:ext cx="413912" cy="472676"/>
            <a:chOff x="-17545650" y="2051350"/>
            <a:chExt cx="266250" cy="304050"/>
          </a:xfrm>
        </p:grpSpPr>
        <p:sp>
          <p:nvSpPr>
            <p:cNvPr id="11687" name="Google Shape;11687;p9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1" name="Google Shape;11691;p90"/>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90"/>
          <p:cNvGrpSpPr/>
          <p:nvPr/>
        </p:nvGrpSpPr>
        <p:grpSpPr>
          <a:xfrm>
            <a:off x="6668578" y="2865574"/>
            <a:ext cx="472676" cy="444538"/>
            <a:chOff x="-17565350" y="2809825"/>
            <a:chExt cx="304050" cy="285950"/>
          </a:xfrm>
        </p:grpSpPr>
        <p:sp>
          <p:nvSpPr>
            <p:cNvPr id="11693" name="Google Shape;11693;p9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8" name="Google Shape;11698;p90"/>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90"/>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0"/>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1" name="Google Shape;11701;p90"/>
          <p:cNvGrpSpPr/>
          <p:nvPr/>
        </p:nvGrpSpPr>
        <p:grpSpPr>
          <a:xfrm>
            <a:off x="1441487" y="2850904"/>
            <a:ext cx="416283" cy="473881"/>
            <a:chOff x="-20904875" y="2788575"/>
            <a:chExt cx="267775" cy="304825"/>
          </a:xfrm>
        </p:grpSpPr>
        <p:sp>
          <p:nvSpPr>
            <p:cNvPr id="11702" name="Google Shape;11702;p9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90"/>
          <p:cNvGrpSpPr/>
          <p:nvPr/>
        </p:nvGrpSpPr>
        <p:grpSpPr>
          <a:xfrm>
            <a:off x="4381902" y="2275564"/>
            <a:ext cx="360045" cy="471471"/>
            <a:chOff x="-19006700" y="2434925"/>
            <a:chExt cx="231600" cy="303275"/>
          </a:xfrm>
        </p:grpSpPr>
        <p:sp>
          <p:nvSpPr>
            <p:cNvPr id="11705" name="Google Shape;11705;p9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9" name="Google Shape;11709;p90"/>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90"/>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90"/>
          <p:cNvGrpSpPr/>
          <p:nvPr/>
        </p:nvGrpSpPr>
        <p:grpSpPr>
          <a:xfrm>
            <a:off x="7260501" y="2289051"/>
            <a:ext cx="473881" cy="444499"/>
            <a:chOff x="-17190425" y="2435725"/>
            <a:chExt cx="304825" cy="285925"/>
          </a:xfrm>
        </p:grpSpPr>
        <p:sp>
          <p:nvSpPr>
            <p:cNvPr id="11712" name="Google Shape;11712;p9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5" name="Google Shape;11715;p90"/>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6" name="Google Shape;11716;p90"/>
          <p:cNvGrpSpPr/>
          <p:nvPr/>
        </p:nvGrpSpPr>
        <p:grpSpPr>
          <a:xfrm>
            <a:off x="4915227" y="3444650"/>
            <a:ext cx="476329" cy="475086"/>
            <a:chOff x="-15719925" y="2416825"/>
            <a:chExt cx="306400" cy="305600"/>
          </a:xfrm>
        </p:grpSpPr>
        <p:sp>
          <p:nvSpPr>
            <p:cNvPr id="11717" name="Google Shape;11717;p9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0" name="Google Shape;11720;p90"/>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0"/>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2" name="Google Shape;11722;p90"/>
          <p:cNvGrpSpPr/>
          <p:nvPr/>
        </p:nvGrpSpPr>
        <p:grpSpPr>
          <a:xfrm>
            <a:off x="2001521" y="2851506"/>
            <a:ext cx="479983" cy="472676"/>
            <a:chOff x="-20550425" y="2789350"/>
            <a:chExt cx="308750" cy="304050"/>
          </a:xfrm>
        </p:grpSpPr>
        <p:sp>
          <p:nvSpPr>
            <p:cNvPr id="11723" name="Google Shape;11723;p9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90"/>
          <p:cNvGrpSpPr/>
          <p:nvPr/>
        </p:nvGrpSpPr>
        <p:grpSpPr>
          <a:xfrm>
            <a:off x="4916888" y="1688158"/>
            <a:ext cx="473920" cy="474192"/>
            <a:chOff x="-18666450" y="2059825"/>
            <a:chExt cx="304850" cy="305025"/>
          </a:xfrm>
        </p:grpSpPr>
        <p:sp>
          <p:nvSpPr>
            <p:cNvPr id="11726" name="Google Shape;11726;p9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90"/>
          <p:cNvGrpSpPr/>
          <p:nvPr/>
        </p:nvGrpSpPr>
        <p:grpSpPr>
          <a:xfrm>
            <a:off x="4916286" y="2275584"/>
            <a:ext cx="475125" cy="471432"/>
            <a:chOff x="-18668025" y="2435725"/>
            <a:chExt cx="305625" cy="303250"/>
          </a:xfrm>
        </p:grpSpPr>
        <p:sp>
          <p:nvSpPr>
            <p:cNvPr id="11729" name="Google Shape;11729;p9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90"/>
          <p:cNvGrpSpPr/>
          <p:nvPr/>
        </p:nvGrpSpPr>
        <p:grpSpPr>
          <a:xfrm>
            <a:off x="4915683" y="2850902"/>
            <a:ext cx="476329" cy="473881"/>
            <a:chOff x="-18668800" y="2807475"/>
            <a:chExt cx="306400" cy="304825"/>
          </a:xfrm>
        </p:grpSpPr>
        <p:sp>
          <p:nvSpPr>
            <p:cNvPr id="11732" name="Google Shape;11732;p9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90"/>
          <p:cNvGrpSpPr/>
          <p:nvPr/>
        </p:nvGrpSpPr>
        <p:grpSpPr>
          <a:xfrm>
            <a:off x="7869652" y="1687693"/>
            <a:ext cx="416361" cy="475125"/>
            <a:chOff x="-16798200" y="2050575"/>
            <a:chExt cx="267825" cy="305625"/>
          </a:xfrm>
        </p:grpSpPr>
        <p:sp>
          <p:nvSpPr>
            <p:cNvPr id="11742" name="Google Shape;11742;p9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90"/>
          <p:cNvGrpSpPr/>
          <p:nvPr/>
        </p:nvGrpSpPr>
        <p:grpSpPr>
          <a:xfrm>
            <a:off x="7840270" y="2852127"/>
            <a:ext cx="475125" cy="471432"/>
            <a:chOff x="-16817100" y="2801175"/>
            <a:chExt cx="305625" cy="303250"/>
          </a:xfrm>
        </p:grpSpPr>
        <p:sp>
          <p:nvSpPr>
            <p:cNvPr id="11746" name="Google Shape;11746;p9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90"/>
          <p:cNvGrpSpPr/>
          <p:nvPr/>
        </p:nvGrpSpPr>
        <p:grpSpPr>
          <a:xfrm>
            <a:off x="7247390" y="3444614"/>
            <a:ext cx="476329" cy="475125"/>
            <a:chOff x="-15717575" y="2786200"/>
            <a:chExt cx="306400" cy="305625"/>
          </a:xfrm>
        </p:grpSpPr>
        <p:sp>
          <p:nvSpPr>
            <p:cNvPr id="11755" name="Google Shape;11755;p9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90"/>
          <p:cNvGrpSpPr/>
          <p:nvPr/>
        </p:nvGrpSpPr>
        <p:grpSpPr>
          <a:xfrm>
            <a:off x="2584963" y="1688296"/>
            <a:ext cx="475125" cy="473920"/>
            <a:chOff x="-20173175" y="2038750"/>
            <a:chExt cx="305625" cy="304850"/>
          </a:xfrm>
        </p:grpSpPr>
        <p:sp>
          <p:nvSpPr>
            <p:cNvPr id="11763" name="Google Shape;11763;p9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5" name="Google Shape;11765;p90"/>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6" name="Google Shape;11766;p90"/>
          <p:cNvGrpSpPr/>
          <p:nvPr/>
        </p:nvGrpSpPr>
        <p:grpSpPr>
          <a:xfrm>
            <a:off x="2586187" y="2850282"/>
            <a:ext cx="472676" cy="475125"/>
            <a:chOff x="-20173175" y="2787775"/>
            <a:chExt cx="304050" cy="305625"/>
          </a:xfrm>
        </p:grpSpPr>
        <p:sp>
          <p:nvSpPr>
            <p:cNvPr id="11767" name="Google Shape;11767;p9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90"/>
          <p:cNvGrpSpPr/>
          <p:nvPr/>
        </p:nvGrpSpPr>
        <p:grpSpPr>
          <a:xfrm>
            <a:off x="5511171" y="2275564"/>
            <a:ext cx="473881" cy="471471"/>
            <a:chOff x="-18294675" y="2434925"/>
            <a:chExt cx="304825" cy="303275"/>
          </a:xfrm>
        </p:grpSpPr>
        <p:sp>
          <p:nvSpPr>
            <p:cNvPr id="11775" name="Google Shape;11775;p9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90"/>
          <p:cNvGrpSpPr/>
          <p:nvPr/>
        </p:nvGrpSpPr>
        <p:grpSpPr>
          <a:xfrm>
            <a:off x="5567487" y="2852107"/>
            <a:ext cx="361250" cy="471471"/>
            <a:chOff x="-18258450" y="2809825"/>
            <a:chExt cx="232375" cy="303275"/>
          </a:xfrm>
        </p:grpSpPr>
        <p:sp>
          <p:nvSpPr>
            <p:cNvPr id="11779" name="Google Shape;11779;p9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2" name="Google Shape;11782;p90"/>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90"/>
          <p:cNvGrpSpPr/>
          <p:nvPr/>
        </p:nvGrpSpPr>
        <p:grpSpPr>
          <a:xfrm>
            <a:off x="3777686" y="3445233"/>
            <a:ext cx="415117" cy="473920"/>
            <a:chOff x="-16422500" y="2425450"/>
            <a:chExt cx="267025" cy="304850"/>
          </a:xfrm>
        </p:grpSpPr>
        <p:sp>
          <p:nvSpPr>
            <p:cNvPr id="11784" name="Google Shape;11784;p9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90"/>
          <p:cNvGrpSpPr/>
          <p:nvPr/>
        </p:nvGrpSpPr>
        <p:grpSpPr>
          <a:xfrm>
            <a:off x="6080447" y="3445838"/>
            <a:ext cx="473920" cy="472676"/>
            <a:chOff x="-16442200" y="2801175"/>
            <a:chExt cx="304850" cy="304050"/>
          </a:xfrm>
        </p:grpSpPr>
        <p:sp>
          <p:nvSpPr>
            <p:cNvPr id="11788" name="Google Shape;11788;p9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1" name="Google Shape;11791;p90"/>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0"/>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90"/>
          <p:cNvGrpSpPr/>
          <p:nvPr/>
        </p:nvGrpSpPr>
        <p:grpSpPr>
          <a:xfrm>
            <a:off x="3156161" y="2276343"/>
            <a:ext cx="481265" cy="469917"/>
            <a:chOff x="-19802200" y="2416025"/>
            <a:chExt cx="309575" cy="302275"/>
          </a:xfrm>
        </p:grpSpPr>
        <p:sp>
          <p:nvSpPr>
            <p:cNvPr id="11794" name="Google Shape;11794;p9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90"/>
          <p:cNvGrpSpPr/>
          <p:nvPr/>
        </p:nvGrpSpPr>
        <p:grpSpPr>
          <a:xfrm>
            <a:off x="3159232" y="2851506"/>
            <a:ext cx="475125" cy="472676"/>
            <a:chOff x="-19801400" y="2788575"/>
            <a:chExt cx="305625" cy="304050"/>
          </a:xfrm>
        </p:grpSpPr>
        <p:sp>
          <p:nvSpPr>
            <p:cNvPr id="11800" name="Google Shape;11800;p9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90"/>
          <p:cNvGrpSpPr/>
          <p:nvPr/>
        </p:nvGrpSpPr>
        <p:grpSpPr>
          <a:xfrm>
            <a:off x="6114308" y="1688916"/>
            <a:ext cx="422463" cy="472676"/>
            <a:chOff x="-17903225" y="2060800"/>
            <a:chExt cx="271750" cy="304050"/>
          </a:xfrm>
        </p:grpSpPr>
        <p:sp>
          <p:nvSpPr>
            <p:cNvPr id="11807" name="Google Shape;11807;p9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90"/>
          <p:cNvGrpSpPr/>
          <p:nvPr/>
        </p:nvGrpSpPr>
        <p:grpSpPr>
          <a:xfrm>
            <a:off x="6088599" y="2274962"/>
            <a:ext cx="473881" cy="472676"/>
            <a:chOff x="-17918975" y="2435725"/>
            <a:chExt cx="304825" cy="304050"/>
          </a:xfrm>
        </p:grpSpPr>
        <p:sp>
          <p:nvSpPr>
            <p:cNvPr id="11811" name="Google Shape;11811;p9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90"/>
          <p:cNvGrpSpPr/>
          <p:nvPr/>
        </p:nvGrpSpPr>
        <p:grpSpPr>
          <a:xfrm>
            <a:off x="6117359" y="2852729"/>
            <a:ext cx="416361" cy="470228"/>
            <a:chOff x="-17899300" y="2810625"/>
            <a:chExt cx="267825" cy="302475"/>
          </a:xfrm>
        </p:grpSpPr>
        <p:sp>
          <p:nvSpPr>
            <p:cNvPr id="11814" name="Google Shape;11814;p9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90"/>
          <p:cNvGrpSpPr/>
          <p:nvPr/>
        </p:nvGrpSpPr>
        <p:grpSpPr>
          <a:xfrm>
            <a:off x="2023212" y="3461166"/>
            <a:ext cx="472676" cy="442089"/>
            <a:chOff x="-16066500" y="2060800"/>
            <a:chExt cx="304050" cy="284375"/>
          </a:xfrm>
        </p:grpSpPr>
        <p:sp>
          <p:nvSpPr>
            <p:cNvPr id="11818" name="Google Shape;11818;p9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3" name="Google Shape;11823;p90"/>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0"/>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0"/>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6" name="Google Shape;11826;p90"/>
          <p:cNvGrpSpPr/>
          <p:nvPr/>
        </p:nvGrpSpPr>
        <p:grpSpPr>
          <a:xfrm>
            <a:off x="7907919" y="2297751"/>
            <a:ext cx="368362" cy="419314"/>
            <a:chOff x="4995050" y="3245650"/>
            <a:chExt cx="236950" cy="269725"/>
          </a:xfrm>
        </p:grpSpPr>
        <p:sp>
          <p:nvSpPr>
            <p:cNvPr id="11827" name="Google Shape;11827;p9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0" name="Google Shape;11830;p90"/>
            <p:cNvGrpSpPr/>
            <p:nvPr/>
          </p:nvGrpSpPr>
          <p:grpSpPr>
            <a:xfrm>
              <a:off x="4995050" y="3245650"/>
              <a:ext cx="236950" cy="269725"/>
              <a:chOff x="4995050" y="3245650"/>
              <a:chExt cx="236950" cy="269725"/>
            </a:xfrm>
          </p:grpSpPr>
          <p:sp>
            <p:nvSpPr>
              <p:cNvPr id="11831" name="Google Shape;11831;p9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33" name="Google Shape;11833;p90"/>
          <p:cNvGrpSpPr/>
          <p:nvPr/>
        </p:nvGrpSpPr>
        <p:grpSpPr>
          <a:xfrm>
            <a:off x="5507712" y="1689744"/>
            <a:ext cx="483749" cy="481292"/>
            <a:chOff x="4724650" y="2885700"/>
            <a:chExt cx="270750" cy="269375"/>
          </a:xfrm>
        </p:grpSpPr>
        <p:sp>
          <p:nvSpPr>
            <p:cNvPr id="11834" name="Google Shape;11834;p9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9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90"/>
          <p:cNvGrpSpPr/>
          <p:nvPr/>
        </p:nvGrpSpPr>
        <p:grpSpPr>
          <a:xfrm>
            <a:off x="4374817" y="1683870"/>
            <a:ext cx="389425" cy="467822"/>
            <a:chOff x="4459350" y="2882125"/>
            <a:chExt cx="228375" cy="274350"/>
          </a:xfrm>
        </p:grpSpPr>
        <p:sp>
          <p:nvSpPr>
            <p:cNvPr id="11842" name="Google Shape;11842;p9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847" name="Google Shape;11847;p9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848" name="Google Shape;11848;p9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2" name="Shape 11852"/>
        <p:cNvGrpSpPr/>
        <p:nvPr/>
      </p:nvGrpSpPr>
      <p:grpSpPr>
        <a:xfrm>
          <a:off x="0" y="0"/>
          <a:ext cx="0" cy="0"/>
          <a:chOff x="0" y="0"/>
          <a:chExt cx="0" cy="0"/>
        </a:xfrm>
      </p:grpSpPr>
      <p:sp>
        <p:nvSpPr>
          <p:cNvPr id="11853" name="Google Shape;11853;p9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854" name="Google Shape;11854;p91"/>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5" name="Google Shape;11855;p91"/>
          <p:cNvGrpSpPr/>
          <p:nvPr/>
        </p:nvGrpSpPr>
        <p:grpSpPr>
          <a:xfrm>
            <a:off x="835580" y="2140412"/>
            <a:ext cx="426462" cy="420796"/>
            <a:chOff x="-6713450" y="2397900"/>
            <a:chExt cx="295375" cy="291450"/>
          </a:xfrm>
        </p:grpSpPr>
        <p:sp>
          <p:nvSpPr>
            <p:cNvPr id="11856" name="Google Shape;11856;p9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8" name="Google Shape;11858;p91"/>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9" name="Google Shape;11859;p91"/>
          <p:cNvGrpSpPr/>
          <p:nvPr/>
        </p:nvGrpSpPr>
        <p:grpSpPr>
          <a:xfrm>
            <a:off x="3540341" y="1631401"/>
            <a:ext cx="423069" cy="420507"/>
            <a:chOff x="-4932650" y="2046625"/>
            <a:chExt cx="293025" cy="291250"/>
          </a:xfrm>
        </p:grpSpPr>
        <p:sp>
          <p:nvSpPr>
            <p:cNvPr id="11860" name="Google Shape;11860;p9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2" name="Google Shape;11862;p91"/>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3" name="Google Shape;11863;p91"/>
          <p:cNvGrpSpPr/>
          <p:nvPr/>
        </p:nvGrpSpPr>
        <p:grpSpPr>
          <a:xfrm>
            <a:off x="3552272" y="2660957"/>
            <a:ext cx="423069" cy="420796"/>
            <a:chOff x="-4931075" y="2765725"/>
            <a:chExt cx="293025" cy="291450"/>
          </a:xfrm>
        </p:grpSpPr>
        <p:sp>
          <p:nvSpPr>
            <p:cNvPr id="11864" name="Google Shape;11864;p9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91"/>
          <p:cNvGrpSpPr/>
          <p:nvPr/>
        </p:nvGrpSpPr>
        <p:grpSpPr>
          <a:xfrm>
            <a:off x="6257840" y="1656289"/>
            <a:ext cx="420796" cy="370732"/>
            <a:chOff x="-3137650" y="2067900"/>
            <a:chExt cx="291450" cy="256775"/>
          </a:xfrm>
        </p:grpSpPr>
        <p:sp>
          <p:nvSpPr>
            <p:cNvPr id="11867" name="Google Shape;11867;p9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91"/>
          <p:cNvGrpSpPr/>
          <p:nvPr/>
        </p:nvGrpSpPr>
        <p:grpSpPr>
          <a:xfrm>
            <a:off x="6257840" y="2139926"/>
            <a:ext cx="420796" cy="421770"/>
            <a:chOff x="-3137650" y="2408950"/>
            <a:chExt cx="291450" cy="292125"/>
          </a:xfrm>
        </p:grpSpPr>
        <p:sp>
          <p:nvSpPr>
            <p:cNvPr id="11871" name="Google Shape;11871;p9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91"/>
          <p:cNvGrpSpPr/>
          <p:nvPr/>
        </p:nvGrpSpPr>
        <p:grpSpPr>
          <a:xfrm>
            <a:off x="6269771" y="2685412"/>
            <a:ext cx="420796" cy="371887"/>
            <a:chOff x="-3137650" y="2787000"/>
            <a:chExt cx="291450" cy="257575"/>
          </a:xfrm>
        </p:grpSpPr>
        <p:sp>
          <p:nvSpPr>
            <p:cNvPr id="11877" name="Google Shape;11877;p9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5" name="Google Shape;11885;p91"/>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1"/>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1"/>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8" name="Google Shape;11888;p91"/>
          <p:cNvGrpSpPr/>
          <p:nvPr/>
        </p:nvGrpSpPr>
        <p:grpSpPr>
          <a:xfrm>
            <a:off x="1387948" y="2660397"/>
            <a:ext cx="421914" cy="421914"/>
            <a:chOff x="-6354300" y="2757075"/>
            <a:chExt cx="292225" cy="292225"/>
          </a:xfrm>
        </p:grpSpPr>
        <p:sp>
          <p:nvSpPr>
            <p:cNvPr id="11889" name="Google Shape;11889;p9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91"/>
          <p:cNvGrpSpPr/>
          <p:nvPr/>
        </p:nvGrpSpPr>
        <p:grpSpPr>
          <a:xfrm>
            <a:off x="4081951" y="1629560"/>
            <a:ext cx="424188" cy="424188"/>
            <a:chOff x="-4573475" y="2045850"/>
            <a:chExt cx="293800" cy="293800"/>
          </a:xfrm>
        </p:grpSpPr>
        <p:sp>
          <p:nvSpPr>
            <p:cNvPr id="11894" name="Google Shape;11894;p9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91"/>
          <p:cNvGrpSpPr/>
          <p:nvPr/>
        </p:nvGrpSpPr>
        <p:grpSpPr>
          <a:xfrm>
            <a:off x="4081374" y="2138699"/>
            <a:ext cx="425343" cy="424225"/>
            <a:chOff x="-4570325" y="2405775"/>
            <a:chExt cx="294600" cy="293825"/>
          </a:xfrm>
        </p:grpSpPr>
        <p:sp>
          <p:nvSpPr>
            <p:cNvPr id="11897" name="Google Shape;11897;p9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91"/>
          <p:cNvGrpSpPr/>
          <p:nvPr/>
        </p:nvGrpSpPr>
        <p:grpSpPr>
          <a:xfrm>
            <a:off x="4094442" y="2659838"/>
            <a:ext cx="423069" cy="423033"/>
            <a:chOff x="-4572700" y="2764950"/>
            <a:chExt cx="293025" cy="293000"/>
          </a:xfrm>
        </p:grpSpPr>
        <p:sp>
          <p:nvSpPr>
            <p:cNvPr id="11900" name="Google Shape;11900;p9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91"/>
          <p:cNvGrpSpPr/>
          <p:nvPr/>
        </p:nvGrpSpPr>
        <p:grpSpPr>
          <a:xfrm>
            <a:off x="6813205" y="1631239"/>
            <a:ext cx="414840" cy="420832"/>
            <a:chOff x="-2777700" y="2049775"/>
            <a:chExt cx="287325" cy="291475"/>
          </a:xfrm>
        </p:grpSpPr>
        <p:sp>
          <p:nvSpPr>
            <p:cNvPr id="11906" name="Google Shape;11906;p9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91"/>
          <p:cNvGrpSpPr/>
          <p:nvPr/>
        </p:nvGrpSpPr>
        <p:grpSpPr>
          <a:xfrm>
            <a:off x="6809667" y="2140431"/>
            <a:ext cx="421914" cy="420759"/>
            <a:chOff x="-2571737" y="2403625"/>
            <a:chExt cx="292225" cy="291425"/>
          </a:xfrm>
        </p:grpSpPr>
        <p:sp>
          <p:nvSpPr>
            <p:cNvPr id="11910" name="Google Shape;11910;p9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91"/>
          <p:cNvGrpSpPr/>
          <p:nvPr/>
        </p:nvGrpSpPr>
        <p:grpSpPr>
          <a:xfrm>
            <a:off x="6809667" y="2661534"/>
            <a:ext cx="421914" cy="419640"/>
            <a:chOff x="-2571737" y="2764550"/>
            <a:chExt cx="292225" cy="290650"/>
          </a:xfrm>
        </p:grpSpPr>
        <p:sp>
          <p:nvSpPr>
            <p:cNvPr id="11918" name="Google Shape;11918;p9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91"/>
          <p:cNvGrpSpPr/>
          <p:nvPr/>
        </p:nvGrpSpPr>
        <p:grpSpPr>
          <a:xfrm>
            <a:off x="3009168" y="3230538"/>
            <a:ext cx="421914" cy="423864"/>
            <a:chOff x="-1333975" y="2365850"/>
            <a:chExt cx="292225" cy="293575"/>
          </a:xfrm>
        </p:grpSpPr>
        <p:sp>
          <p:nvSpPr>
            <p:cNvPr id="11922" name="Google Shape;11922;p9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9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91"/>
          <p:cNvGrpSpPr/>
          <p:nvPr/>
        </p:nvGrpSpPr>
        <p:grpSpPr>
          <a:xfrm>
            <a:off x="1942643" y="2660397"/>
            <a:ext cx="398020" cy="421914"/>
            <a:chOff x="-5995925" y="2757850"/>
            <a:chExt cx="275675" cy="292225"/>
          </a:xfrm>
        </p:grpSpPr>
        <p:sp>
          <p:nvSpPr>
            <p:cNvPr id="11931" name="Google Shape;11931;p9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91"/>
          <p:cNvGrpSpPr/>
          <p:nvPr/>
        </p:nvGrpSpPr>
        <p:grpSpPr>
          <a:xfrm>
            <a:off x="4622930" y="1631816"/>
            <a:ext cx="421951" cy="419677"/>
            <a:chOff x="-4211975" y="2046625"/>
            <a:chExt cx="292250" cy="290675"/>
          </a:xfrm>
        </p:grpSpPr>
        <p:sp>
          <p:nvSpPr>
            <p:cNvPr id="11941" name="Google Shape;11941;p9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91"/>
          <p:cNvGrpSpPr/>
          <p:nvPr/>
        </p:nvGrpSpPr>
        <p:grpSpPr>
          <a:xfrm>
            <a:off x="4672976" y="2138699"/>
            <a:ext cx="321859" cy="424225"/>
            <a:chOff x="-4178875" y="2405775"/>
            <a:chExt cx="222925" cy="293825"/>
          </a:xfrm>
        </p:grpSpPr>
        <p:sp>
          <p:nvSpPr>
            <p:cNvPr id="11944" name="Google Shape;11944;p9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91"/>
          <p:cNvGrpSpPr/>
          <p:nvPr/>
        </p:nvGrpSpPr>
        <p:grpSpPr>
          <a:xfrm>
            <a:off x="4635439" y="2673483"/>
            <a:ext cx="420796" cy="395746"/>
            <a:chOff x="-4211975" y="2783850"/>
            <a:chExt cx="291450" cy="274100"/>
          </a:xfrm>
        </p:grpSpPr>
        <p:sp>
          <p:nvSpPr>
            <p:cNvPr id="11948" name="Google Shape;11948;p9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1" name="Google Shape;11951;p91"/>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2" name="Google Shape;11952;p91"/>
          <p:cNvGrpSpPr/>
          <p:nvPr/>
        </p:nvGrpSpPr>
        <p:grpSpPr>
          <a:xfrm>
            <a:off x="7340368" y="2140413"/>
            <a:ext cx="420796" cy="420796"/>
            <a:chOff x="-2419325" y="2408150"/>
            <a:chExt cx="291450" cy="291450"/>
          </a:xfrm>
        </p:grpSpPr>
        <p:sp>
          <p:nvSpPr>
            <p:cNvPr id="11953" name="Google Shape;11953;p9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0" name="Google Shape;11960;p91"/>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1" name="Google Shape;11961;p91"/>
          <p:cNvGrpSpPr/>
          <p:nvPr/>
        </p:nvGrpSpPr>
        <p:grpSpPr>
          <a:xfrm>
            <a:off x="4661893" y="3231514"/>
            <a:ext cx="420796" cy="421914"/>
            <a:chOff x="-1333200" y="2770450"/>
            <a:chExt cx="291450" cy="292225"/>
          </a:xfrm>
        </p:grpSpPr>
        <p:sp>
          <p:nvSpPr>
            <p:cNvPr id="11962" name="Google Shape;11962;p9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91"/>
          <p:cNvGrpSpPr/>
          <p:nvPr/>
        </p:nvGrpSpPr>
        <p:grpSpPr>
          <a:xfrm>
            <a:off x="2458506" y="1631256"/>
            <a:ext cx="423069" cy="420796"/>
            <a:chOff x="-5635200" y="2037975"/>
            <a:chExt cx="293025" cy="291450"/>
          </a:xfrm>
        </p:grpSpPr>
        <p:sp>
          <p:nvSpPr>
            <p:cNvPr id="11965" name="Google Shape;11965;p9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91"/>
          <p:cNvGrpSpPr/>
          <p:nvPr/>
        </p:nvGrpSpPr>
        <p:grpSpPr>
          <a:xfrm>
            <a:off x="2456792" y="2140412"/>
            <a:ext cx="426499" cy="420796"/>
            <a:chOff x="-5637575" y="2397900"/>
            <a:chExt cx="295400" cy="291450"/>
          </a:xfrm>
        </p:grpSpPr>
        <p:sp>
          <p:nvSpPr>
            <p:cNvPr id="11968" name="Google Shape;11968;p9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91"/>
          <p:cNvGrpSpPr/>
          <p:nvPr/>
        </p:nvGrpSpPr>
        <p:grpSpPr>
          <a:xfrm>
            <a:off x="2470455" y="2660397"/>
            <a:ext cx="423033" cy="421914"/>
            <a:chOff x="-5635975" y="2757075"/>
            <a:chExt cx="293000" cy="292225"/>
          </a:xfrm>
        </p:grpSpPr>
        <p:sp>
          <p:nvSpPr>
            <p:cNvPr id="11973" name="Google Shape;11973;p9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91"/>
          <p:cNvGrpSpPr/>
          <p:nvPr/>
        </p:nvGrpSpPr>
        <p:grpSpPr>
          <a:xfrm>
            <a:off x="5154391" y="1631256"/>
            <a:ext cx="423069" cy="420796"/>
            <a:chOff x="-3854375" y="2046625"/>
            <a:chExt cx="293025" cy="291450"/>
          </a:xfrm>
        </p:grpSpPr>
        <p:sp>
          <p:nvSpPr>
            <p:cNvPr id="11976" name="Google Shape;11976;p9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91"/>
          <p:cNvGrpSpPr/>
          <p:nvPr/>
        </p:nvGrpSpPr>
        <p:grpSpPr>
          <a:xfrm>
            <a:off x="5153254" y="2138717"/>
            <a:ext cx="425343" cy="424188"/>
            <a:chOff x="-3854375" y="2405000"/>
            <a:chExt cx="294600" cy="293800"/>
          </a:xfrm>
        </p:grpSpPr>
        <p:sp>
          <p:nvSpPr>
            <p:cNvPr id="11979" name="Google Shape;11979;p9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91"/>
          <p:cNvGrpSpPr/>
          <p:nvPr/>
        </p:nvGrpSpPr>
        <p:grpSpPr>
          <a:xfrm>
            <a:off x="5167459" y="2659838"/>
            <a:ext cx="420796" cy="423033"/>
            <a:chOff x="-3852025" y="2764950"/>
            <a:chExt cx="291450" cy="293000"/>
          </a:xfrm>
        </p:grpSpPr>
        <p:sp>
          <p:nvSpPr>
            <p:cNvPr id="11982" name="Google Shape;11982;p9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4" name="Google Shape;11984;p91"/>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1"/>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6" name="Google Shape;11986;p91"/>
          <p:cNvGrpSpPr/>
          <p:nvPr/>
        </p:nvGrpSpPr>
        <p:grpSpPr>
          <a:xfrm>
            <a:off x="7890048" y="2660398"/>
            <a:ext cx="420796" cy="421914"/>
            <a:chOff x="-2060175" y="2768875"/>
            <a:chExt cx="291450" cy="292225"/>
          </a:xfrm>
        </p:grpSpPr>
        <p:sp>
          <p:nvSpPr>
            <p:cNvPr id="11987" name="Google Shape;11987;p9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91"/>
          <p:cNvGrpSpPr/>
          <p:nvPr/>
        </p:nvGrpSpPr>
        <p:grpSpPr>
          <a:xfrm>
            <a:off x="1903657" y="3232071"/>
            <a:ext cx="421914" cy="420796"/>
            <a:chOff x="-937025" y="2064750"/>
            <a:chExt cx="292225" cy="291450"/>
          </a:xfrm>
        </p:grpSpPr>
        <p:sp>
          <p:nvSpPr>
            <p:cNvPr id="11990" name="Google Shape;11990;p9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91"/>
          <p:cNvGrpSpPr/>
          <p:nvPr/>
        </p:nvGrpSpPr>
        <p:grpSpPr>
          <a:xfrm>
            <a:off x="3006820" y="1630697"/>
            <a:ext cx="421951" cy="421914"/>
            <a:chOff x="-5276050" y="2037975"/>
            <a:chExt cx="292250" cy="292225"/>
          </a:xfrm>
        </p:grpSpPr>
        <p:sp>
          <p:nvSpPr>
            <p:cNvPr id="11994" name="Google Shape;11994;p9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7" name="Google Shape;11997;p91"/>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1"/>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9" name="Google Shape;11999;p91"/>
          <p:cNvGrpSpPr/>
          <p:nvPr/>
        </p:nvGrpSpPr>
        <p:grpSpPr>
          <a:xfrm>
            <a:off x="5765634" y="1631256"/>
            <a:ext cx="324133" cy="420796"/>
            <a:chOff x="-3462150" y="2046625"/>
            <a:chExt cx="224500" cy="291450"/>
          </a:xfrm>
        </p:grpSpPr>
        <p:sp>
          <p:nvSpPr>
            <p:cNvPr id="12000" name="Google Shape;12000;p9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91"/>
          <p:cNvGrpSpPr/>
          <p:nvPr/>
        </p:nvGrpSpPr>
        <p:grpSpPr>
          <a:xfrm>
            <a:off x="5741197" y="2139276"/>
            <a:ext cx="373006" cy="423069"/>
            <a:chOff x="-3478675" y="2405775"/>
            <a:chExt cx="258350" cy="293025"/>
          </a:xfrm>
        </p:grpSpPr>
        <p:sp>
          <p:nvSpPr>
            <p:cNvPr id="12008" name="Google Shape;12008;p9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91"/>
          <p:cNvGrpSpPr/>
          <p:nvPr/>
        </p:nvGrpSpPr>
        <p:grpSpPr>
          <a:xfrm>
            <a:off x="5803715" y="2660398"/>
            <a:ext cx="271831" cy="421914"/>
            <a:chOff x="-3443250" y="2765725"/>
            <a:chExt cx="188275" cy="292225"/>
          </a:xfrm>
        </p:grpSpPr>
        <p:sp>
          <p:nvSpPr>
            <p:cNvPr id="12013" name="Google Shape;12013;p9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91"/>
          <p:cNvGrpSpPr/>
          <p:nvPr/>
        </p:nvGrpSpPr>
        <p:grpSpPr>
          <a:xfrm>
            <a:off x="832612" y="3230934"/>
            <a:ext cx="371887" cy="423069"/>
            <a:chOff x="-1684475" y="2049000"/>
            <a:chExt cx="257575" cy="293025"/>
          </a:xfrm>
        </p:grpSpPr>
        <p:sp>
          <p:nvSpPr>
            <p:cNvPr id="12018" name="Google Shape;12018;p9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2" name="Google Shape;12022;p91"/>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3" name="Google Shape;12023;p91"/>
          <p:cNvGrpSpPr/>
          <p:nvPr/>
        </p:nvGrpSpPr>
        <p:grpSpPr>
          <a:xfrm>
            <a:off x="4122504" y="3231514"/>
            <a:ext cx="420796" cy="421914"/>
            <a:chOff x="-1700225" y="2768875"/>
            <a:chExt cx="291450" cy="292225"/>
          </a:xfrm>
        </p:grpSpPr>
        <p:sp>
          <p:nvSpPr>
            <p:cNvPr id="12024" name="Google Shape;12024;p9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91"/>
          <p:cNvGrpSpPr/>
          <p:nvPr/>
        </p:nvGrpSpPr>
        <p:grpSpPr>
          <a:xfrm>
            <a:off x="3590852" y="3230935"/>
            <a:ext cx="371887" cy="423069"/>
            <a:chOff x="-919700" y="2420750"/>
            <a:chExt cx="257575" cy="293025"/>
          </a:xfrm>
        </p:grpSpPr>
        <p:sp>
          <p:nvSpPr>
            <p:cNvPr id="12031" name="Google Shape;12031;p9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91"/>
          <p:cNvGrpSpPr/>
          <p:nvPr/>
        </p:nvGrpSpPr>
        <p:grpSpPr>
          <a:xfrm>
            <a:off x="1926044" y="1645950"/>
            <a:ext cx="409531" cy="410617"/>
            <a:chOff x="6679825" y="2693700"/>
            <a:chExt cx="257875" cy="258575"/>
          </a:xfrm>
        </p:grpSpPr>
        <p:sp>
          <p:nvSpPr>
            <p:cNvPr id="12035" name="Google Shape;12035;p9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91"/>
          <p:cNvGrpSpPr/>
          <p:nvPr/>
        </p:nvGrpSpPr>
        <p:grpSpPr>
          <a:xfrm>
            <a:off x="1915618" y="2142110"/>
            <a:ext cx="420531" cy="417262"/>
            <a:chOff x="6790450" y="3119050"/>
            <a:chExt cx="262750" cy="260675"/>
          </a:xfrm>
        </p:grpSpPr>
        <p:sp>
          <p:nvSpPr>
            <p:cNvPr id="12038" name="Google Shape;12038;p9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91"/>
          <p:cNvGrpSpPr/>
          <p:nvPr/>
        </p:nvGrpSpPr>
        <p:grpSpPr>
          <a:xfrm>
            <a:off x="6542730" y="3755436"/>
            <a:ext cx="358093" cy="407391"/>
            <a:chOff x="7660859" y="2571753"/>
            <a:chExt cx="366561" cy="417024"/>
          </a:xfrm>
        </p:grpSpPr>
        <p:sp>
          <p:nvSpPr>
            <p:cNvPr id="12041" name="Google Shape;12041;p9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91"/>
          <p:cNvGrpSpPr/>
          <p:nvPr/>
        </p:nvGrpSpPr>
        <p:grpSpPr>
          <a:xfrm>
            <a:off x="4077412" y="3755436"/>
            <a:ext cx="407391" cy="407391"/>
            <a:chOff x="5566722" y="2571753"/>
            <a:chExt cx="417024" cy="417024"/>
          </a:xfrm>
        </p:grpSpPr>
        <p:sp>
          <p:nvSpPr>
            <p:cNvPr id="12045" name="Google Shape;12045;p9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91"/>
          <p:cNvGrpSpPr/>
          <p:nvPr/>
        </p:nvGrpSpPr>
        <p:grpSpPr>
          <a:xfrm>
            <a:off x="4693744" y="3857692"/>
            <a:ext cx="407381" cy="202880"/>
            <a:chOff x="6090251" y="2676413"/>
            <a:chExt cx="417014" cy="207677"/>
          </a:xfrm>
        </p:grpSpPr>
        <p:sp>
          <p:nvSpPr>
            <p:cNvPr id="12048" name="Google Shape;12048;p9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91"/>
          <p:cNvGrpSpPr/>
          <p:nvPr/>
        </p:nvGrpSpPr>
        <p:grpSpPr>
          <a:xfrm>
            <a:off x="5926398" y="3755436"/>
            <a:ext cx="407391" cy="407391"/>
            <a:chOff x="7137330" y="2571753"/>
            <a:chExt cx="417024" cy="417024"/>
          </a:xfrm>
        </p:grpSpPr>
        <p:sp>
          <p:nvSpPr>
            <p:cNvPr id="12053" name="Google Shape;12053;p9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91"/>
          <p:cNvGrpSpPr/>
          <p:nvPr/>
        </p:nvGrpSpPr>
        <p:grpSpPr>
          <a:xfrm>
            <a:off x="5310066" y="3755436"/>
            <a:ext cx="407391" cy="407391"/>
            <a:chOff x="6613801" y="2571753"/>
            <a:chExt cx="417024" cy="417024"/>
          </a:xfrm>
        </p:grpSpPr>
        <p:sp>
          <p:nvSpPr>
            <p:cNvPr id="12057" name="Google Shape;12057;p9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91"/>
          <p:cNvGrpSpPr/>
          <p:nvPr/>
        </p:nvGrpSpPr>
        <p:grpSpPr>
          <a:xfrm>
            <a:off x="7896740" y="3238780"/>
            <a:ext cx="407411" cy="407411"/>
            <a:chOff x="2964567" y="2571753"/>
            <a:chExt cx="417045" cy="417045"/>
          </a:xfrm>
        </p:grpSpPr>
        <p:sp>
          <p:nvSpPr>
            <p:cNvPr id="12063" name="Google Shape;12063;p9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91"/>
          <p:cNvGrpSpPr/>
          <p:nvPr/>
        </p:nvGrpSpPr>
        <p:grpSpPr>
          <a:xfrm>
            <a:off x="1612062" y="3815897"/>
            <a:ext cx="407391" cy="286470"/>
            <a:chOff x="3476576" y="2633631"/>
            <a:chExt cx="417024" cy="293244"/>
          </a:xfrm>
        </p:grpSpPr>
        <p:sp>
          <p:nvSpPr>
            <p:cNvPr id="12066" name="Google Shape;12066;p9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91"/>
          <p:cNvGrpSpPr/>
          <p:nvPr/>
        </p:nvGrpSpPr>
        <p:grpSpPr>
          <a:xfrm>
            <a:off x="2228394" y="3755508"/>
            <a:ext cx="407411" cy="407248"/>
            <a:chOff x="3988564" y="2571836"/>
            <a:chExt cx="417045" cy="416878"/>
          </a:xfrm>
        </p:grpSpPr>
        <p:sp>
          <p:nvSpPr>
            <p:cNvPr id="12069" name="Google Shape;12069;p9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91"/>
          <p:cNvGrpSpPr/>
          <p:nvPr/>
        </p:nvGrpSpPr>
        <p:grpSpPr>
          <a:xfrm>
            <a:off x="2844747" y="3755436"/>
            <a:ext cx="407391" cy="407391"/>
            <a:chOff x="4500573" y="2571753"/>
            <a:chExt cx="417024" cy="417024"/>
          </a:xfrm>
        </p:grpSpPr>
        <p:sp>
          <p:nvSpPr>
            <p:cNvPr id="12072" name="Google Shape;12072;p9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91"/>
          <p:cNvGrpSpPr/>
          <p:nvPr/>
        </p:nvGrpSpPr>
        <p:grpSpPr>
          <a:xfrm>
            <a:off x="3461079" y="3755436"/>
            <a:ext cx="407391" cy="407391"/>
            <a:chOff x="5012603" y="2571753"/>
            <a:chExt cx="417024" cy="417024"/>
          </a:xfrm>
        </p:grpSpPr>
        <p:sp>
          <p:nvSpPr>
            <p:cNvPr id="12075" name="Google Shape;12075;p9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7" name="Google Shape;12077;p91"/>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8" name="Google Shape;12078;p91"/>
          <p:cNvGrpSpPr/>
          <p:nvPr/>
        </p:nvGrpSpPr>
        <p:grpSpPr>
          <a:xfrm>
            <a:off x="5721826" y="3238790"/>
            <a:ext cx="407432" cy="407391"/>
            <a:chOff x="812101" y="2571761"/>
            <a:chExt cx="417066" cy="417024"/>
          </a:xfrm>
        </p:grpSpPr>
        <p:sp>
          <p:nvSpPr>
            <p:cNvPr id="12079" name="Google Shape;12079;p9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91"/>
          <p:cNvGrpSpPr/>
          <p:nvPr/>
        </p:nvGrpSpPr>
        <p:grpSpPr>
          <a:xfrm>
            <a:off x="6242420" y="3238790"/>
            <a:ext cx="407391" cy="407391"/>
            <a:chOff x="1323129" y="2571761"/>
            <a:chExt cx="417024" cy="417024"/>
          </a:xfrm>
        </p:grpSpPr>
        <p:sp>
          <p:nvSpPr>
            <p:cNvPr id="12084" name="Google Shape;12084;p9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8" name="Google Shape;12088;p91"/>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9" name="Google Shape;12089;p91"/>
          <p:cNvGrpSpPr/>
          <p:nvPr/>
        </p:nvGrpSpPr>
        <p:grpSpPr>
          <a:xfrm>
            <a:off x="7378895" y="3238843"/>
            <a:ext cx="408023" cy="407411"/>
            <a:chOff x="2344476" y="2571761"/>
            <a:chExt cx="417671" cy="417045"/>
          </a:xfrm>
        </p:grpSpPr>
        <p:sp>
          <p:nvSpPr>
            <p:cNvPr id="12090" name="Google Shape;12090;p9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91"/>
          <p:cNvGrpSpPr/>
          <p:nvPr/>
        </p:nvGrpSpPr>
        <p:grpSpPr>
          <a:xfrm>
            <a:off x="7109755" y="3759535"/>
            <a:ext cx="399178" cy="399178"/>
            <a:chOff x="2038375" y="3798025"/>
            <a:chExt cx="841792" cy="841792"/>
          </a:xfrm>
        </p:grpSpPr>
        <p:sp>
          <p:nvSpPr>
            <p:cNvPr id="12093" name="Google Shape;12093;p91"/>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1"/>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98" name="Shape 12098"/>
        <p:cNvGrpSpPr/>
        <p:nvPr/>
      </p:nvGrpSpPr>
      <p:grpSpPr>
        <a:xfrm>
          <a:off x="0" y="0"/>
          <a:ext cx="0" cy="0"/>
          <a:chOff x="0" y="0"/>
          <a:chExt cx="0" cy="0"/>
        </a:xfrm>
      </p:grpSpPr>
      <p:pic>
        <p:nvPicPr>
          <p:cNvPr id="12099" name="Google Shape;12099;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151" name="Google Shape;1151;p42"/>
          <p:cNvSpPr txBox="1"/>
          <p:nvPr>
            <p:ph idx="1" type="subTitle"/>
          </p:nvPr>
        </p:nvSpPr>
        <p:spPr>
          <a:xfrm>
            <a:off x="4669737" y="1893200"/>
            <a:ext cx="3416400" cy="19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1152" name="Google Shape;1152;p42"/>
          <p:cNvSpPr txBox="1"/>
          <p:nvPr>
            <p:ph idx="2" type="subTitle"/>
          </p:nvPr>
        </p:nvSpPr>
        <p:spPr>
          <a:xfrm>
            <a:off x="1057863" y="1893200"/>
            <a:ext cx="3416400" cy="191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a:t>
            </a:r>
            <a:r>
              <a:rPr lang="en"/>
              <a:t>Mercurius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4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Effective diagram</a:t>
            </a:r>
            <a:endParaRPr/>
          </a:p>
        </p:txBody>
      </p:sp>
      <p:sp>
        <p:nvSpPr>
          <p:cNvPr id="1158" name="Google Shape;1158;p43"/>
          <p:cNvSpPr txBox="1"/>
          <p:nvPr>
            <p:ph idx="1" type="subTitle"/>
          </p:nvPr>
        </p:nvSpPr>
        <p:spPr>
          <a:xfrm>
            <a:off x="720000" y="170030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159" name="Google Shape;1159;p43"/>
          <p:cNvGrpSpPr/>
          <p:nvPr/>
        </p:nvGrpSpPr>
        <p:grpSpPr>
          <a:xfrm rot="-8099754">
            <a:off x="6559332" y="2975599"/>
            <a:ext cx="504327" cy="504327"/>
            <a:chOff x="3490600" y="4349100"/>
            <a:chExt cx="509775" cy="509775"/>
          </a:xfrm>
        </p:grpSpPr>
        <p:sp>
          <p:nvSpPr>
            <p:cNvPr id="1160" name="Google Shape;1160;p4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43"/>
          <p:cNvGrpSpPr/>
          <p:nvPr/>
        </p:nvGrpSpPr>
        <p:grpSpPr>
          <a:xfrm>
            <a:off x="5656000" y="-248324"/>
            <a:ext cx="3309525" cy="5563750"/>
            <a:chOff x="5656000" y="-248324"/>
            <a:chExt cx="3309525" cy="5563750"/>
          </a:xfrm>
        </p:grpSpPr>
        <p:grpSp>
          <p:nvGrpSpPr>
            <p:cNvPr id="1166" name="Google Shape;1166;p43"/>
            <p:cNvGrpSpPr/>
            <p:nvPr/>
          </p:nvGrpSpPr>
          <p:grpSpPr>
            <a:xfrm rot="10800000">
              <a:off x="7052900" y="2077044"/>
              <a:ext cx="911691" cy="912987"/>
              <a:chOff x="2751838" y="727063"/>
              <a:chExt cx="738750" cy="739800"/>
            </a:xfrm>
          </p:grpSpPr>
          <p:sp>
            <p:nvSpPr>
              <p:cNvPr id="1167" name="Google Shape;1167;p4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43"/>
            <p:cNvGrpSpPr/>
            <p:nvPr/>
          </p:nvGrpSpPr>
          <p:grpSpPr>
            <a:xfrm rot="5400000">
              <a:off x="6342088" y="-248312"/>
              <a:ext cx="1499225" cy="1499200"/>
              <a:chOff x="6581450" y="2637538"/>
              <a:chExt cx="1499225" cy="1499200"/>
            </a:xfrm>
          </p:grpSpPr>
          <p:sp>
            <p:nvSpPr>
              <p:cNvPr id="1172" name="Google Shape;1172;p4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3"/>
            <p:cNvGrpSpPr/>
            <p:nvPr/>
          </p:nvGrpSpPr>
          <p:grpSpPr>
            <a:xfrm flipH="1" rot="10800000">
              <a:off x="7466300" y="2871126"/>
              <a:ext cx="1499225" cy="1498200"/>
              <a:chOff x="1416625" y="2290438"/>
              <a:chExt cx="1499225" cy="1498200"/>
            </a:xfrm>
          </p:grpSpPr>
          <p:sp>
            <p:nvSpPr>
              <p:cNvPr id="1180" name="Google Shape;1180;p43"/>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43"/>
            <p:cNvGrpSpPr/>
            <p:nvPr/>
          </p:nvGrpSpPr>
          <p:grpSpPr>
            <a:xfrm flipH="1" rot="10800000">
              <a:off x="7466300" y="697776"/>
              <a:ext cx="1499225" cy="1498200"/>
              <a:chOff x="1416625" y="2290438"/>
              <a:chExt cx="1499225" cy="1498200"/>
            </a:xfrm>
          </p:grpSpPr>
          <p:sp>
            <p:nvSpPr>
              <p:cNvPr id="1190" name="Google Shape;1190;p43"/>
              <p:cNvSpPr/>
              <p:nvPr/>
            </p:nvSpPr>
            <p:spPr>
              <a:xfrm>
                <a:off x="2221650" y="3094438"/>
                <a:ext cx="694200" cy="694200"/>
              </a:xfrm>
              <a:custGeom>
                <a:rect b="b" l="l" r="r" t="t"/>
                <a:pathLst>
                  <a:path extrusionOk="0" h="27768" w="27768">
                    <a:moveTo>
                      <a:pt x="0" y="0"/>
                    </a:moveTo>
                    <a:lnTo>
                      <a:pt x="0" y="27767"/>
                    </a:lnTo>
                    <a:lnTo>
                      <a:pt x="277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1416625" y="2290438"/>
                <a:ext cx="694175" cy="694200"/>
              </a:xfrm>
              <a:custGeom>
                <a:rect b="b" l="l" r="r" t="t"/>
                <a:pathLst>
                  <a:path extrusionOk="0" h="27768" w="27767">
                    <a:moveTo>
                      <a:pt x="27767" y="1"/>
                    </a:moveTo>
                    <a:lnTo>
                      <a:pt x="0" y="27768"/>
                    </a:lnTo>
                    <a:lnTo>
                      <a:pt x="27767" y="27768"/>
                    </a:lnTo>
                    <a:lnTo>
                      <a:pt x="27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1416625" y="3094438"/>
                <a:ext cx="694175" cy="694200"/>
              </a:xfrm>
              <a:custGeom>
                <a:rect b="b" l="l" r="r" t="t"/>
                <a:pathLst>
                  <a:path extrusionOk="0" h="27768" w="27767">
                    <a:moveTo>
                      <a:pt x="0" y="0"/>
                    </a:moveTo>
                    <a:lnTo>
                      <a:pt x="27767" y="27767"/>
                    </a:lnTo>
                    <a:lnTo>
                      <a:pt x="27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2221650" y="2290438"/>
                <a:ext cx="694200" cy="694200"/>
              </a:xfrm>
              <a:custGeom>
                <a:rect b="b" l="l" r="r" t="t"/>
                <a:pathLst>
                  <a:path extrusionOk="0" h="27768" w="27768">
                    <a:moveTo>
                      <a:pt x="0" y="1"/>
                    </a:moveTo>
                    <a:lnTo>
                      <a:pt x="0" y="27768"/>
                    </a:lnTo>
                    <a:lnTo>
                      <a:pt x="27767" y="27768"/>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2224750" y="2637538"/>
                <a:ext cx="344000" cy="342950"/>
              </a:xfrm>
              <a:custGeom>
                <a:rect b="b" l="l" r="r" t="t"/>
                <a:pathLst>
                  <a:path extrusionOk="0" h="13718" w="13760">
                    <a:moveTo>
                      <a:pt x="1" y="0"/>
                    </a:moveTo>
                    <a:lnTo>
                      <a:pt x="13760" y="13718"/>
                    </a:lnTo>
                    <a:lnTo>
                      <a:pt x="137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2224750" y="3098588"/>
                <a:ext cx="344000" cy="342950"/>
              </a:xfrm>
              <a:custGeom>
                <a:rect b="b" l="l" r="r" t="t"/>
                <a:pathLst>
                  <a:path extrusionOk="0" h="13718" w="13760">
                    <a:moveTo>
                      <a:pt x="13760" y="0"/>
                    </a:moveTo>
                    <a:lnTo>
                      <a:pt x="1" y="13718"/>
                    </a:lnTo>
                    <a:lnTo>
                      <a:pt x="13760" y="13718"/>
                    </a:lnTo>
                    <a:lnTo>
                      <a:pt x="137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1763700" y="3098588"/>
                <a:ext cx="342975" cy="342950"/>
              </a:xfrm>
              <a:custGeom>
                <a:rect b="b" l="l" r="r" t="t"/>
                <a:pathLst>
                  <a:path extrusionOk="0" h="13718" w="13719">
                    <a:moveTo>
                      <a:pt x="1" y="0"/>
                    </a:moveTo>
                    <a:lnTo>
                      <a:pt x="1" y="13718"/>
                    </a:lnTo>
                    <a:lnTo>
                      <a:pt x="13718" y="13718"/>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1763700" y="2637538"/>
                <a:ext cx="342975" cy="342950"/>
              </a:xfrm>
              <a:custGeom>
                <a:rect b="b" l="l" r="r" t="t"/>
                <a:pathLst>
                  <a:path extrusionOk="0" h="13718" w="13719">
                    <a:moveTo>
                      <a:pt x="1" y="0"/>
                    </a:moveTo>
                    <a:lnTo>
                      <a:pt x="1" y="13718"/>
                    </a:lnTo>
                    <a:lnTo>
                      <a:pt x="137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1987500" y="2861313"/>
                <a:ext cx="357475" cy="356450"/>
              </a:xfrm>
              <a:custGeom>
                <a:rect b="b" l="l" r="r" t="t"/>
                <a:pathLst>
                  <a:path extrusionOk="0" h="14258" w="14299">
                    <a:moveTo>
                      <a:pt x="7128" y="1"/>
                    </a:moveTo>
                    <a:lnTo>
                      <a:pt x="0" y="7129"/>
                    </a:lnTo>
                    <a:lnTo>
                      <a:pt x="7128" y="14257"/>
                    </a:lnTo>
                    <a:lnTo>
                      <a:pt x="14298" y="7129"/>
                    </a:lnTo>
                    <a:lnTo>
                      <a:pt x="7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43"/>
            <p:cNvGrpSpPr/>
            <p:nvPr/>
          </p:nvGrpSpPr>
          <p:grpSpPr>
            <a:xfrm flipH="1" rot="5400000">
              <a:off x="6342088" y="3816213"/>
              <a:ext cx="1499225" cy="1499200"/>
              <a:chOff x="6581450" y="2637538"/>
              <a:chExt cx="1499225" cy="1499200"/>
            </a:xfrm>
          </p:grpSpPr>
          <p:sp>
            <p:nvSpPr>
              <p:cNvPr id="1200" name="Google Shape;1200;p43"/>
              <p:cNvSpPr/>
              <p:nvPr/>
            </p:nvSpPr>
            <p:spPr>
              <a:xfrm>
                <a:off x="7386475" y="2637538"/>
                <a:ext cx="694200" cy="694175"/>
              </a:xfrm>
              <a:custGeom>
                <a:rect b="b" l="l" r="r" t="t"/>
                <a:pathLst>
                  <a:path extrusionOk="0" h="27767" w="27768">
                    <a:moveTo>
                      <a:pt x="1" y="0"/>
                    </a:moveTo>
                    <a:lnTo>
                      <a:pt x="1" y="27767"/>
                    </a:lnTo>
                    <a:lnTo>
                      <a:pt x="27768" y="27767"/>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6581450" y="3442563"/>
                <a:ext cx="694200" cy="694175"/>
              </a:xfrm>
              <a:custGeom>
                <a:rect b="b" l="l" r="r" t="t"/>
                <a:pathLst>
                  <a:path extrusionOk="0" h="27767" w="27768">
                    <a:moveTo>
                      <a:pt x="1" y="0"/>
                    </a:moveTo>
                    <a:lnTo>
                      <a:pt x="27768" y="27767"/>
                    </a:lnTo>
                    <a:lnTo>
                      <a:pt x="277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6928550" y="3446688"/>
                <a:ext cx="342950" cy="342975"/>
              </a:xfrm>
              <a:custGeom>
                <a:rect b="b" l="l" r="r" t="t"/>
                <a:pathLst>
                  <a:path extrusionOk="0" h="13719" w="13718">
                    <a:moveTo>
                      <a:pt x="0" y="1"/>
                    </a:moveTo>
                    <a:lnTo>
                      <a:pt x="0" y="13719"/>
                    </a:lnTo>
                    <a:lnTo>
                      <a:pt x="13718" y="137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7390625" y="3446688"/>
                <a:ext cx="342975" cy="342975"/>
              </a:xfrm>
              <a:custGeom>
                <a:rect b="b" l="l" r="r" t="t"/>
                <a:pathLst>
                  <a:path extrusionOk="0" h="13719" w="13719">
                    <a:moveTo>
                      <a:pt x="13718" y="1"/>
                    </a:moveTo>
                    <a:lnTo>
                      <a:pt x="1" y="13719"/>
                    </a:lnTo>
                    <a:lnTo>
                      <a:pt x="13718" y="13719"/>
                    </a:lnTo>
                    <a:lnTo>
                      <a:pt x="137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7390625" y="2984613"/>
                <a:ext cx="342975" cy="344000"/>
              </a:xfrm>
              <a:custGeom>
                <a:rect b="b" l="l" r="r" t="t"/>
                <a:pathLst>
                  <a:path extrusionOk="0" h="13760" w="13719">
                    <a:moveTo>
                      <a:pt x="1" y="0"/>
                    </a:moveTo>
                    <a:lnTo>
                      <a:pt x="13718" y="13759"/>
                    </a:lnTo>
                    <a:lnTo>
                      <a:pt x="137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6928550" y="2984613"/>
                <a:ext cx="342950" cy="344000"/>
              </a:xfrm>
              <a:custGeom>
                <a:rect b="b" l="l" r="r" t="t"/>
                <a:pathLst>
                  <a:path extrusionOk="0" h="13760" w="13718">
                    <a:moveTo>
                      <a:pt x="0" y="0"/>
                    </a:moveTo>
                    <a:lnTo>
                      <a:pt x="0" y="13759"/>
                    </a:lnTo>
                    <a:lnTo>
                      <a:pt x="13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7152325" y="3209438"/>
                <a:ext cx="357475" cy="356425"/>
              </a:xfrm>
              <a:custGeom>
                <a:rect b="b" l="l" r="r" t="t"/>
                <a:pathLst>
                  <a:path extrusionOk="0" h="14257" w="14299">
                    <a:moveTo>
                      <a:pt x="7170" y="0"/>
                    </a:moveTo>
                    <a:lnTo>
                      <a:pt x="1" y="7129"/>
                    </a:lnTo>
                    <a:lnTo>
                      <a:pt x="7170" y="14257"/>
                    </a:lnTo>
                    <a:lnTo>
                      <a:pt x="14299" y="7129"/>
                    </a:lnTo>
                    <a:lnTo>
                      <a:pt x="71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43"/>
            <p:cNvGrpSpPr/>
            <p:nvPr/>
          </p:nvGrpSpPr>
          <p:grpSpPr>
            <a:xfrm rot="-8099754">
              <a:off x="6559332" y="1587149"/>
              <a:ext cx="504327" cy="504327"/>
              <a:chOff x="3490600" y="4349100"/>
              <a:chExt cx="509775" cy="509775"/>
            </a:xfrm>
          </p:grpSpPr>
          <p:sp>
            <p:nvSpPr>
              <p:cNvPr id="1208" name="Google Shape;1208;p43"/>
              <p:cNvSpPr/>
              <p:nvPr/>
            </p:nvSpPr>
            <p:spPr>
              <a:xfrm>
                <a:off x="3782775" y="4349100"/>
                <a:ext cx="217600" cy="217600"/>
              </a:xfrm>
              <a:custGeom>
                <a:rect b="b" l="l" r="r" t="t"/>
                <a:pathLst>
                  <a:path extrusionOk="0" h="8704" w="8704">
                    <a:moveTo>
                      <a:pt x="1" y="0"/>
                    </a:moveTo>
                    <a:lnTo>
                      <a:pt x="8704" y="8703"/>
                    </a:lnTo>
                    <a:lnTo>
                      <a:pt x="87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3490600" y="4349100"/>
                <a:ext cx="217600" cy="217600"/>
              </a:xfrm>
              <a:custGeom>
                <a:rect b="b" l="l" r="r" t="t"/>
                <a:pathLst>
                  <a:path extrusionOk="0" h="8704" w="8704">
                    <a:moveTo>
                      <a:pt x="1" y="0"/>
                    </a:moveTo>
                    <a:lnTo>
                      <a:pt x="1"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3490600" y="4641275"/>
                <a:ext cx="217600" cy="217600"/>
              </a:xfrm>
              <a:custGeom>
                <a:rect b="b" l="l" r="r" t="t"/>
                <a:pathLst>
                  <a:path extrusionOk="0" h="8704" w="8704">
                    <a:moveTo>
                      <a:pt x="1" y="0"/>
                    </a:moveTo>
                    <a:lnTo>
                      <a:pt x="1" y="8703"/>
                    </a:lnTo>
                    <a:lnTo>
                      <a:pt x="8704" y="8703"/>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3782775" y="4641275"/>
                <a:ext cx="217600" cy="217600"/>
              </a:xfrm>
              <a:custGeom>
                <a:rect b="b" l="l" r="r" t="t"/>
                <a:pathLst>
                  <a:path extrusionOk="0" h="8704" w="8704">
                    <a:moveTo>
                      <a:pt x="8704" y="0"/>
                    </a:moveTo>
                    <a:lnTo>
                      <a:pt x="1" y="8703"/>
                    </a:lnTo>
                    <a:lnTo>
                      <a:pt x="8704" y="8703"/>
                    </a:lnTo>
                    <a:lnTo>
                      <a:pt x="87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3632550" y="4491025"/>
                <a:ext cx="225900" cy="225900"/>
              </a:xfrm>
              <a:custGeom>
                <a:rect b="b" l="l" r="r" t="t"/>
                <a:pathLst>
                  <a:path extrusionOk="0" h="9036" w="9036">
                    <a:moveTo>
                      <a:pt x="4518" y="1"/>
                    </a:moveTo>
                    <a:lnTo>
                      <a:pt x="1" y="4518"/>
                    </a:lnTo>
                    <a:lnTo>
                      <a:pt x="4518" y="9035"/>
                    </a:lnTo>
                    <a:lnTo>
                      <a:pt x="9035" y="4518"/>
                    </a:lnTo>
                    <a:lnTo>
                      <a:pt x="45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43"/>
            <p:cNvGrpSpPr/>
            <p:nvPr/>
          </p:nvGrpSpPr>
          <p:grpSpPr>
            <a:xfrm rot="10800000">
              <a:off x="5656000" y="2077044"/>
              <a:ext cx="911691" cy="912987"/>
              <a:chOff x="2751838" y="727063"/>
              <a:chExt cx="738750" cy="739800"/>
            </a:xfrm>
          </p:grpSpPr>
          <p:sp>
            <p:nvSpPr>
              <p:cNvPr id="1214" name="Google Shape;1214;p43"/>
              <p:cNvSpPr/>
              <p:nvPr/>
            </p:nvSpPr>
            <p:spPr>
              <a:xfrm>
                <a:off x="2751838" y="1123888"/>
                <a:ext cx="344000" cy="342975"/>
              </a:xfrm>
              <a:custGeom>
                <a:rect b="b" l="l" r="r" t="t"/>
                <a:pathLst>
                  <a:path extrusionOk="0" h="13719" w="13760">
                    <a:moveTo>
                      <a:pt x="0" y="0"/>
                    </a:moveTo>
                    <a:lnTo>
                      <a:pt x="13759" y="13718"/>
                    </a:lnTo>
                    <a:lnTo>
                      <a:pt x="137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3147613" y="1123888"/>
                <a:ext cx="342975" cy="342975"/>
              </a:xfrm>
              <a:custGeom>
                <a:rect b="b" l="l" r="r" t="t"/>
                <a:pathLst>
                  <a:path extrusionOk="0" h="13719" w="13719">
                    <a:moveTo>
                      <a:pt x="0" y="0"/>
                    </a:moveTo>
                    <a:lnTo>
                      <a:pt x="0" y="13718"/>
                    </a:lnTo>
                    <a:lnTo>
                      <a:pt x="13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2751838" y="727063"/>
                <a:ext cx="344000" cy="344000"/>
              </a:xfrm>
              <a:custGeom>
                <a:rect b="b" l="l" r="r" t="t"/>
                <a:pathLst>
                  <a:path extrusionOk="0" h="13760" w="13760">
                    <a:moveTo>
                      <a:pt x="13759" y="1"/>
                    </a:moveTo>
                    <a:lnTo>
                      <a:pt x="0" y="13760"/>
                    </a:lnTo>
                    <a:lnTo>
                      <a:pt x="13759" y="13760"/>
                    </a:lnTo>
                    <a:lnTo>
                      <a:pt x="137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3147613" y="727063"/>
                <a:ext cx="342975" cy="344000"/>
              </a:xfrm>
              <a:custGeom>
                <a:rect b="b" l="l" r="r" t="t"/>
                <a:pathLst>
                  <a:path extrusionOk="0" h="13760" w="13719">
                    <a:moveTo>
                      <a:pt x="0" y="1"/>
                    </a:moveTo>
                    <a:lnTo>
                      <a:pt x="0" y="13760"/>
                    </a:lnTo>
                    <a:lnTo>
                      <a:pt x="13718" y="137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Tips for educators</a:t>
            </a:r>
            <a:endParaRPr/>
          </a:p>
        </p:txBody>
      </p:sp>
      <p:sp>
        <p:nvSpPr>
          <p:cNvPr id="1223" name="Google Shape;1223;p44"/>
          <p:cNvSpPr txBox="1"/>
          <p:nvPr>
            <p:ph idx="1" type="subTitle"/>
          </p:nvPr>
        </p:nvSpPr>
        <p:spPr>
          <a:xfrm>
            <a:off x="4845231" y="2913125"/>
            <a:ext cx="2795700" cy="107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224" name="Google Shape;1224;p44"/>
          <p:cNvSpPr txBox="1"/>
          <p:nvPr>
            <p:ph idx="2" type="subTitle"/>
          </p:nvPr>
        </p:nvSpPr>
        <p:spPr>
          <a:xfrm>
            <a:off x="1503050" y="2913125"/>
            <a:ext cx="2795700" cy="107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225" name="Google Shape;1225;p44"/>
          <p:cNvSpPr txBox="1"/>
          <p:nvPr>
            <p:ph idx="3" type="subTitle"/>
          </p:nvPr>
        </p:nvSpPr>
        <p:spPr>
          <a:xfrm>
            <a:off x="1503050" y="2504625"/>
            <a:ext cx="27957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26" name="Google Shape;1226;p44"/>
          <p:cNvSpPr txBox="1"/>
          <p:nvPr>
            <p:ph idx="4" type="subTitle"/>
          </p:nvPr>
        </p:nvSpPr>
        <p:spPr>
          <a:xfrm>
            <a:off x="4845241" y="2504625"/>
            <a:ext cx="27957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27" name="Google Shape;1227;p44"/>
          <p:cNvSpPr/>
          <p:nvPr/>
        </p:nvSpPr>
        <p:spPr>
          <a:xfrm>
            <a:off x="2682613" y="1747138"/>
            <a:ext cx="436575" cy="436575"/>
          </a:xfrm>
          <a:custGeom>
            <a:rect b="b" l="l" r="r" t="t"/>
            <a:pathLst>
              <a:path extrusionOk="0" h="17463" w="17463">
                <a:moveTo>
                  <a:pt x="8195" y="1030"/>
                </a:moveTo>
                <a:lnTo>
                  <a:pt x="8195" y="3475"/>
                </a:lnTo>
                <a:lnTo>
                  <a:pt x="8281" y="3647"/>
                </a:lnTo>
                <a:lnTo>
                  <a:pt x="8367" y="3819"/>
                </a:lnTo>
                <a:lnTo>
                  <a:pt x="8495" y="3904"/>
                </a:lnTo>
                <a:lnTo>
                  <a:pt x="8581" y="3947"/>
                </a:lnTo>
                <a:lnTo>
                  <a:pt x="8753" y="3990"/>
                </a:lnTo>
                <a:lnTo>
                  <a:pt x="8881" y="3947"/>
                </a:lnTo>
                <a:lnTo>
                  <a:pt x="9010" y="3904"/>
                </a:lnTo>
                <a:lnTo>
                  <a:pt x="9182" y="3819"/>
                </a:lnTo>
                <a:lnTo>
                  <a:pt x="9396" y="3776"/>
                </a:lnTo>
                <a:lnTo>
                  <a:pt x="9611" y="3819"/>
                </a:lnTo>
                <a:lnTo>
                  <a:pt x="9782" y="3861"/>
                </a:lnTo>
                <a:lnTo>
                  <a:pt x="9954" y="3947"/>
                </a:lnTo>
                <a:lnTo>
                  <a:pt x="10083" y="4119"/>
                </a:lnTo>
                <a:lnTo>
                  <a:pt x="10169" y="4248"/>
                </a:lnTo>
                <a:lnTo>
                  <a:pt x="10254" y="4419"/>
                </a:lnTo>
                <a:lnTo>
                  <a:pt x="10254" y="4634"/>
                </a:lnTo>
                <a:lnTo>
                  <a:pt x="10254" y="4805"/>
                </a:lnTo>
                <a:lnTo>
                  <a:pt x="10169" y="5020"/>
                </a:lnTo>
                <a:lnTo>
                  <a:pt x="10040" y="5234"/>
                </a:lnTo>
                <a:lnTo>
                  <a:pt x="9868" y="5363"/>
                </a:lnTo>
                <a:lnTo>
                  <a:pt x="9697" y="5449"/>
                </a:lnTo>
                <a:lnTo>
                  <a:pt x="9525" y="5492"/>
                </a:lnTo>
                <a:lnTo>
                  <a:pt x="9310" y="5492"/>
                </a:lnTo>
                <a:lnTo>
                  <a:pt x="9139" y="5449"/>
                </a:lnTo>
                <a:lnTo>
                  <a:pt x="9010" y="5363"/>
                </a:lnTo>
                <a:lnTo>
                  <a:pt x="8881" y="5320"/>
                </a:lnTo>
                <a:lnTo>
                  <a:pt x="8581" y="5320"/>
                </a:lnTo>
                <a:lnTo>
                  <a:pt x="8495" y="5363"/>
                </a:lnTo>
                <a:lnTo>
                  <a:pt x="8367" y="5449"/>
                </a:lnTo>
                <a:lnTo>
                  <a:pt x="8281" y="5578"/>
                </a:lnTo>
                <a:lnTo>
                  <a:pt x="8238" y="5706"/>
                </a:lnTo>
                <a:lnTo>
                  <a:pt x="8195" y="5835"/>
                </a:lnTo>
                <a:lnTo>
                  <a:pt x="8195" y="8238"/>
                </a:lnTo>
                <a:lnTo>
                  <a:pt x="6479" y="8238"/>
                </a:lnTo>
                <a:lnTo>
                  <a:pt x="6479" y="7852"/>
                </a:lnTo>
                <a:lnTo>
                  <a:pt x="6393" y="7466"/>
                </a:lnTo>
                <a:lnTo>
                  <a:pt x="6307" y="7251"/>
                </a:lnTo>
                <a:lnTo>
                  <a:pt x="6178" y="7036"/>
                </a:lnTo>
                <a:lnTo>
                  <a:pt x="6050" y="6822"/>
                </a:lnTo>
                <a:lnTo>
                  <a:pt x="5878" y="6650"/>
                </a:lnTo>
                <a:lnTo>
                  <a:pt x="5664" y="6522"/>
                </a:lnTo>
                <a:lnTo>
                  <a:pt x="5449" y="6393"/>
                </a:lnTo>
                <a:lnTo>
                  <a:pt x="5234" y="6307"/>
                </a:lnTo>
                <a:lnTo>
                  <a:pt x="5020" y="6221"/>
                </a:lnTo>
                <a:lnTo>
                  <a:pt x="4591" y="6178"/>
                </a:lnTo>
                <a:lnTo>
                  <a:pt x="4162" y="6221"/>
                </a:lnTo>
                <a:lnTo>
                  <a:pt x="3776" y="6393"/>
                </a:lnTo>
                <a:lnTo>
                  <a:pt x="3432" y="6607"/>
                </a:lnTo>
                <a:lnTo>
                  <a:pt x="3132" y="6908"/>
                </a:lnTo>
                <a:lnTo>
                  <a:pt x="2918" y="7251"/>
                </a:lnTo>
                <a:lnTo>
                  <a:pt x="2789" y="7637"/>
                </a:lnTo>
                <a:lnTo>
                  <a:pt x="2746" y="8066"/>
                </a:lnTo>
                <a:lnTo>
                  <a:pt x="2746" y="8238"/>
                </a:lnTo>
                <a:lnTo>
                  <a:pt x="1030" y="8238"/>
                </a:lnTo>
                <a:lnTo>
                  <a:pt x="1030" y="1888"/>
                </a:lnTo>
                <a:lnTo>
                  <a:pt x="1030" y="1716"/>
                </a:lnTo>
                <a:lnTo>
                  <a:pt x="1073" y="1545"/>
                </a:lnTo>
                <a:lnTo>
                  <a:pt x="1158" y="1416"/>
                </a:lnTo>
                <a:lnTo>
                  <a:pt x="1287" y="1287"/>
                </a:lnTo>
                <a:lnTo>
                  <a:pt x="1416" y="1158"/>
                </a:lnTo>
                <a:lnTo>
                  <a:pt x="1545" y="1116"/>
                </a:lnTo>
                <a:lnTo>
                  <a:pt x="1716" y="1030"/>
                </a:lnTo>
                <a:close/>
                <a:moveTo>
                  <a:pt x="15746" y="1030"/>
                </a:moveTo>
                <a:lnTo>
                  <a:pt x="15918" y="1116"/>
                </a:lnTo>
                <a:lnTo>
                  <a:pt x="16047" y="1158"/>
                </a:lnTo>
                <a:lnTo>
                  <a:pt x="16175" y="1287"/>
                </a:lnTo>
                <a:lnTo>
                  <a:pt x="16304" y="1416"/>
                </a:lnTo>
                <a:lnTo>
                  <a:pt x="16347" y="1545"/>
                </a:lnTo>
                <a:lnTo>
                  <a:pt x="16433" y="1716"/>
                </a:lnTo>
                <a:lnTo>
                  <a:pt x="16433" y="1888"/>
                </a:lnTo>
                <a:lnTo>
                  <a:pt x="16433" y="8238"/>
                </a:lnTo>
                <a:lnTo>
                  <a:pt x="14030" y="8238"/>
                </a:lnTo>
                <a:lnTo>
                  <a:pt x="13816" y="8281"/>
                </a:lnTo>
                <a:lnTo>
                  <a:pt x="13687" y="8367"/>
                </a:lnTo>
                <a:lnTo>
                  <a:pt x="13558" y="8495"/>
                </a:lnTo>
                <a:lnTo>
                  <a:pt x="13515" y="8624"/>
                </a:lnTo>
                <a:lnTo>
                  <a:pt x="13515" y="8753"/>
                </a:lnTo>
                <a:lnTo>
                  <a:pt x="13515" y="8881"/>
                </a:lnTo>
                <a:lnTo>
                  <a:pt x="13558" y="9010"/>
                </a:lnTo>
                <a:lnTo>
                  <a:pt x="13687" y="9225"/>
                </a:lnTo>
                <a:lnTo>
                  <a:pt x="13687" y="9439"/>
                </a:lnTo>
                <a:lnTo>
                  <a:pt x="13687" y="9611"/>
                </a:lnTo>
                <a:lnTo>
                  <a:pt x="13601" y="9782"/>
                </a:lnTo>
                <a:lnTo>
                  <a:pt x="13515" y="9954"/>
                </a:lnTo>
                <a:lnTo>
                  <a:pt x="13386" y="10083"/>
                </a:lnTo>
                <a:lnTo>
                  <a:pt x="13215" y="10211"/>
                </a:lnTo>
                <a:lnTo>
                  <a:pt x="13043" y="10254"/>
                </a:lnTo>
                <a:lnTo>
                  <a:pt x="12872" y="10297"/>
                </a:lnTo>
                <a:lnTo>
                  <a:pt x="12657" y="10254"/>
                </a:lnTo>
                <a:lnTo>
                  <a:pt x="12443" y="10211"/>
                </a:lnTo>
                <a:lnTo>
                  <a:pt x="12271" y="10083"/>
                </a:lnTo>
                <a:lnTo>
                  <a:pt x="12142" y="9911"/>
                </a:lnTo>
                <a:lnTo>
                  <a:pt x="12014" y="9697"/>
                </a:lnTo>
                <a:lnTo>
                  <a:pt x="11971" y="9525"/>
                </a:lnTo>
                <a:lnTo>
                  <a:pt x="11971" y="9353"/>
                </a:lnTo>
                <a:lnTo>
                  <a:pt x="12014" y="9182"/>
                </a:lnTo>
                <a:lnTo>
                  <a:pt x="12099" y="9010"/>
                </a:lnTo>
                <a:lnTo>
                  <a:pt x="12142" y="8881"/>
                </a:lnTo>
                <a:lnTo>
                  <a:pt x="12185" y="8753"/>
                </a:lnTo>
                <a:lnTo>
                  <a:pt x="12142" y="8624"/>
                </a:lnTo>
                <a:lnTo>
                  <a:pt x="12099" y="8495"/>
                </a:lnTo>
                <a:lnTo>
                  <a:pt x="12014" y="8367"/>
                </a:lnTo>
                <a:lnTo>
                  <a:pt x="11928" y="8324"/>
                </a:lnTo>
                <a:lnTo>
                  <a:pt x="11799" y="8238"/>
                </a:lnTo>
                <a:lnTo>
                  <a:pt x="9225" y="8238"/>
                </a:lnTo>
                <a:lnTo>
                  <a:pt x="9225" y="6522"/>
                </a:lnTo>
                <a:lnTo>
                  <a:pt x="9611" y="6522"/>
                </a:lnTo>
                <a:lnTo>
                  <a:pt x="9997" y="6436"/>
                </a:lnTo>
                <a:lnTo>
                  <a:pt x="10211" y="6350"/>
                </a:lnTo>
                <a:lnTo>
                  <a:pt x="10426" y="6221"/>
                </a:lnTo>
                <a:lnTo>
                  <a:pt x="10641" y="6050"/>
                </a:lnTo>
                <a:lnTo>
                  <a:pt x="10812" y="5878"/>
                </a:lnTo>
                <a:lnTo>
                  <a:pt x="10984" y="5706"/>
                </a:lnTo>
                <a:lnTo>
                  <a:pt x="11113" y="5492"/>
                </a:lnTo>
                <a:lnTo>
                  <a:pt x="11198" y="5277"/>
                </a:lnTo>
                <a:lnTo>
                  <a:pt x="11241" y="5020"/>
                </a:lnTo>
                <a:lnTo>
                  <a:pt x="11284" y="4591"/>
                </a:lnTo>
                <a:lnTo>
                  <a:pt x="11241" y="4205"/>
                </a:lnTo>
                <a:lnTo>
                  <a:pt x="11113" y="3819"/>
                </a:lnTo>
                <a:lnTo>
                  <a:pt x="10855" y="3432"/>
                </a:lnTo>
                <a:lnTo>
                  <a:pt x="10555" y="3175"/>
                </a:lnTo>
                <a:lnTo>
                  <a:pt x="10211" y="2960"/>
                </a:lnTo>
                <a:lnTo>
                  <a:pt x="9825" y="2789"/>
                </a:lnTo>
                <a:lnTo>
                  <a:pt x="9396" y="2746"/>
                </a:lnTo>
                <a:lnTo>
                  <a:pt x="9268" y="2789"/>
                </a:lnTo>
                <a:lnTo>
                  <a:pt x="9268" y="1030"/>
                </a:lnTo>
                <a:close/>
                <a:moveTo>
                  <a:pt x="4805" y="7208"/>
                </a:moveTo>
                <a:lnTo>
                  <a:pt x="5020" y="7294"/>
                </a:lnTo>
                <a:lnTo>
                  <a:pt x="5192" y="7423"/>
                </a:lnTo>
                <a:lnTo>
                  <a:pt x="5320" y="7594"/>
                </a:lnTo>
                <a:lnTo>
                  <a:pt x="5449" y="7766"/>
                </a:lnTo>
                <a:lnTo>
                  <a:pt x="5492" y="7980"/>
                </a:lnTo>
                <a:lnTo>
                  <a:pt x="5492" y="8152"/>
                </a:lnTo>
                <a:lnTo>
                  <a:pt x="5449" y="8324"/>
                </a:lnTo>
                <a:lnTo>
                  <a:pt x="5363" y="8495"/>
                </a:lnTo>
                <a:lnTo>
                  <a:pt x="5277" y="8624"/>
                </a:lnTo>
                <a:lnTo>
                  <a:pt x="5277" y="8796"/>
                </a:lnTo>
                <a:lnTo>
                  <a:pt x="5363" y="8967"/>
                </a:lnTo>
                <a:lnTo>
                  <a:pt x="5449" y="9096"/>
                </a:lnTo>
                <a:lnTo>
                  <a:pt x="5621" y="9225"/>
                </a:lnTo>
                <a:lnTo>
                  <a:pt x="8195" y="9225"/>
                </a:lnTo>
                <a:lnTo>
                  <a:pt x="8195" y="10984"/>
                </a:lnTo>
                <a:lnTo>
                  <a:pt x="7852" y="10984"/>
                </a:lnTo>
                <a:lnTo>
                  <a:pt x="7466" y="11070"/>
                </a:lnTo>
                <a:lnTo>
                  <a:pt x="7208" y="11155"/>
                </a:lnTo>
                <a:lnTo>
                  <a:pt x="6994" y="11284"/>
                </a:lnTo>
                <a:lnTo>
                  <a:pt x="6822" y="11413"/>
                </a:lnTo>
                <a:lnTo>
                  <a:pt x="6650" y="11584"/>
                </a:lnTo>
                <a:lnTo>
                  <a:pt x="6479" y="11799"/>
                </a:lnTo>
                <a:lnTo>
                  <a:pt x="6350" y="12014"/>
                </a:lnTo>
                <a:lnTo>
                  <a:pt x="6264" y="12228"/>
                </a:lnTo>
                <a:lnTo>
                  <a:pt x="6178" y="12443"/>
                </a:lnTo>
                <a:lnTo>
                  <a:pt x="6178" y="12872"/>
                </a:lnTo>
                <a:lnTo>
                  <a:pt x="6221" y="13301"/>
                </a:lnTo>
                <a:lnTo>
                  <a:pt x="6350" y="13687"/>
                </a:lnTo>
                <a:lnTo>
                  <a:pt x="6607" y="14030"/>
                </a:lnTo>
                <a:lnTo>
                  <a:pt x="6908" y="14330"/>
                </a:lnTo>
                <a:lnTo>
                  <a:pt x="7251" y="14545"/>
                </a:lnTo>
                <a:lnTo>
                  <a:pt x="7637" y="14674"/>
                </a:lnTo>
                <a:lnTo>
                  <a:pt x="8023" y="14717"/>
                </a:lnTo>
                <a:lnTo>
                  <a:pt x="8195" y="14717"/>
                </a:lnTo>
                <a:lnTo>
                  <a:pt x="8195" y="16433"/>
                </a:lnTo>
                <a:lnTo>
                  <a:pt x="1716" y="16433"/>
                </a:lnTo>
                <a:lnTo>
                  <a:pt x="1545" y="16390"/>
                </a:lnTo>
                <a:lnTo>
                  <a:pt x="1416" y="16304"/>
                </a:lnTo>
                <a:lnTo>
                  <a:pt x="1287" y="16175"/>
                </a:lnTo>
                <a:lnTo>
                  <a:pt x="1158" y="16047"/>
                </a:lnTo>
                <a:lnTo>
                  <a:pt x="1073" y="15918"/>
                </a:lnTo>
                <a:lnTo>
                  <a:pt x="1030" y="15746"/>
                </a:lnTo>
                <a:lnTo>
                  <a:pt x="1030" y="15575"/>
                </a:lnTo>
                <a:lnTo>
                  <a:pt x="1030" y="9225"/>
                </a:lnTo>
                <a:lnTo>
                  <a:pt x="3604" y="9225"/>
                </a:lnTo>
                <a:lnTo>
                  <a:pt x="3776" y="9096"/>
                </a:lnTo>
                <a:lnTo>
                  <a:pt x="3904" y="8967"/>
                </a:lnTo>
                <a:lnTo>
                  <a:pt x="3947" y="8796"/>
                </a:lnTo>
                <a:lnTo>
                  <a:pt x="3947" y="8624"/>
                </a:lnTo>
                <a:lnTo>
                  <a:pt x="3861" y="8495"/>
                </a:lnTo>
                <a:lnTo>
                  <a:pt x="3776" y="8281"/>
                </a:lnTo>
                <a:lnTo>
                  <a:pt x="3776" y="8066"/>
                </a:lnTo>
                <a:lnTo>
                  <a:pt x="3776" y="7852"/>
                </a:lnTo>
                <a:lnTo>
                  <a:pt x="3861" y="7680"/>
                </a:lnTo>
                <a:lnTo>
                  <a:pt x="3947" y="7508"/>
                </a:lnTo>
                <a:lnTo>
                  <a:pt x="4076" y="7380"/>
                </a:lnTo>
                <a:lnTo>
                  <a:pt x="4248" y="7294"/>
                </a:lnTo>
                <a:lnTo>
                  <a:pt x="4419" y="7208"/>
                </a:lnTo>
                <a:close/>
                <a:moveTo>
                  <a:pt x="10984" y="9225"/>
                </a:moveTo>
                <a:lnTo>
                  <a:pt x="10984" y="9654"/>
                </a:lnTo>
                <a:lnTo>
                  <a:pt x="11070" y="9997"/>
                </a:lnTo>
                <a:lnTo>
                  <a:pt x="11155" y="10254"/>
                </a:lnTo>
                <a:lnTo>
                  <a:pt x="11284" y="10469"/>
                </a:lnTo>
                <a:lnTo>
                  <a:pt x="11413" y="10641"/>
                </a:lnTo>
                <a:lnTo>
                  <a:pt x="11584" y="10855"/>
                </a:lnTo>
                <a:lnTo>
                  <a:pt x="11799" y="10984"/>
                </a:lnTo>
                <a:lnTo>
                  <a:pt x="12014" y="11113"/>
                </a:lnTo>
                <a:lnTo>
                  <a:pt x="12228" y="11198"/>
                </a:lnTo>
                <a:lnTo>
                  <a:pt x="12443" y="11284"/>
                </a:lnTo>
                <a:lnTo>
                  <a:pt x="12829" y="11327"/>
                </a:lnTo>
                <a:lnTo>
                  <a:pt x="13172" y="11284"/>
                </a:lnTo>
                <a:lnTo>
                  <a:pt x="13472" y="11198"/>
                </a:lnTo>
                <a:lnTo>
                  <a:pt x="13773" y="11070"/>
                </a:lnTo>
                <a:lnTo>
                  <a:pt x="14030" y="10898"/>
                </a:lnTo>
                <a:lnTo>
                  <a:pt x="14330" y="10598"/>
                </a:lnTo>
                <a:lnTo>
                  <a:pt x="14545" y="10254"/>
                </a:lnTo>
                <a:lnTo>
                  <a:pt x="14674" y="9868"/>
                </a:lnTo>
                <a:lnTo>
                  <a:pt x="14717" y="9439"/>
                </a:lnTo>
                <a:lnTo>
                  <a:pt x="14717" y="9268"/>
                </a:lnTo>
                <a:lnTo>
                  <a:pt x="16433" y="9268"/>
                </a:lnTo>
                <a:lnTo>
                  <a:pt x="16433" y="15575"/>
                </a:lnTo>
                <a:lnTo>
                  <a:pt x="16433" y="15746"/>
                </a:lnTo>
                <a:lnTo>
                  <a:pt x="16347" y="15918"/>
                </a:lnTo>
                <a:lnTo>
                  <a:pt x="16261" y="16047"/>
                </a:lnTo>
                <a:lnTo>
                  <a:pt x="16175" y="16175"/>
                </a:lnTo>
                <a:lnTo>
                  <a:pt x="16047" y="16304"/>
                </a:lnTo>
                <a:lnTo>
                  <a:pt x="15918" y="16390"/>
                </a:lnTo>
                <a:lnTo>
                  <a:pt x="15746" y="16433"/>
                </a:lnTo>
                <a:lnTo>
                  <a:pt x="9225" y="16433"/>
                </a:lnTo>
                <a:lnTo>
                  <a:pt x="9225" y="14030"/>
                </a:lnTo>
                <a:lnTo>
                  <a:pt x="9182" y="13858"/>
                </a:lnTo>
                <a:lnTo>
                  <a:pt x="9096" y="13687"/>
                </a:lnTo>
                <a:lnTo>
                  <a:pt x="8967" y="13601"/>
                </a:lnTo>
                <a:lnTo>
                  <a:pt x="8881" y="13558"/>
                </a:lnTo>
                <a:lnTo>
                  <a:pt x="8710" y="13515"/>
                </a:lnTo>
                <a:lnTo>
                  <a:pt x="8581" y="13558"/>
                </a:lnTo>
                <a:lnTo>
                  <a:pt x="8495" y="13601"/>
                </a:lnTo>
                <a:lnTo>
                  <a:pt x="8281" y="13687"/>
                </a:lnTo>
                <a:lnTo>
                  <a:pt x="8066" y="13730"/>
                </a:lnTo>
                <a:lnTo>
                  <a:pt x="7852" y="13687"/>
                </a:lnTo>
                <a:lnTo>
                  <a:pt x="7680" y="13644"/>
                </a:lnTo>
                <a:lnTo>
                  <a:pt x="7508" y="13515"/>
                </a:lnTo>
                <a:lnTo>
                  <a:pt x="7380" y="13386"/>
                </a:lnTo>
                <a:lnTo>
                  <a:pt x="7294" y="13258"/>
                </a:lnTo>
                <a:lnTo>
                  <a:pt x="7208" y="13043"/>
                </a:lnTo>
                <a:lnTo>
                  <a:pt x="7208" y="12872"/>
                </a:lnTo>
                <a:lnTo>
                  <a:pt x="7208" y="12657"/>
                </a:lnTo>
                <a:lnTo>
                  <a:pt x="7294" y="12485"/>
                </a:lnTo>
                <a:lnTo>
                  <a:pt x="7423" y="12271"/>
                </a:lnTo>
                <a:lnTo>
                  <a:pt x="7594" y="12142"/>
                </a:lnTo>
                <a:lnTo>
                  <a:pt x="7766" y="12056"/>
                </a:lnTo>
                <a:lnTo>
                  <a:pt x="7980" y="12014"/>
                </a:lnTo>
                <a:lnTo>
                  <a:pt x="8152" y="12014"/>
                </a:lnTo>
                <a:lnTo>
                  <a:pt x="8324" y="12056"/>
                </a:lnTo>
                <a:lnTo>
                  <a:pt x="8495" y="12099"/>
                </a:lnTo>
                <a:lnTo>
                  <a:pt x="8581" y="12185"/>
                </a:lnTo>
                <a:lnTo>
                  <a:pt x="8881" y="12185"/>
                </a:lnTo>
                <a:lnTo>
                  <a:pt x="8967" y="12142"/>
                </a:lnTo>
                <a:lnTo>
                  <a:pt x="9096" y="12056"/>
                </a:lnTo>
                <a:lnTo>
                  <a:pt x="9182" y="11928"/>
                </a:lnTo>
                <a:lnTo>
                  <a:pt x="9225" y="11799"/>
                </a:lnTo>
                <a:lnTo>
                  <a:pt x="9268" y="11670"/>
                </a:lnTo>
                <a:lnTo>
                  <a:pt x="9268" y="9225"/>
                </a:lnTo>
                <a:close/>
                <a:moveTo>
                  <a:pt x="1888" y="0"/>
                </a:moveTo>
                <a:lnTo>
                  <a:pt x="1502" y="43"/>
                </a:lnTo>
                <a:lnTo>
                  <a:pt x="1158" y="172"/>
                </a:lnTo>
                <a:lnTo>
                  <a:pt x="815" y="343"/>
                </a:lnTo>
                <a:lnTo>
                  <a:pt x="558" y="558"/>
                </a:lnTo>
                <a:lnTo>
                  <a:pt x="300" y="858"/>
                </a:lnTo>
                <a:lnTo>
                  <a:pt x="129" y="1158"/>
                </a:lnTo>
                <a:lnTo>
                  <a:pt x="43" y="1502"/>
                </a:lnTo>
                <a:lnTo>
                  <a:pt x="0" y="1888"/>
                </a:lnTo>
                <a:lnTo>
                  <a:pt x="0" y="15575"/>
                </a:lnTo>
                <a:lnTo>
                  <a:pt x="43" y="15961"/>
                </a:lnTo>
                <a:lnTo>
                  <a:pt x="129" y="16304"/>
                </a:lnTo>
                <a:lnTo>
                  <a:pt x="300" y="16647"/>
                </a:lnTo>
                <a:lnTo>
                  <a:pt x="558" y="16905"/>
                </a:lnTo>
                <a:lnTo>
                  <a:pt x="815" y="17119"/>
                </a:lnTo>
                <a:lnTo>
                  <a:pt x="1158" y="17334"/>
                </a:lnTo>
                <a:lnTo>
                  <a:pt x="1502" y="17420"/>
                </a:lnTo>
                <a:lnTo>
                  <a:pt x="1888" y="17463"/>
                </a:lnTo>
                <a:lnTo>
                  <a:pt x="15575" y="17463"/>
                </a:lnTo>
                <a:lnTo>
                  <a:pt x="15961" y="17420"/>
                </a:lnTo>
                <a:lnTo>
                  <a:pt x="16304" y="17334"/>
                </a:lnTo>
                <a:lnTo>
                  <a:pt x="16604" y="17119"/>
                </a:lnTo>
                <a:lnTo>
                  <a:pt x="16905" y="16905"/>
                </a:lnTo>
                <a:lnTo>
                  <a:pt x="17119" y="16647"/>
                </a:lnTo>
                <a:lnTo>
                  <a:pt x="17291" y="16304"/>
                </a:lnTo>
                <a:lnTo>
                  <a:pt x="17420" y="15961"/>
                </a:lnTo>
                <a:lnTo>
                  <a:pt x="17463" y="15575"/>
                </a:lnTo>
                <a:lnTo>
                  <a:pt x="17463" y="1888"/>
                </a:lnTo>
                <a:lnTo>
                  <a:pt x="17420" y="1502"/>
                </a:lnTo>
                <a:lnTo>
                  <a:pt x="17291" y="1158"/>
                </a:lnTo>
                <a:lnTo>
                  <a:pt x="17119" y="858"/>
                </a:lnTo>
                <a:lnTo>
                  <a:pt x="16905" y="558"/>
                </a:lnTo>
                <a:lnTo>
                  <a:pt x="16604" y="343"/>
                </a:lnTo>
                <a:lnTo>
                  <a:pt x="16304" y="172"/>
                </a:lnTo>
                <a:lnTo>
                  <a:pt x="15961" y="43"/>
                </a:lnTo>
                <a:lnTo>
                  <a:pt x="15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6024775" y="1757325"/>
            <a:ext cx="436575" cy="416200"/>
          </a:xfrm>
          <a:custGeom>
            <a:rect b="b" l="l" r="r" t="t"/>
            <a:pathLst>
              <a:path extrusionOk="0" h="16648" w="17463">
                <a:moveTo>
                  <a:pt x="9182" y="1030"/>
                </a:moveTo>
                <a:lnTo>
                  <a:pt x="9654" y="1116"/>
                </a:lnTo>
                <a:lnTo>
                  <a:pt x="10083" y="1202"/>
                </a:lnTo>
                <a:lnTo>
                  <a:pt x="10512" y="1373"/>
                </a:lnTo>
                <a:lnTo>
                  <a:pt x="10898" y="1545"/>
                </a:lnTo>
                <a:lnTo>
                  <a:pt x="11284" y="1759"/>
                </a:lnTo>
                <a:lnTo>
                  <a:pt x="11628" y="2017"/>
                </a:lnTo>
                <a:lnTo>
                  <a:pt x="11971" y="2317"/>
                </a:lnTo>
                <a:lnTo>
                  <a:pt x="12271" y="2617"/>
                </a:lnTo>
                <a:lnTo>
                  <a:pt x="12529" y="2961"/>
                </a:lnTo>
                <a:lnTo>
                  <a:pt x="12786" y="3347"/>
                </a:lnTo>
                <a:lnTo>
                  <a:pt x="13001" y="3733"/>
                </a:lnTo>
                <a:lnTo>
                  <a:pt x="13172" y="4119"/>
                </a:lnTo>
                <a:lnTo>
                  <a:pt x="13301" y="4548"/>
                </a:lnTo>
                <a:lnTo>
                  <a:pt x="13387" y="5020"/>
                </a:lnTo>
                <a:lnTo>
                  <a:pt x="13430" y="5449"/>
                </a:lnTo>
                <a:lnTo>
                  <a:pt x="13430" y="5449"/>
                </a:lnTo>
                <a:lnTo>
                  <a:pt x="12829" y="5320"/>
                </a:lnTo>
                <a:lnTo>
                  <a:pt x="12228" y="5235"/>
                </a:lnTo>
                <a:lnTo>
                  <a:pt x="11585" y="5192"/>
                </a:lnTo>
                <a:lnTo>
                  <a:pt x="10984" y="5278"/>
                </a:lnTo>
                <a:lnTo>
                  <a:pt x="10426" y="5363"/>
                </a:lnTo>
                <a:lnTo>
                  <a:pt x="9826" y="5535"/>
                </a:lnTo>
                <a:lnTo>
                  <a:pt x="9268" y="5792"/>
                </a:lnTo>
                <a:lnTo>
                  <a:pt x="8753" y="6050"/>
                </a:lnTo>
                <a:lnTo>
                  <a:pt x="8195" y="5792"/>
                </a:lnTo>
                <a:lnTo>
                  <a:pt x="7637" y="5535"/>
                </a:lnTo>
                <a:lnTo>
                  <a:pt x="7080" y="5363"/>
                </a:lnTo>
                <a:lnTo>
                  <a:pt x="6479" y="5278"/>
                </a:lnTo>
                <a:lnTo>
                  <a:pt x="5878" y="5192"/>
                </a:lnTo>
                <a:lnTo>
                  <a:pt x="5235" y="5235"/>
                </a:lnTo>
                <a:lnTo>
                  <a:pt x="4634" y="5320"/>
                </a:lnTo>
                <a:lnTo>
                  <a:pt x="4033" y="5449"/>
                </a:lnTo>
                <a:lnTo>
                  <a:pt x="4076" y="5020"/>
                </a:lnTo>
                <a:lnTo>
                  <a:pt x="4162" y="4548"/>
                </a:lnTo>
                <a:lnTo>
                  <a:pt x="4334" y="4119"/>
                </a:lnTo>
                <a:lnTo>
                  <a:pt x="4462" y="3733"/>
                </a:lnTo>
                <a:lnTo>
                  <a:pt x="4677" y="3347"/>
                </a:lnTo>
                <a:lnTo>
                  <a:pt x="4934" y="2961"/>
                </a:lnTo>
                <a:lnTo>
                  <a:pt x="5192" y="2617"/>
                </a:lnTo>
                <a:lnTo>
                  <a:pt x="5492" y="2317"/>
                </a:lnTo>
                <a:lnTo>
                  <a:pt x="5835" y="2017"/>
                </a:lnTo>
                <a:lnTo>
                  <a:pt x="6179" y="1759"/>
                </a:lnTo>
                <a:lnTo>
                  <a:pt x="6565" y="1545"/>
                </a:lnTo>
                <a:lnTo>
                  <a:pt x="6951" y="1373"/>
                </a:lnTo>
                <a:lnTo>
                  <a:pt x="7380" y="1202"/>
                </a:lnTo>
                <a:lnTo>
                  <a:pt x="7809" y="1116"/>
                </a:lnTo>
                <a:lnTo>
                  <a:pt x="8281" y="1030"/>
                </a:lnTo>
                <a:close/>
                <a:moveTo>
                  <a:pt x="5707" y="6222"/>
                </a:moveTo>
                <a:lnTo>
                  <a:pt x="6264" y="6264"/>
                </a:lnTo>
                <a:lnTo>
                  <a:pt x="6822" y="6350"/>
                </a:lnTo>
                <a:lnTo>
                  <a:pt x="7337" y="6522"/>
                </a:lnTo>
                <a:lnTo>
                  <a:pt x="7852" y="6736"/>
                </a:lnTo>
                <a:lnTo>
                  <a:pt x="7552" y="7037"/>
                </a:lnTo>
                <a:lnTo>
                  <a:pt x="7251" y="7337"/>
                </a:lnTo>
                <a:lnTo>
                  <a:pt x="7037" y="7680"/>
                </a:lnTo>
                <a:lnTo>
                  <a:pt x="6779" y="8066"/>
                </a:lnTo>
                <a:lnTo>
                  <a:pt x="6565" y="8453"/>
                </a:lnTo>
                <a:lnTo>
                  <a:pt x="6393" y="8839"/>
                </a:lnTo>
                <a:lnTo>
                  <a:pt x="6264" y="9225"/>
                </a:lnTo>
                <a:lnTo>
                  <a:pt x="6179" y="9654"/>
                </a:lnTo>
                <a:lnTo>
                  <a:pt x="5793" y="9354"/>
                </a:lnTo>
                <a:lnTo>
                  <a:pt x="5406" y="9053"/>
                </a:lnTo>
                <a:lnTo>
                  <a:pt x="5106" y="8710"/>
                </a:lnTo>
                <a:lnTo>
                  <a:pt x="4806" y="8324"/>
                </a:lnTo>
                <a:lnTo>
                  <a:pt x="4591" y="7895"/>
                </a:lnTo>
                <a:lnTo>
                  <a:pt x="4377" y="7466"/>
                </a:lnTo>
                <a:lnTo>
                  <a:pt x="4205" y="6994"/>
                </a:lnTo>
                <a:lnTo>
                  <a:pt x="4119" y="6522"/>
                </a:lnTo>
                <a:lnTo>
                  <a:pt x="4505" y="6393"/>
                </a:lnTo>
                <a:lnTo>
                  <a:pt x="4891" y="6307"/>
                </a:lnTo>
                <a:lnTo>
                  <a:pt x="5321" y="6264"/>
                </a:lnTo>
                <a:lnTo>
                  <a:pt x="5707" y="6222"/>
                </a:lnTo>
                <a:close/>
                <a:moveTo>
                  <a:pt x="11928" y="6222"/>
                </a:moveTo>
                <a:lnTo>
                  <a:pt x="12400" y="6264"/>
                </a:lnTo>
                <a:lnTo>
                  <a:pt x="12872" y="6393"/>
                </a:lnTo>
                <a:lnTo>
                  <a:pt x="13344" y="6522"/>
                </a:lnTo>
                <a:lnTo>
                  <a:pt x="13258" y="6994"/>
                </a:lnTo>
                <a:lnTo>
                  <a:pt x="13086" y="7466"/>
                </a:lnTo>
                <a:lnTo>
                  <a:pt x="12872" y="7895"/>
                </a:lnTo>
                <a:lnTo>
                  <a:pt x="12657" y="8324"/>
                </a:lnTo>
                <a:lnTo>
                  <a:pt x="12357" y="8710"/>
                </a:lnTo>
                <a:lnTo>
                  <a:pt x="12057" y="9053"/>
                </a:lnTo>
                <a:lnTo>
                  <a:pt x="11671" y="9354"/>
                </a:lnTo>
                <a:lnTo>
                  <a:pt x="11284" y="9654"/>
                </a:lnTo>
                <a:lnTo>
                  <a:pt x="11199" y="9225"/>
                </a:lnTo>
                <a:lnTo>
                  <a:pt x="11070" y="8839"/>
                </a:lnTo>
                <a:lnTo>
                  <a:pt x="10898" y="8453"/>
                </a:lnTo>
                <a:lnTo>
                  <a:pt x="10684" y="8066"/>
                </a:lnTo>
                <a:lnTo>
                  <a:pt x="10469" y="7680"/>
                </a:lnTo>
                <a:lnTo>
                  <a:pt x="10212" y="7337"/>
                </a:lnTo>
                <a:lnTo>
                  <a:pt x="9911" y="7037"/>
                </a:lnTo>
                <a:lnTo>
                  <a:pt x="9611" y="6736"/>
                </a:lnTo>
                <a:lnTo>
                  <a:pt x="10040" y="6565"/>
                </a:lnTo>
                <a:lnTo>
                  <a:pt x="10512" y="6393"/>
                </a:lnTo>
                <a:lnTo>
                  <a:pt x="10984" y="6307"/>
                </a:lnTo>
                <a:lnTo>
                  <a:pt x="11456" y="6222"/>
                </a:lnTo>
                <a:close/>
                <a:moveTo>
                  <a:pt x="8753" y="7337"/>
                </a:moveTo>
                <a:lnTo>
                  <a:pt x="9053" y="7594"/>
                </a:lnTo>
                <a:lnTo>
                  <a:pt x="9311" y="7895"/>
                </a:lnTo>
                <a:lnTo>
                  <a:pt x="9568" y="8238"/>
                </a:lnTo>
                <a:lnTo>
                  <a:pt x="9783" y="8581"/>
                </a:lnTo>
                <a:lnTo>
                  <a:pt x="9997" y="8967"/>
                </a:lnTo>
                <a:lnTo>
                  <a:pt x="10169" y="9354"/>
                </a:lnTo>
                <a:lnTo>
                  <a:pt x="10255" y="9740"/>
                </a:lnTo>
                <a:lnTo>
                  <a:pt x="10340" y="10126"/>
                </a:lnTo>
                <a:lnTo>
                  <a:pt x="9954" y="10255"/>
                </a:lnTo>
                <a:lnTo>
                  <a:pt x="9568" y="10340"/>
                </a:lnTo>
                <a:lnTo>
                  <a:pt x="9139" y="10383"/>
                </a:lnTo>
                <a:lnTo>
                  <a:pt x="8753" y="10426"/>
                </a:lnTo>
                <a:lnTo>
                  <a:pt x="8324" y="10383"/>
                </a:lnTo>
                <a:lnTo>
                  <a:pt x="7895" y="10340"/>
                </a:lnTo>
                <a:lnTo>
                  <a:pt x="7509" y="10255"/>
                </a:lnTo>
                <a:lnTo>
                  <a:pt x="7123" y="10126"/>
                </a:lnTo>
                <a:lnTo>
                  <a:pt x="7208" y="9740"/>
                </a:lnTo>
                <a:lnTo>
                  <a:pt x="7337" y="9354"/>
                </a:lnTo>
                <a:lnTo>
                  <a:pt x="7466" y="8967"/>
                </a:lnTo>
                <a:lnTo>
                  <a:pt x="7680" y="8581"/>
                </a:lnTo>
                <a:lnTo>
                  <a:pt x="7895" y="8238"/>
                </a:lnTo>
                <a:lnTo>
                  <a:pt x="8152" y="7895"/>
                </a:lnTo>
                <a:lnTo>
                  <a:pt x="8453" y="7594"/>
                </a:lnTo>
                <a:lnTo>
                  <a:pt x="8753" y="7337"/>
                </a:lnTo>
                <a:close/>
                <a:moveTo>
                  <a:pt x="10426" y="11199"/>
                </a:moveTo>
                <a:lnTo>
                  <a:pt x="10383" y="11670"/>
                </a:lnTo>
                <a:lnTo>
                  <a:pt x="10255" y="12142"/>
                </a:lnTo>
                <a:lnTo>
                  <a:pt x="10126" y="12572"/>
                </a:lnTo>
                <a:lnTo>
                  <a:pt x="9911" y="13001"/>
                </a:lnTo>
                <a:lnTo>
                  <a:pt x="9697" y="13430"/>
                </a:lnTo>
                <a:lnTo>
                  <a:pt x="9397" y="13816"/>
                </a:lnTo>
                <a:lnTo>
                  <a:pt x="9096" y="14202"/>
                </a:lnTo>
                <a:lnTo>
                  <a:pt x="8753" y="14545"/>
                </a:lnTo>
                <a:lnTo>
                  <a:pt x="8367" y="14202"/>
                </a:lnTo>
                <a:lnTo>
                  <a:pt x="8066" y="13816"/>
                </a:lnTo>
                <a:lnTo>
                  <a:pt x="7766" y="13430"/>
                </a:lnTo>
                <a:lnTo>
                  <a:pt x="7552" y="13001"/>
                </a:lnTo>
                <a:lnTo>
                  <a:pt x="7337" y="12572"/>
                </a:lnTo>
                <a:lnTo>
                  <a:pt x="7208" y="12142"/>
                </a:lnTo>
                <a:lnTo>
                  <a:pt x="7123" y="11670"/>
                </a:lnTo>
                <a:lnTo>
                  <a:pt x="7037" y="11199"/>
                </a:lnTo>
                <a:lnTo>
                  <a:pt x="7466" y="11284"/>
                </a:lnTo>
                <a:lnTo>
                  <a:pt x="7852" y="11370"/>
                </a:lnTo>
                <a:lnTo>
                  <a:pt x="8281" y="11413"/>
                </a:lnTo>
                <a:lnTo>
                  <a:pt x="8753" y="11456"/>
                </a:lnTo>
                <a:lnTo>
                  <a:pt x="9182" y="11413"/>
                </a:lnTo>
                <a:lnTo>
                  <a:pt x="9611" y="11370"/>
                </a:lnTo>
                <a:lnTo>
                  <a:pt x="9997" y="11284"/>
                </a:lnTo>
                <a:lnTo>
                  <a:pt x="10426" y="11199"/>
                </a:lnTo>
                <a:close/>
                <a:moveTo>
                  <a:pt x="3175" y="6994"/>
                </a:moveTo>
                <a:lnTo>
                  <a:pt x="3347" y="7594"/>
                </a:lnTo>
                <a:lnTo>
                  <a:pt x="3561" y="8152"/>
                </a:lnTo>
                <a:lnTo>
                  <a:pt x="3862" y="8710"/>
                </a:lnTo>
                <a:lnTo>
                  <a:pt x="4205" y="9182"/>
                </a:lnTo>
                <a:lnTo>
                  <a:pt x="4591" y="9654"/>
                </a:lnTo>
                <a:lnTo>
                  <a:pt x="5020" y="10083"/>
                </a:lnTo>
                <a:lnTo>
                  <a:pt x="5492" y="10426"/>
                </a:lnTo>
                <a:lnTo>
                  <a:pt x="6007" y="10769"/>
                </a:lnTo>
                <a:lnTo>
                  <a:pt x="6050" y="11370"/>
                </a:lnTo>
                <a:lnTo>
                  <a:pt x="6136" y="11971"/>
                </a:lnTo>
                <a:lnTo>
                  <a:pt x="6264" y="12529"/>
                </a:lnTo>
                <a:lnTo>
                  <a:pt x="6479" y="13129"/>
                </a:lnTo>
                <a:lnTo>
                  <a:pt x="6736" y="13687"/>
                </a:lnTo>
                <a:lnTo>
                  <a:pt x="7037" y="14202"/>
                </a:lnTo>
                <a:lnTo>
                  <a:pt x="7423" y="14674"/>
                </a:lnTo>
                <a:lnTo>
                  <a:pt x="7852" y="15103"/>
                </a:lnTo>
                <a:lnTo>
                  <a:pt x="7466" y="15275"/>
                </a:lnTo>
                <a:lnTo>
                  <a:pt x="7037" y="15446"/>
                </a:lnTo>
                <a:lnTo>
                  <a:pt x="6651" y="15532"/>
                </a:lnTo>
                <a:lnTo>
                  <a:pt x="6222" y="15618"/>
                </a:lnTo>
                <a:lnTo>
                  <a:pt x="5363" y="15618"/>
                </a:lnTo>
                <a:lnTo>
                  <a:pt x="4934" y="15575"/>
                </a:lnTo>
                <a:lnTo>
                  <a:pt x="4505" y="15446"/>
                </a:lnTo>
                <a:lnTo>
                  <a:pt x="4076" y="15317"/>
                </a:lnTo>
                <a:lnTo>
                  <a:pt x="3647" y="15146"/>
                </a:lnTo>
                <a:lnTo>
                  <a:pt x="3261" y="14931"/>
                </a:lnTo>
                <a:lnTo>
                  <a:pt x="2875" y="14674"/>
                </a:lnTo>
                <a:lnTo>
                  <a:pt x="2532" y="14374"/>
                </a:lnTo>
                <a:lnTo>
                  <a:pt x="2188" y="14030"/>
                </a:lnTo>
                <a:lnTo>
                  <a:pt x="1931" y="13687"/>
                </a:lnTo>
                <a:lnTo>
                  <a:pt x="1674" y="13258"/>
                </a:lnTo>
                <a:lnTo>
                  <a:pt x="1459" y="12872"/>
                </a:lnTo>
                <a:lnTo>
                  <a:pt x="1287" y="12443"/>
                </a:lnTo>
                <a:lnTo>
                  <a:pt x="1159" y="12014"/>
                </a:lnTo>
                <a:lnTo>
                  <a:pt x="1073" y="11585"/>
                </a:lnTo>
                <a:lnTo>
                  <a:pt x="1030" y="11113"/>
                </a:lnTo>
                <a:lnTo>
                  <a:pt x="1030" y="10684"/>
                </a:lnTo>
                <a:lnTo>
                  <a:pt x="1073" y="10255"/>
                </a:lnTo>
                <a:lnTo>
                  <a:pt x="1159" y="9826"/>
                </a:lnTo>
                <a:lnTo>
                  <a:pt x="1287" y="9397"/>
                </a:lnTo>
                <a:lnTo>
                  <a:pt x="1459" y="9010"/>
                </a:lnTo>
                <a:lnTo>
                  <a:pt x="1631" y="8624"/>
                </a:lnTo>
                <a:lnTo>
                  <a:pt x="1888" y="8238"/>
                </a:lnTo>
                <a:lnTo>
                  <a:pt x="2146" y="7895"/>
                </a:lnTo>
                <a:lnTo>
                  <a:pt x="2446" y="7552"/>
                </a:lnTo>
                <a:lnTo>
                  <a:pt x="2789" y="7251"/>
                </a:lnTo>
                <a:lnTo>
                  <a:pt x="3175" y="6994"/>
                </a:lnTo>
                <a:close/>
                <a:moveTo>
                  <a:pt x="14288" y="6994"/>
                </a:moveTo>
                <a:lnTo>
                  <a:pt x="14674" y="7251"/>
                </a:lnTo>
                <a:lnTo>
                  <a:pt x="15017" y="7552"/>
                </a:lnTo>
                <a:lnTo>
                  <a:pt x="15318" y="7895"/>
                </a:lnTo>
                <a:lnTo>
                  <a:pt x="15575" y="8238"/>
                </a:lnTo>
                <a:lnTo>
                  <a:pt x="15832" y="8624"/>
                </a:lnTo>
                <a:lnTo>
                  <a:pt x="16004" y="9010"/>
                </a:lnTo>
                <a:lnTo>
                  <a:pt x="16176" y="9397"/>
                </a:lnTo>
                <a:lnTo>
                  <a:pt x="16304" y="9826"/>
                </a:lnTo>
                <a:lnTo>
                  <a:pt x="16390" y="10255"/>
                </a:lnTo>
                <a:lnTo>
                  <a:pt x="16433" y="10684"/>
                </a:lnTo>
                <a:lnTo>
                  <a:pt x="16433" y="11113"/>
                </a:lnTo>
                <a:lnTo>
                  <a:pt x="16390" y="11585"/>
                </a:lnTo>
                <a:lnTo>
                  <a:pt x="16304" y="12014"/>
                </a:lnTo>
                <a:lnTo>
                  <a:pt x="16176" y="12443"/>
                </a:lnTo>
                <a:lnTo>
                  <a:pt x="16004" y="12872"/>
                </a:lnTo>
                <a:lnTo>
                  <a:pt x="15789" y="13258"/>
                </a:lnTo>
                <a:lnTo>
                  <a:pt x="15532" y="13687"/>
                </a:lnTo>
                <a:lnTo>
                  <a:pt x="15275" y="14030"/>
                </a:lnTo>
                <a:lnTo>
                  <a:pt x="14931" y="14374"/>
                </a:lnTo>
                <a:lnTo>
                  <a:pt x="14588" y="14674"/>
                </a:lnTo>
                <a:lnTo>
                  <a:pt x="14202" y="14931"/>
                </a:lnTo>
                <a:lnTo>
                  <a:pt x="13816" y="15146"/>
                </a:lnTo>
                <a:lnTo>
                  <a:pt x="13387" y="15317"/>
                </a:lnTo>
                <a:lnTo>
                  <a:pt x="12958" y="15446"/>
                </a:lnTo>
                <a:lnTo>
                  <a:pt x="12529" y="15575"/>
                </a:lnTo>
                <a:lnTo>
                  <a:pt x="12100" y="15618"/>
                </a:lnTo>
                <a:lnTo>
                  <a:pt x="11241" y="15618"/>
                </a:lnTo>
                <a:lnTo>
                  <a:pt x="10812" y="15532"/>
                </a:lnTo>
                <a:lnTo>
                  <a:pt x="10426" y="15446"/>
                </a:lnTo>
                <a:lnTo>
                  <a:pt x="9997" y="15275"/>
                </a:lnTo>
                <a:lnTo>
                  <a:pt x="9611" y="15103"/>
                </a:lnTo>
                <a:lnTo>
                  <a:pt x="10040" y="14674"/>
                </a:lnTo>
                <a:lnTo>
                  <a:pt x="10426" y="14202"/>
                </a:lnTo>
                <a:lnTo>
                  <a:pt x="10727" y="13687"/>
                </a:lnTo>
                <a:lnTo>
                  <a:pt x="11027" y="13129"/>
                </a:lnTo>
                <a:lnTo>
                  <a:pt x="11199" y="12529"/>
                </a:lnTo>
                <a:lnTo>
                  <a:pt x="11370" y="11971"/>
                </a:lnTo>
                <a:lnTo>
                  <a:pt x="11413" y="11370"/>
                </a:lnTo>
                <a:lnTo>
                  <a:pt x="11456" y="10769"/>
                </a:lnTo>
                <a:lnTo>
                  <a:pt x="11971" y="10426"/>
                </a:lnTo>
                <a:lnTo>
                  <a:pt x="12443" y="10083"/>
                </a:lnTo>
                <a:lnTo>
                  <a:pt x="12872" y="9654"/>
                </a:lnTo>
                <a:lnTo>
                  <a:pt x="13258" y="9182"/>
                </a:lnTo>
                <a:lnTo>
                  <a:pt x="13601" y="8710"/>
                </a:lnTo>
                <a:lnTo>
                  <a:pt x="13902" y="8152"/>
                </a:lnTo>
                <a:lnTo>
                  <a:pt x="14116" y="7594"/>
                </a:lnTo>
                <a:lnTo>
                  <a:pt x="14288" y="6994"/>
                </a:lnTo>
                <a:close/>
                <a:moveTo>
                  <a:pt x="8753" y="0"/>
                </a:moveTo>
                <a:lnTo>
                  <a:pt x="8152" y="43"/>
                </a:lnTo>
                <a:lnTo>
                  <a:pt x="7595" y="129"/>
                </a:lnTo>
                <a:lnTo>
                  <a:pt x="7037" y="258"/>
                </a:lnTo>
                <a:lnTo>
                  <a:pt x="6522" y="429"/>
                </a:lnTo>
                <a:lnTo>
                  <a:pt x="6007" y="687"/>
                </a:lnTo>
                <a:lnTo>
                  <a:pt x="5535" y="987"/>
                </a:lnTo>
                <a:lnTo>
                  <a:pt x="5106" y="1287"/>
                </a:lnTo>
                <a:lnTo>
                  <a:pt x="4677" y="1674"/>
                </a:lnTo>
                <a:lnTo>
                  <a:pt x="4334" y="2103"/>
                </a:lnTo>
                <a:lnTo>
                  <a:pt x="3990" y="2532"/>
                </a:lnTo>
                <a:lnTo>
                  <a:pt x="3690" y="3004"/>
                </a:lnTo>
                <a:lnTo>
                  <a:pt x="3476" y="3476"/>
                </a:lnTo>
                <a:lnTo>
                  <a:pt x="3261" y="4033"/>
                </a:lnTo>
                <a:lnTo>
                  <a:pt x="3132" y="4548"/>
                </a:lnTo>
                <a:lnTo>
                  <a:pt x="3047" y="5149"/>
                </a:lnTo>
                <a:lnTo>
                  <a:pt x="3004" y="5707"/>
                </a:lnTo>
                <a:lnTo>
                  <a:pt x="3004" y="5878"/>
                </a:lnTo>
                <a:lnTo>
                  <a:pt x="2875" y="5964"/>
                </a:lnTo>
                <a:lnTo>
                  <a:pt x="2403" y="6264"/>
                </a:lnTo>
                <a:lnTo>
                  <a:pt x="1931" y="6651"/>
                </a:lnTo>
                <a:lnTo>
                  <a:pt x="1545" y="7037"/>
                </a:lnTo>
                <a:lnTo>
                  <a:pt x="1202" y="7423"/>
                </a:lnTo>
                <a:lnTo>
                  <a:pt x="858" y="7895"/>
                </a:lnTo>
                <a:lnTo>
                  <a:pt x="601" y="8410"/>
                </a:lnTo>
                <a:lnTo>
                  <a:pt x="386" y="8925"/>
                </a:lnTo>
                <a:lnTo>
                  <a:pt x="215" y="9439"/>
                </a:lnTo>
                <a:lnTo>
                  <a:pt x="86" y="9997"/>
                </a:lnTo>
                <a:lnTo>
                  <a:pt x="0" y="10555"/>
                </a:lnTo>
                <a:lnTo>
                  <a:pt x="0" y="11113"/>
                </a:lnTo>
                <a:lnTo>
                  <a:pt x="43" y="11670"/>
                </a:lnTo>
                <a:lnTo>
                  <a:pt x="172" y="12228"/>
                </a:lnTo>
                <a:lnTo>
                  <a:pt x="301" y="12743"/>
                </a:lnTo>
                <a:lnTo>
                  <a:pt x="515" y="13301"/>
                </a:lnTo>
                <a:lnTo>
                  <a:pt x="773" y="13773"/>
                </a:lnTo>
                <a:lnTo>
                  <a:pt x="1073" y="14245"/>
                </a:lnTo>
                <a:lnTo>
                  <a:pt x="1416" y="14717"/>
                </a:lnTo>
                <a:lnTo>
                  <a:pt x="1802" y="15103"/>
                </a:lnTo>
                <a:lnTo>
                  <a:pt x="2231" y="15446"/>
                </a:lnTo>
                <a:lnTo>
                  <a:pt x="2703" y="15789"/>
                </a:lnTo>
                <a:lnTo>
                  <a:pt x="3175" y="16047"/>
                </a:lnTo>
                <a:lnTo>
                  <a:pt x="3690" y="16261"/>
                </a:lnTo>
                <a:lnTo>
                  <a:pt x="4248" y="16433"/>
                </a:lnTo>
                <a:lnTo>
                  <a:pt x="4977" y="16605"/>
                </a:lnTo>
                <a:lnTo>
                  <a:pt x="5750" y="16648"/>
                </a:lnTo>
                <a:lnTo>
                  <a:pt x="6479" y="16605"/>
                </a:lnTo>
                <a:lnTo>
                  <a:pt x="7208" y="16433"/>
                </a:lnTo>
                <a:lnTo>
                  <a:pt x="7895" y="16218"/>
                </a:lnTo>
                <a:lnTo>
                  <a:pt x="8581" y="15875"/>
                </a:lnTo>
                <a:lnTo>
                  <a:pt x="8753" y="15789"/>
                </a:lnTo>
                <a:lnTo>
                  <a:pt x="8882" y="15875"/>
                </a:lnTo>
                <a:lnTo>
                  <a:pt x="9568" y="16218"/>
                </a:lnTo>
                <a:lnTo>
                  <a:pt x="10255" y="16433"/>
                </a:lnTo>
                <a:lnTo>
                  <a:pt x="10984" y="16605"/>
                </a:lnTo>
                <a:lnTo>
                  <a:pt x="11713" y="16648"/>
                </a:lnTo>
                <a:lnTo>
                  <a:pt x="12486" y="16605"/>
                </a:lnTo>
                <a:lnTo>
                  <a:pt x="13215" y="16433"/>
                </a:lnTo>
                <a:lnTo>
                  <a:pt x="13773" y="16261"/>
                </a:lnTo>
                <a:lnTo>
                  <a:pt x="14288" y="16047"/>
                </a:lnTo>
                <a:lnTo>
                  <a:pt x="14760" y="15789"/>
                </a:lnTo>
                <a:lnTo>
                  <a:pt x="15232" y="15446"/>
                </a:lnTo>
                <a:lnTo>
                  <a:pt x="15661" y="15103"/>
                </a:lnTo>
                <a:lnTo>
                  <a:pt x="16047" y="14717"/>
                </a:lnTo>
                <a:lnTo>
                  <a:pt x="16390" y="14245"/>
                </a:lnTo>
                <a:lnTo>
                  <a:pt x="16690" y="13773"/>
                </a:lnTo>
                <a:lnTo>
                  <a:pt x="16948" y="13301"/>
                </a:lnTo>
                <a:lnTo>
                  <a:pt x="17162" y="12743"/>
                </a:lnTo>
                <a:lnTo>
                  <a:pt x="17291" y="12228"/>
                </a:lnTo>
                <a:lnTo>
                  <a:pt x="17420" y="11670"/>
                </a:lnTo>
                <a:lnTo>
                  <a:pt x="17463" y="11113"/>
                </a:lnTo>
                <a:lnTo>
                  <a:pt x="17463" y="10555"/>
                </a:lnTo>
                <a:lnTo>
                  <a:pt x="17377" y="9997"/>
                </a:lnTo>
                <a:lnTo>
                  <a:pt x="17248" y="9439"/>
                </a:lnTo>
                <a:lnTo>
                  <a:pt x="17077" y="8925"/>
                </a:lnTo>
                <a:lnTo>
                  <a:pt x="16862" y="8410"/>
                </a:lnTo>
                <a:lnTo>
                  <a:pt x="16605" y="7895"/>
                </a:lnTo>
                <a:lnTo>
                  <a:pt x="16261" y="7423"/>
                </a:lnTo>
                <a:lnTo>
                  <a:pt x="15918" y="7037"/>
                </a:lnTo>
                <a:lnTo>
                  <a:pt x="15532" y="6651"/>
                </a:lnTo>
                <a:lnTo>
                  <a:pt x="15060" y="6264"/>
                </a:lnTo>
                <a:lnTo>
                  <a:pt x="14588" y="5964"/>
                </a:lnTo>
                <a:lnTo>
                  <a:pt x="14459" y="5878"/>
                </a:lnTo>
                <a:lnTo>
                  <a:pt x="14459" y="5707"/>
                </a:lnTo>
                <a:lnTo>
                  <a:pt x="14416" y="5149"/>
                </a:lnTo>
                <a:lnTo>
                  <a:pt x="14331" y="4548"/>
                </a:lnTo>
                <a:lnTo>
                  <a:pt x="14202" y="4033"/>
                </a:lnTo>
                <a:lnTo>
                  <a:pt x="13987" y="3476"/>
                </a:lnTo>
                <a:lnTo>
                  <a:pt x="13773" y="3004"/>
                </a:lnTo>
                <a:lnTo>
                  <a:pt x="13473" y="2532"/>
                </a:lnTo>
                <a:lnTo>
                  <a:pt x="13129" y="2103"/>
                </a:lnTo>
                <a:lnTo>
                  <a:pt x="12786" y="1674"/>
                </a:lnTo>
                <a:lnTo>
                  <a:pt x="12357" y="1287"/>
                </a:lnTo>
                <a:lnTo>
                  <a:pt x="11928" y="987"/>
                </a:lnTo>
                <a:lnTo>
                  <a:pt x="11456" y="687"/>
                </a:lnTo>
                <a:lnTo>
                  <a:pt x="10941" y="429"/>
                </a:lnTo>
                <a:lnTo>
                  <a:pt x="10426" y="258"/>
                </a:lnTo>
                <a:lnTo>
                  <a:pt x="9869" y="129"/>
                </a:lnTo>
                <a:lnTo>
                  <a:pt x="9311" y="43"/>
                </a:lnTo>
                <a:lnTo>
                  <a:pt x="87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Mastering diagram design</a:t>
            </a:r>
            <a:endParaRPr/>
          </a:p>
        </p:txBody>
      </p:sp>
      <p:sp>
        <p:nvSpPr>
          <p:cNvPr id="1234" name="Google Shape;1234;p45"/>
          <p:cNvSpPr txBox="1"/>
          <p:nvPr>
            <p:ph idx="1" type="subTitle"/>
          </p:nvPr>
        </p:nvSpPr>
        <p:spPr>
          <a:xfrm>
            <a:off x="884825" y="3249576"/>
            <a:ext cx="2280900" cy="83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235" name="Google Shape;1235;p45"/>
          <p:cNvSpPr txBox="1"/>
          <p:nvPr>
            <p:ph idx="2" type="subTitle"/>
          </p:nvPr>
        </p:nvSpPr>
        <p:spPr>
          <a:xfrm>
            <a:off x="3431550" y="3249576"/>
            <a:ext cx="2280900" cy="83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236" name="Google Shape;1236;p45"/>
          <p:cNvSpPr txBox="1"/>
          <p:nvPr>
            <p:ph idx="3" type="subTitle"/>
          </p:nvPr>
        </p:nvSpPr>
        <p:spPr>
          <a:xfrm>
            <a:off x="5978275" y="3249576"/>
            <a:ext cx="2280900" cy="83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237" name="Google Shape;1237;p45"/>
          <p:cNvSpPr txBox="1"/>
          <p:nvPr>
            <p:ph idx="4" type="subTitle"/>
          </p:nvPr>
        </p:nvSpPr>
        <p:spPr>
          <a:xfrm>
            <a:off x="884825" y="2827275"/>
            <a:ext cx="2280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38" name="Google Shape;1238;p45"/>
          <p:cNvSpPr txBox="1"/>
          <p:nvPr>
            <p:ph idx="5" type="subTitle"/>
          </p:nvPr>
        </p:nvSpPr>
        <p:spPr>
          <a:xfrm>
            <a:off x="3431554" y="2827275"/>
            <a:ext cx="2280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39" name="Google Shape;1239;p45"/>
          <p:cNvSpPr txBox="1"/>
          <p:nvPr>
            <p:ph idx="6" type="subTitle"/>
          </p:nvPr>
        </p:nvSpPr>
        <p:spPr>
          <a:xfrm>
            <a:off x="5978275" y="2827275"/>
            <a:ext cx="2280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40" name="Google Shape;1240;p45"/>
          <p:cNvSpPr/>
          <p:nvPr/>
        </p:nvSpPr>
        <p:spPr>
          <a:xfrm>
            <a:off x="1806988" y="2061013"/>
            <a:ext cx="436575" cy="436575"/>
          </a:xfrm>
          <a:custGeom>
            <a:rect b="b" l="l" r="r" t="t"/>
            <a:pathLst>
              <a:path extrusionOk="0" h="17463" w="17463">
                <a:moveTo>
                  <a:pt x="10469" y="1030"/>
                </a:moveTo>
                <a:lnTo>
                  <a:pt x="10641" y="1073"/>
                </a:lnTo>
                <a:lnTo>
                  <a:pt x="10769" y="1158"/>
                </a:lnTo>
                <a:lnTo>
                  <a:pt x="10898" y="1287"/>
                </a:lnTo>
                <a:lnTo>
                  <a:pt x="10941" y="1459"/>
                </a:lnTo>
                <a:lnTo>
                  <a:pt x="10898" y="1630"/>
                </a:lnTo>
                <a:lnTo>
                  <a:pt x="10812" y="1802"/>
                </a:lnTo>
                <a:lnTo>
                  <a:pt x="10684" y="1931"/>
                </a:lnTo>
                <a:lnTo>
                  <a:pt x="6779" y="1931"/>
                </a:lnTo>
                <a:lnTo>
                  <a:pt x="6607" y="1802"/>
                </a:lnTo>
                <a:lnTo>
                  <a:pt x="6522" y="1630"/>
                </a:lnTo>
                <a:lnTo>
                  <a:pt x="6522" y="1459"/>
                </a:lnTo>
                <a:lnTo>
                  <a:pt x="6565" y="1287"/>
                </a:lnTo>
                <a:lnTo>
                  <a:pt x="6650" y="1158"/>
                </a:lnTo>
                <a:lnTo>
                  <a:pt x="6822" y="1073"/>
                </a:lnTo>
                <a:lnTo>
                  <a:pt x="6994" y="1030"/>
                </a:lnTo>
                <a:close/>
                <a:moveTo>
                  <a:pt x="3432" y="7079"/>
                </a:moveTo>
                <a:lnTo>
                  <a:pt x="3432" y="7766"/>
                </a:lnTo>
                <a:lnTo>
                  <a:pt x="1030" y="7766"/>
                </a:lnTo>
                <a:lnTo>
                  <a:pt x="1030" y="7079"/>
                </a:lnTo>
                <a:close/>
                <a:moveTo>
                  <a:pt x="16433" y="7079"/>
                </a:moveTo>
                <a:lnTo>
                  <a:pt x="16433" y="7766"/>
                </a:lnTo>
                <a:lnTo>
                  <a:pt x="14073" y="7766"/>
                </a:lnTo>
                <a:lnTo>
                  <a:pt x="14073" y="7079"/>
                </a:lnTo>
                <a:close/>
                <a:moveTo>
                  <a:pt x="14717" y="5020"/>
                </a:moveTo>
                <a:lnTo>
                  <a:pt x="14717" y="6050"/>
                </a:lnTo>
                <a:lnTo>
                  <a:pt x="13558" y="6050"/>
                </a:lnTo>
                <a:lnTo>
                  <a:pt x="13344" y="6093"/>
                </a:lnTo>
                <a:lnTo>
                  <a:pt x="13172" y="6178"/>
                </a:lnTo>
                <a:lnTo>
                  <a:pt x="13086" y="6350"/>
                </a:lnTo>
                <a:lnTo>
                  <a:pt x="13043" y="6565"/>
                </a:lnTo>
                <a:lnTo>
                  <a:pt x="13043" y="8238"/>
                </a:lnTo>
                <a:lnTo>
                  <a:pt x="13086" y="8452"/>
                </a:lnTo>
                <a:lnTo>
                  <a:pt x="13172" y="8624"/>
                </a:lnTo>
                <a:lnTo>
                  <a:pt x="13344" y="8710"/>
                </a:lnTo>
                <a:lnTo>
                  <a:pt x="13558" y="8753"/>
                </a:lnTo>
                <a:lnTo>
                  <a:pt x="14717" y="8753"/>
                </a:lnTo>
                <a:lnTo>
                  <a:pt x="14717" y="9782"/>
                </a:lnTo>
                <a:lnTo>
                  <a:pt x="10941" y="9782"/>
                </a:lnTo>
                <a:lnTo>
                  <a:pt x="10941" y="9439"/>
                </a:lnTo>
                <a:lnTo>
                  <a:pt x="10898" y="9268"/>
                </a:lnTo>
                <a:lnTo>
                  <a:pt x="10812" y="9096"/>
                </a:lnTo>
                <a:lnTo>
                  <a:pt x="10641" y="8967"/>
                </a:lnTo>
                <a:lnTo>
                  <a:pt x="10426" y="8924"/>
                </a:lnTo>
                <a:lnTo>
                  <a:pt x="7037" y="8924"/>
                </a:lnTo>
                <a:lnTo>
                  <a:pt x="6822" y="8967"/>
                </a:lnTo>
                <a:lnTo>
                  <a:pt x="6650" y="9096"/>
                </a:lnTo>
                <a:lnTo>
                  <a:pt x="6565" y="9268"/>
                </a:lnTo>
                <a:lnTo>
                  <a:pt x="6522" y="9439"/>
                </a:lnTo>
                <a:lnTo>
                  <a:pt x="6522" y="9782"/>
                </a:lnTo>
                <a:lnTo>
                  <a:pt x="2746" y="9782"/>
                </a:lnTo>
                <a:lnTo>
                  <a:pt x="2746" y="8753"/>
                </a:lnTo>
                <a:lnTo>
                  <a:pt x="3947" y="8753"/>
                </a:lnTo>
                <a:lnTo>
                  <a:pt x="4119" y="8710"/>
                </a:lnTo>
                <a:lnTo>
                  <a:pt x="4291" y="8624"/>
                </a:lnTo>
                <a:lnTo>
                  <a:pt x="4419" y="8452"/>
                </a:lnTo>
                <a:lnTo>
                  <a:pt x="4462" y="8238"/>
                </a:lnTo>
                <a:lnTo>
                  <a:pt x="4462" y="6565"/>
                </a:lnTo>
                <a:lnTo>
                  <a:pt x="4419" y="6350"/>
                </a:lnTo>
                <a:lnTo>
                  <a:pt x="4291" y="6178"/>
                </a:lnTo>
                <a:lnTo>
                  <a:pt x="4119" y="6093"/>
                </a:lnTo>
                <a:lnTo>
                  <a:pt x="3947" y="6050"/>
                </a:lnTo>
                <a:lnTo>
                  <a:pt x="2746" y="6050"/>
                </a:lnTo>
                <a:lnTo>
                  <a:pt x="2746" y="5020"/>
                </a:lnTo>
                <a:close/>
                <a:moveTo>
                  <a:pt x="9911" y="9954"/>
                </a:moveTo>
                <a:lnTo>
                  <a:pt x="9911" y="10641"/>
                </a:lnTo>
                <a:lnTo>
                  <a:pt x="7551" y="10641"/>
                </a:lnTo>
                <a:lnTo>
                  <a:pt x="7551" y="9954"/>
                </a:lnTo>
                <a:close/>
                <a:moveTo>
                  <a:pt x="3432" y="15746"/>
                </a:moveTo>
                <a:lnTo>
                  <a:pt x="3432" y="16433"/>
                </a:lnTo>
                <a:lnTo>
                  <a:pt x="1030" y="16433"/>
                </a:lnTo>
                <a:lnTo>
                  <a:pt x="1030" y="15746"/>
                </a:lnTo>
                <a:close/>
                <a:moveTo>
                  <a:pt x="9911" y="15746"/>
                </a:moveTo>
                <a:lnTo>
                  <a:pt x="9911" y="16433"/>
                </a:lnTo>
                <a:lnTo>
                  <a:pt x="7551" y="16433"/>
                </a:lnTo>
                <a:lnTo>
                  <a:pt x="7551" y="15746"/>
                </a:lnTo>
                <a:close/>
                <a:moveTo>
                  <a:pt x="16433" y="15746"/>
                </a:moveTo>
                <a:lnTo>
                  <a:pt x="16433" y="16433"/>
                </a:lnTo>
                <a:lnTo>
                  <a:pt x="14073" y="16433"/>
                </a:lnTo>
                <a:lnTo>
                  <a:pt x="14073" y="15746"/>
                </a:lnTo>
                <a:close/>
                <a:moveTo>
                  <a:pt x="6693" y="0"/>
                </a:moveTo>
                <a:lnTo>
                  <a:pt x="6479" y="43"/>
                </a:lnTo>
                <a:lnTo>
                  <a:pt x="6264" y="129"/>
                </a:lnTo>
                <a:lnTo>
                  <a:pt x="6050" y="257"/>
                </a:lnTo>
                <a:lnTo>
                  <a:pt x="5921" y="386"/>
                </a:lnTo>
                <a:lnTo>
                  <a:pt x="5749" y="644"/>
                </a:lnTo>
                <a:lnTo>
                  <a:pt x="5621" y="858"/>
                </a:lnTo>
                <a:lnTo>
                  <a:pt x="5535" y="1073"/>
                </a:lnTo>
                <a:lnTo>
                  <a:pt x="5492" y="1330"/>
                </a:lnTo>
                <a:lnTo>
                  <a:pt x="5492" y="1545"/>
                </a:lnTo>
                <a:lnTo>
                  <a:pt x="5535" y="1759"/>
                </a:lnTo>
                <a:lnTo>
                  <a:pt x="5578" y="1931"/>
                </a:lnTo>
                <a:lnTo>
                  <a:pt x="5664" y="2145"/>
                </a:lnTo>
                <a:lnTo>
                  <a:pt x="5749" y="2317"/>
                </a:lnTo>
                <a:lnTo>
                  <a:pt x="5878" y="2489"/>
                </a:lnTo>
                <a:lnTo>
                  <a:pt x="6007" y="2617"/>
                </a:lnTo>
                <a:lnTo>
                  <a:pt x="6178" y="2746"/>
                </a:lnTo>
                <a:lnTo>
                  <a:pt x="6350" y="2832"/>
                </a:lnTo>
                <a:lnTo>
                  <a:pt x="6565" y="2918"/>
                </a:lnTo>
                <a:lnTo>
                  <a:pt x="6779" y="2960"/>
                </a:lnTo>
                <a:lnTo>
                  <a:pt x="8238" y="2960"/>
                </a:lnTo>
                <a:lnTo>
                  <a:pt x="8238" y="3990"/>
                </a:lnTo>
                <a:lnTo>
                  <a:pt x="2231" y="3990"/>
                </a:lnTo>
                <a:lnTo>
                  <a:pt x="2017" y="4033"/>
                </a:lnTo>
                <a:lnTo>
                  <a:pt x="1845" y="4162"/>
                </a:lnTo>
                <a:lnTo>
                  <a:pt x="1759" y="4291"/>
                </a:lnTo>
                <a:lnTo>
                  <a:pt x="1716" y="4505"/>
                </a:lnTo>
                <a:lnTo>
                  <a:pt x="1716" y="6050"/>
                </a:lnTo>
                <a:lnTo>
                  <a:pt x="515" y="6050"/>
                </a:lnTo>
                <a:lnTo>
                  <a:pt x="343" y="6093"/>
                </a:lnTo>
                <a:lnTo>
                  <a:pt x="172" y="6178"/>
                </a:lnTo>
                <a:lnTo>
                  <a:pt x="43" y="6350"/>
                </a:lnTo>
                <a:lnTo>
                  <a:pt x="0" y="6565"/>
                </a:lnTo>
                <a:lnTo>
                  <a:pt x="0" y="8238"/>
                </a:lnTo>
                <a:lnTo>
                  <a:pt x="43" y="8452"/>
                </a:lnTo>
                <a:lnTo>
                  <a:pt x="172" y="8624"/>
                </a:lnTo>
                <a:lnTo>
                  <a:pt x="343" y="8710"/>
                </a:lnTo>
                <a:lnTo>
                  <a:pt x="515" y="8753"/>
                </a:lnTo>
                <a:lnTo>
                  <a:pt x="1716" y="8753"/>
                </a:lnTo>
                <a:lnTo>
                  <a:pt x="1716" y="10297"/>
                </a:lnTo>
                <a:lnTo>
                  <a:pt x="1759" y="10512"/>
                </a:lnTo>
                <a:lnTo>
                  <a:pt x="1845" y="10683"/>
                </a:lnTo>
                <a:lnTo>
                  <a:pt x="2017" y="10769"/>
                </a:lnTo>
                <a:lnTo>
                  <a:pt x="2231" y="10812"/>
                </a:lnTo>
                <a:lnTo>
                  <a:pt x="6522" y="10812"/>
                </a:lnTo>
                <a:lnTo>
                  <a:pt x="6522" y="11155"/>
                </a:lnTo>
                <a:lnTo>
                  <a:pt x="6565" y="11370"/>
                </a:lnTo>
                <a:lnTo>
                  <a:pt x="6650" y="11499"/>
                </a:lnTo>
                <a:lnTo>
                  <a:pt x="6822" y="11627"/>
                </a:lnTo>
                <a:lnTo>
                  <a:pt x="7037" y="11670"/>
                </a:lnTo>
                <a:lnTo>
                  <a:pt x="8238" y="11670"/>
                </a:lnTo>
                <a:lnTo>
                  <a:pt x="8238" y="12700"/>
                </a:lnTo>
                <a:lnTo>
                  <a:pt x="2231" y="12700"/>
                </a:lnTo>
                <a:lnTo>
                  <a:pt x="2017" y="12743"/>
                </a:lnTo>
                <a:lnTo>
                  <a:pt x="1845" y="12829"/>
                </a:lnTo>
                <a:lnTo>
                  <a:pt x="1759" y="13000"/>
                </a:lnTo>
                <a:lnTo>
                  <a:pt x="1716" y="13215"/>
                </a:lnTo>
                <a:lnTo>
                  <a:pt x="1716" y="14717"/>
                </a:lnTo>
                <a:lnTo>
                  <a:pt x="515" y="14717"/>
                </a:lnTo>
                <a:lnTo>
                  <a:pt x="343" y="14759"/>
                </a:lnTo>
                <a:lnTo>
                  <a:pt x="172" y="14888"/>
                </a:lnTo>
                <a:lnTo>
                  <a:pt x="43" y="15060"/>
                </a:lnTo>
                <a:lnTo>
                  <a:pt x="0" y="15231"/>
                </a:lnTo>
                <a:lnTo>
                  <a:pt x="0" y="16948"/>
                </a:lnTo>
                <a:lnTo>
                  <a:pt x="43" y="17162"/>
                </a:lnTo>
                <a:lnTo>
                  <a:pt x="172" y="17291"/>
                </a:lnTo>
                <a:lnTo>
                  <a:pt x="343" y="17420"/>
                </a:lnTo>
                <a:lnTo>
                  <a:pt x="515" y="17463"/>
                </a:lnTo>
                <a:lnTo>
                  <a:pt x="3947" y="17463"/>
                </a:lnTo>
                <a:lnTo>
                  <a:pt x="4119" y="17420"/>
                </a:lnTo>
                <a:lnTo>
                  <a:pt x="4291" y="17291"/>
                </a:lnTo>
                <a:lnTo>
                  <a:pt x="4419" y="17162"/>
                </a:lnTo>
                <a:lnTo>
                  <a:pt x="4462" y="16948"/>
                </a:lnTo>
                <a:lnTo>
                  <a:pt x="4462" y="15231"/>
                </a:lnTo>
                <a:lnTo>
                  <a:pt x="4419" y="15060"/>
                </a:lnTo>
                <a:lnTo>
                  <a:pt x="4291" y="14888"/>
                </a:lnTo>
                <a:lnTo>
                  <a:pt x="4119" y="14759"/>
                </a:lnTo>
                <a:lnTo>
                  <a:pt x="3947" y="14717"/>
                </a:lnTo>
                <a:lnTo>
                  <a:pt x="2746" y="14717"/>
                </a:lnTo>
                <a:lnTo>
                  <a:pt x="2746" y="13730"/>
                </a:lnTo>
                <a:lnTo>
                  <a:pt x="8238" y="13730"/>
                </a:lnTo>
                <a:lnTo>
                  <a:pt x="8238" y="14717"/>
                </a:lnTo>
                <a:lnTo>
                  <a:pt x="7037" y="14717"/>
                </a:lnTo>
                <a:lnTo>
                  <a:pt x="6822" y="14759"/>
                </a:lnTo>
                <a:lnTo>
                  <a:pt x="6650" y="14888"/>
                </a:lnTo>
                <a:lnTo>
                  <a:pt x="6565" y="15060"/>
                </a:lnTo>
                <a:lnTo>
                  <a:pt x="6522" y="15231"/>
                </a:lnTo>
                <a:lnTo>
                  <a:pt x="6522" y="16948"/>
                </a:lnTo>
                <a:lnTo>
                  <a:pt x="6565" y="17162"/>
                </a:lnTo>
                <a:lnTo>
                  <a:pt x="6650" y="17291"/>
                </a:lnTo>
                <a:lnTo>
                  <a:pt x="6822" y="17420"/>
                </a:lnTo>
                <a:lnTo>
                  <a:pt x="7037" y="17463"/>
                </a:lnTo>
                <a:lnTo>
                  <a:pt x="10426" y="17463"/>
                </a:lnTo>
                <a:lnTo>
                  <a:pt x="10641" y="17420"/>
                </a:lnTo>
                <a:lnTo>
                  <a:pt x="10812" y="17291"/>
                </a:lnTo>
                <a:lnTo>
                  <a:pt x="10898" y="17162"/>
                </a:lnTo>
                <a:lnTo>
                  <a:pt x="10941" y="16948"/>
                </a:lnTo>
                <a:lnTo>
                  <a:pt x="10941" y="15231"/>
                </a:lnTo>
                <a:lnTo>
                  <a:pt x="10898" y="15060"/>
                </a:lnTo>
                <a:lnTo>
                  <a:pt x="10812" y="14888"/>
                </a:lnTo>
                <a:lnTo>
                  <a:pt x="10641" y="14759"/>
                </a:lnTo>
                <a:lnTo>
                  <a:pt x="10426" y="14717"/>
                </a:lnTo>
                <a:lnTo>
                  <a:pt x="9268" y="14717"/>
                </a:lnTo>
                <a:lnTo>
                  <a:pt x="9268" y="13730"/>
                </a:lnTo>
                <a:lnTo>
                  <a:pt x="14717" y="13730"/>
                </a:lnTo>
                <a:lnTo>
                  <a:pt x="14717" y="14717"/>
                </a:lnTo>
                <a:lnTo>
                  <a:pt x="13558" y="14717"/>
                </a:lnTo>
                <a:lnTo>
                  <a:pt x="13344" y="14759"/>
                </a:lnTo>
                <a:lnTo>
                  <a:pt x="13172" y="14888"/>
                </a:lnTo>
                <a:lnTo>
                  <a:pt x="13086" y="15060"/>
                </a:lnTo>
                <a:lnTo>
                  <a:pt x="13043" y="15231"/>
                </a:lnTo>
                <a:lnTo>
                  <a:pt x="13043" y="16948"/>
                </a:lnTo>
                <a:lnTo>
                  <a:pt x="13086" y="17162"/>
                </a:lnTo>
                <a:lnTo>
                  <a:pt x="13172" y="17291"/>
                </a:lnTo>
                <a:lnTo>
                  <a:pt x="13344" y="17420"/>
                </a:lnTo>
                <a:lnTo>
                  <a:pt x="13558" y="17463"/>
                </a:lnTo>
                <a:lnTo>
                  <a:pt x="16948" y="17463"/>
                </a:lnTo>
                <a:lnTo>
                  <a:pt x="17162" y="17420"/>
                </a:lnTo>
                <a:lnTo>
                  <a:pt x="17334" y="17291"/>
                </a:lnTo>
                <a:lnTo>
                  <a:pt x="17420" y="17162"/>
                </a:lnTo>
                <a:lnTo>
                  <a:pt x="17463" y="16948"/>
                </a:lnTo>
                <a:lnTo>
                  <a:pt x="17463" y="15231"/>
                </a:lnTo>
                <a:lnTo>
                  <a:pt x="17420" y="15060"/>
                </a:lnTo>
                <a:lnTo>
                  <a:pt x="17334" y="14888"/>
                </a:lnTo>
                <a:lnTo>
                  <a:pt x="17162" y="14759"/>
                </a:lnTo>
                <a:lnTo>
                  <a:pt x="16948" y="14717"/>
                </a:lnTo>
                <a:lnTo>
                  <a:pt x="15746" y="14717"/>
                </a:lnTo>
                <a:lnTo>
                  <a:pt x="15746" y="13215"/>
                </a:lnTo>
                <a:lnTo>
                  <a:pt x="15703" y="13000"/>
                </a:lnTo>
                <a:lnTo>
                  <a:pt x="15618" y="12829"/>
                </a:lnTo>
                <a:lnTo>
                  <a:pt x="15446" y="12743"/>
                </a:lnTo>
                <a:lnTo>
                  <a:pt x="15231" y="12700"/>
                </a:lnTo>
                <a:lnTo>
                  <a:pt x="9268" y="12700"/>
                </a:lnTo>
                <a:lnTo>
                  <a:pt x="9268" y="11670"/>
                </a:lnTo>
                <a:lnTo>
                  <a:pt x="10426" y="11670"/>
                </a:lnTo>
                <a:lnTo>
                  <a:pt x="10641" y="11627"/>
                </a:lnTo>
                <a:lnTo>
                  <a:pt x="10812" y="11499"/>
                </a:lnTo>
                <a:lnTo>
                  <a:pt x="10898" y="11370"/>
                </a:lnTo>
                <a:lnTo>
                  <a:pt x="10941" y="11155"/>
                </a:lnTo>
                <a:lnTo>
                  <a:pt x="10941" y="10812"/>
                </a:lnTo>
                <a:lnTo>
                  <a:pt x="15231" y="10812"/>
                </a:lnTo>
                <a:lnTo>
                  <a:pt x="15446" y="10769"/>
                </a:lnTo>
                <a:lnTo>
                  <a:pt x="15618" y="10683"/>
                </a:lnTo>
                <a:lnTo>
                  <a:pt x="15703" y="10512"/>
                </a:lnTo>
                <a:lnTo>
                  <a:pt x="15746" y="10297"/>
                </a:lnTo>
                <a:lnTo>
                  <a:pt x="15746" y="8753"/>
                </a:lnTo>
                <a:lnTo>
                  <a:pt x="16948" y="8753"/>
                </a:lnTo>
                <a:lnTo>
                  <a:pt x="17162" y="8710"/>
                </a:lnTo>
                <a:lnTo>
                  <a:pt x="17334" y="8624"/>
                </a:lnTo>
                <a:lnTo>
                  <a:pt x="17420" y="8452"/>
                </a:lnTo>
                <a:lnTo>
                  <a:pt x="17463" y="8238"/>
                </a:lnTo>
                <a:lnTo>
                  <a:pt x="17463" y="6565"/>
                </a:lnTo>
                <a:lnTo>
                  <a:pt x="17420" y="6350"/>
                </a:lnTo>
                <a:lnTo>
                  <a:pt x="17334" y="6178"/>
                </a:lnTo>
                <a:lnTo>
                  <a:pt x="17162" y="6093"/>
                </a:lnTo>
                <a:lnTo>
                  <a:pt x="16948" y="6050"/>
                </a:lnTo>
                <a:lnTo>
                  <a:pt x="15746" y="6050"/>
                </a:lnTo>
                <a:lnTo>
                  <a:pt x="15746" y="4505"/>
                </a:lnTo>
                <a:lnTo>
                  <a:pt x="15703" y="4291"/>
                </a:lnTo>
                <a:lnTo>
                  <a:pt x="15618" y="4162"/>
                </a:lnTo>
                <a:lnTo>
                  <a:pt x="15446" y="4033"/>
                </a:lnTo>
                <a:lnTo>
                  <a:pt x="15231" y="3990"/>
                </a:lnTo>
                <a:lnTo>
                  <a:pt x="9268" y="3990"/>
                </a:lnTo>
                <a:lnTo>
                  <a:pt x="9268" y="2960"/>
                </a:lnTo>
                <a:lnTo>
                  <a:pt x="10984" y="2960"/>
                </a:lnTo>
                <a:lnTo>
                  <a:pt x="11198" y="2875"/>
                </a:lnTo>
                <a:lnTo>
                  <a:pt x="11413" y="2746"/>
                </a:lnTo>
                <a:lnTo>
                  <a:pt x="11585" y="2574"/>
                </a:lnTo>
                <a:lnTo>
                  <a:pt x="11713" y="2360"/>
                </a:lnTo>
                <a:lnTo>
                  <a:pt x="11842" y="2145"/>
                </a:lnTo>
                <a:lnTo>
                  <a:pt x="11928" y="1888"/>
                </a:lnTo>
                <a:lnTo>
                  <a:pt x="11971" y="1673"/>
                </a:lnTo>
                <a:lnTo>
                  <a:pt x="11971" y="1459"/>
                </a:lnTo>
                <a:lnTo>
                  <a:pt x="11971" y="1244"/>
                </a:lnTo>
                <a:lnTo>
                  <a:pt x="11885" y="1030"/>
                </a:lnTo>
                <a:lnTo>
                  <a:pt x="11842" y="858"/>
                </a:lnTo>
                <a:lnTo>
                  <a:pt x="11713" y="644"/>
                </a:lnTo>
                <a:lnTo>
                  <a:pt x="11585" y="515"/>
                </a:lnTo>
                <a:lnTo>
                  <a:pt x="11456" y="343"/>
                </a:lnTo>
                <a:lnTo>
                  <a:pt x="11284" y="257"/>
                </a:lnTo>
                <a:lnTo>
                  <a:pt x="11113" y="129"/>
                </a:lnTo>
                <a:lnTo>
                  <a:pt x="10898" y="86"/>
                </a:lnTo>
                <a:lnTo>
                  <a:pt x="10726" y="43"/>
                </a:lnTo>
                <a:lnTo>
                  <a:pt x="10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4353700" y="2061013"/>
            <a:ext cx="436600" cy="436575"/>
          </a:xfrm>
          <a:custGeom>
            <a:rect b="b" l="l" r="r" t="t"/>
            <a:pathLst>
              <a:path extrusionOk="0" h="17463" w="17464">
                <a:moveTo>
                  <a:pt x="16176" y="1030"/>
                </a:moveTo>
                <a:lnTo>
                  <a:pt x="15232" y="3218"/>
                </a:lnTo>
                <a:lnTo>
                  <a:pt x="2232" y="3218"/>
                </a:lnTo>
                <a:lnTo>
                  <a:pt x="1288" y="1030"/>
                </a:lnTo>
                <a:close/>
                <a:moveTo>
                  <a:pt x="14803" y="4248"/>
                </a:moveTo>
                <a:lnTo>
                  <a:pt x="13859" y="6436"/>
                </a:lnTo>
                <a:lnTo>
                  <a:pt x="3605" y="6436"/>
                </a:lnTo>
                <a:lnTo>
                  <a:pt x="2661" y="4248"/>
                </a:lnTo>
                <a:close/>
                <a:moveTo>
                  <a:pt x="13430" y="7423"/>
                </a:moveTo>
                <a:lnTo>
                  <a:pt x="12486" y="9611"/>
                </a:lnTo>
                <a:lnTo>
                  <a:pt x="4978" y="9611"/>
                </a:lnTo>
                <a:lnTo>
                  <a:pt x="4034" y="7423"/>
                </a:lnTo>
                <a:close/>
                <a:moveTo>
                  <a:pt x="12057" y="10641"/>
                </a:moveTo>
                <a:lnTo>
                  <a:pt x="11113" y="12829"/>
                </a:lnTo>
                <a:lnTo>
                  <a:pt x="6351" y="12829"/>
                </a:lnTo>
                <a:lnTo>
                  <a:pt x="5407" y="10641"/>
                </a:lnTo>
                <a:close/>
                <a:moveTo>
                  <a:pt x="10942" y="13858"/>
                </a:moveTo>
                <a:lnTo>
                  <a:pt x="10942" y="16433"/>
                </a:lnTo>
                <a:lnTo>
                  <a:pt x="6523" y="16433"/>
                </a:lnTo>
                <a:lnTo>
                  <a:pt x="6523" y="13858"/>
                </a:lnTo>
                <a:close/>
                <a:moveTo>
                  <a:pt x="516" y="0"/>
                </a:moveTo>
                <a:lnTo>
                  <a:pt x="344" y="43"/>
                </a:lnTo>
                <a:lnTo>
                  <a:pt x="215" y="129"/>
                </a:lnTo>
                <a:lnTo>
                  <a:pt x="87" y="257"/>
                </a:lnTo>
                <a:lnTo>
                  <a:pt x="44" y="386"/>
                </a:lnTo>
                <a:lnTo>
                  <a:pt x="1" y="558"/>
                </a:lnTo>
                <a:lnTo>
                  <a:pt x="44" y="729"/>
                </a:lnTo>
                <a:lnTo>
                  <a:pt x="5493" y="13429"/>
                </a:lnTo>
                <a:lnTo>
                  <a:pt x="5493" y="16948"/>
                </a:lnTo>
                <a:lnTo>
                  <a:pt x="5536" y="17162"/>
                </a:lnTo>
                <a:lnTo>
                  <a:pt x="5664" y="17291"/>
                </a:lnTo>
                <a:lnTo>
                  <a:pt x="5793" y="17420"/>
                </a:lnTo>
                <a:lnTo>
                  <a:pt x="6008" y="17463"/>
                </a:lnTo>
                <a:lnTo>
                  <a:pt x="11457" y="17463"/>
                </a:lnTo>
                <a:lnTo>
                  <a:pt x="11671" y="17420"/>
                </a:lnTo>
                <a:lnTo>
                  <a:pt x="11843" y="17291"/>
                </a:lnTo>
                <a:lnTo>
                  <a:pt x="11929" y="17162"/>
                </a:lnTo>
                <a:lnTo>
                  <a:pt x="11972" y="16948"/>
                </a:lnTo>
                <a:lnTo>
                  <a:pt x="11972" y="13429"/>
                </a:lnTo>
                <a:lnTo>
                  <a:pt x="17421" y="729"/>
                </a:lnTo>
                <a:lnTo>
                  <a:pt x="17463" y="558"/>
                </a:lnTo>
                <a:lnTo>
                  <a:pt x="17463" y="386"/>
                </a:lnTo>
                <a:lnTo>
                  <a:pt x="17378" y="257"/>
                </a:lnTo>
                <a:lnTo>
                  <a:pt x="17292" y="129"/>
                </a:lnTo>
                <a:lnTo>
                  <a:pt x="17120" y="43"/>
                </a:lnTo>
                <a:lnTo>
                  <a:pt x="169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6900425" y="2061013"/>
            <a:ext cx="436575" cy="436575"/>
          </a:xfrm>
          <a:custGeom>
            <a:rect b="b" l="l" r="r" t="t"/>
            <a:pathLst>
              <a:path extrusionOk="0" h="17463" w="17463">
                <a:moveTo>
                  <a:pt x="9096" y="5149"/>
                </a:moveTo>
                <a:lnTo>
                  <a:pt x="9440" y="5192"/>
                </a:lnTo>
                <a:lnTo>
                  <a:pt x="9783" y="5277"/>
                </a:lnTo>
                <a:lnTo>
                  <a:pt x="10083" y="5406"/>
                </a:lnTo>
                <a:lnTo>
                  <a:pt x="10426" y="5578"/>
                </a:lnTo>
                <a:lnTo>
                  <a:pt x="10727" y="5749"/>
                </a:lnTo>
                <a:lnTo>
                  <a:pt x="11027" y="5964"/>
                </a:lnTo>
                <a:lnTo>
                  <a:pt x="11285" y="6178"/>
                </a:lnTo>
                <a:lnTo>
                  <a:pt x="11499" y="6479"/>
                </a:lnTo>
                <a:lnTo>
                  <a:pt x="11714" y="6736"/>
                </a:lnTo>
                <a:lnTo>
                  <a:pt x="11928" y="7036"/>
                </a:lnTo>
                <a:lnTo>
                  <a:pt x="12057" y="7380"/>
                </a:lnTo>
                <a:lnTo>
                  <a:pt x="12186" y="7680"/>
                </a:lnTo>
                <a:lnTo>
                  <a:pt x="12271" y="8023"/>
                </a:lnTo>
                <a:lnTo>
                  <a:pt x="12314" y="8409"/>
                </a:lnTo>
                <a:lnTo>
                  <a:pt x="12314" y="8753"/>
                </a:lnTo>
                <a:lnTo>
                  <a:pt x="12314" y="9096"/>
                </a:lnTo>
                <a:lnTo>
                  <a:pt x="12271" y="9482"/>
                </a:lnTo>
                <a:lnTo>
                  <a:pt x="12186" y="9782"/>
                </a:lnTo>
                <a:lnTo>
                  <a:pt x="12057" y="10126"/>
                </a:lnTo>
                <a:lnTo>
                  <a:pt x="11928" y="10469"/>
                </a:lnTo>
                <a:lnTo>
                  <a:pt x="11714" y="10769"/>
                </a:lnTo>
                <a:lnTo>
                  <a:pt x="11499" y="11027"/>
                </a:lnTo>
                <a:lnTo>
                  <a:pt x="11285" y="11284"/>
                </a:lnTo>
                <a:lnTo>
                  <a:pt x="10813" y="11713"/>
                </a:lnTo>
                <a:lnTo>
                  <a:pt x="10298" y="11971"/>
                </a:lnTo>
                <a:lnTo>
                  <a:pt x="9783" y="12185"/>
                </a:lnTo>
                <a:lnTo>
                  <a:pt x="9225" y="12314"/>
                </a:lnTo>
                <a:lnTo>
                  <a:pt x="9225" y="11284"/>
                </a:lnTo>
                <a:lnTo>
                  <a:pt x="9654" y="11155"/>
                </a:lnTo>
                <a:lnTo>
                  <a:pt x="10040" y="10984"/>
                </a:lnTo>
                <a:lnTo>
                  <a:pt x="10384" y="10726"/>
                </a:lnTo>
                <a:lnTo>
                  <a:pt x="10684" y="10426"/>
                </a:lnTo>
                <a:lnTo>
                  <a:pt x="10941" y="10083"/>
                </a:lnTo>
                <a:lnTo>
                  <a:pt x="11113" y="9740"/>
                </a:lnTo>
                <a:lnTo>
                  <a:pt x="11242" y="9310"/>
                </a:lnTo>
                <a:lnTo>
                  <a:pt x="11285" y="8881"/>
                </a:lnTo>
                <a:lnTo>
                  <a:pt x="11285" y="8581"/>
                </a:lnTo>
                <a:lnTo>
                  <a:pt x="11285" y="8324"/>
                </a:lnTo>
                <a:lnTo>
                  <a:pt x="11199" y="8066"/>
                </a:lnTo>
                <a:lnTo>
                  <a:pt x="11113" y="7809"/>
                </a:lnTo>
                <a:lnTo>
                  <a:pt x="11027" y="7594"/>
                </a:lnTo>
                <a:lnTo>
                  <a:pt x="10898" y="7337"/>
                </a:lnTo>
                <a:lnTo>
                  <a:pt x="10555" y="6951"/>
                </a:lnTo>
                <a:lnTo>
                  <a:pt x="10169" y="6607"/>
                </a:lnTo>
                <a:lnTo>
                  <a:pt x="9955" y="6479"/>
                </a:lnTo>
                <a:lnTo>
                  <a:pt x="9740" y="6350"/>
                </a:lnTo>
                <a:lnTo>
                  <a:pt x="9483" y="6264"/>
                </a:lnTo>
                <a:lnTo>
                  <a:pt x="9225" y="6221"/>
                </a:lnTo>
                <a:lnTo>
                  <a:pt x="8925" y="6178"/>
                </a:lnTo>
                <a:lnTo>
                  <a:pt x="8281" y="6178"/>
                </a:lnTo>
                <a:lnTo>
                  <a:pt x="7938" y="6264"/>
                </a:lnTo>
                <a:lnTo>
                  <a:pt x="7595" y="6393"/>
                </a:lnTo>
                <a:lnTo>
                  <a:pt x="7294" y="6607"/>
                </a:lnTo>
                <a:lnTo>
                  <a:pt x="6565" y="5878"/>
                </a:lnTo>
                <a:lnTo>
                  <a:pt x="7037" y="5535"/>
                </a:lnTo>
                <a:lnTo>
                  <a:pt x="7552" y="5320"/>
                </a:lnTo>
                <a:lnTo>
                  <a:pt x="8152" y="5192"/>
                </a:lnTo>
                <a:lnTo>
                  <a:pt x="8710" y="5149"/>
                </a:lnTo>
                <a:close/>
                <a:moveTo>
                  <a:pt x="9225" y="3089"/>
                </a:moveTo>
                <a:lnTo>
                  <a:pt x="9740" y="3175"/>
                </a:lnTo>
                <a:lnTo>
                  <a:pt x="10298" y="3304"/>
                </a:lnTo>
                <a:lnTo>
                  <a:pt x="10770" y="3475"/>
                </a:lnTo>
                <a:lnTo>
                  <a:pt x="11242" y="3690"/>
                </a:lnTo>
                <a:lnTo>
                  <a:pt x="11714" y="3947"/>
                </a:lnTo>
                <a:lnTo>
                  <a:pt x="12143" y="4205"/>
                </a:lnTo>
                <a:lnTo>
                  <a:pt x="12529" y="4548"/>
                </a:lnTo>
                <a:lnTo>
                  <a:pt x="12872" y="4891"/>
                </a:lnTo>
                <a:lnTo>
                  <a:pt x="13215" y="5320"/>
                </a:lnTo>
                <a:lnTo>
                  <a:pt x="13516" y="5706"/>
                </a:lnTo>
                <a:lnTo>
                  <a:pt x="13773" y="6178"/>
                </a:lnTo>
                <a:lnTo>
                  <a:pt x="13988" y="6650"/>
                </a:lnTo>
                <a:lnTo>
                  <a:pt x="14159" y="7122"/>
                </a:lnTo>
                <a:lnTo>
                  <a:pt x="14288" y="7637"/>
                </a:lnTo>
                <a:lnTo>
                  <a:pt x="14331" y="8195"/>
                </a:lnTo>
                <a:lnTo>
                  <a:pt x="14374" y="8753"/>
                </a:lnTo>
                <a:lnTo>
                  <a:pt x="14331" y="9310"/>
                </a:lnTo>
                <a:lnTo>
                  <a:pt x="14245" y="9868"/>
                </a:lnTo>
                <a:lnTo>
                  <a:pt x="14116" y="10426"/>
                </a:lnTo>
                <a:lnTo>
                  <a:pt x="13945" y="10941"/>
                </a:lnTo>
                <a:lnTo>
                  <a:pt x="13687" y="11413"/>
                </a:lnTo>
                <a:lnTo>
                  <a:pt x="13387" y="11885"/>
                </a:lnTo>
                <a:lnTo>
                  <a:pt x="13087" y="12314"/>
                </a:lnTo>
                <a:lnTo>
                  <a:pt x="12700" y="12743"/>
                </a:lnTo>
                <a:lnTo>
                  <a:pt x="12314" y="13086"/>
                </a:lnTo>
                <a:lnTo>
                  <a:pt x="11885" y="13429"/>
                </a:lnTo>
                <a:lnTo>
                  <a:pt x="11413" y="13730"/>
                </a:lnTo>
                <a:lnTo>
                  <a:pt x="10898" y="13944"/>
                </a:lnTo>
                <a:lnTo>
                  <a:pt x="10384" y="14159"/>
                </a:lnTo>
                <a:lnTo>
                  <a:pt x="9869" y="14288"/>
                </a:lnTo>
                <a:lnTo>
                  <a:pt x="9311" y="14373"/>
                </a:lnTo>
                <a:lnTo>
                  <a:pt x="8238" y="14373"/>
                </a:lnTo>
                <a:lnTo>
                  <a:pt x="7723" y="14288"/>
                </a:lnTo>
                <a:lnTo>
                  <a:pt x="7251" y="14202"/>
                </a:lnTo>
                <a:lnTo>
                  <a:pt x="6780" y="14073"/>
                </a:lnTo>
                <a:lnTo>
                  <a:pt x="6350" y="13858"/>
                </a:lnTo>
                <a:lnTo>
                  <a:pt x="5879" y="13644"/>
                </a:lnTo>
                <a:lnTo>
                  <a:pt x="5492" y="13386"/>
                </a:lnTo>
                <a:lnTo>
                  <a:pt x="5106" y="13086"/>
                </a:lnTo>
                <a:lnTo>
                  <a:pt x="5836" y="12357"/>
                </a:lnTo>
                <a:lnTo>
                  <a:pt x="6265" y="12657"/>
                </a:lnTo>
                <a:lnTo>
                  <a:pt x="6694" y="12915"/>
                </a:lnTo>
                <a:lnTo>
                  <a:pt x="7166" y="13086"/>
                </a:lnTo>
                <a:lnTo>
                  <a:pt x="7681" y="13258"/>
                </a:lnTo>
                <a:lnTo>
                  <a:pt x="8195" y="13344"/>
                </a:lnTo>
                <a:lnTo>
                  <a:pt x="8710" y="13386"/>
                </a:lnTo>
                <a:lnTo>
                  <a:pt x="9225" y="13344"/>
                </a:lnTo>
                <a:lnTo>
                  <a:pt x="9783" y="13258"/>
                </a:lnTo>
                <a:lnTo>
                  <a:pt x="10126" y="13172"/>
                </a:lnTo>
                <a:lnTo>
                  <a:pt x="10469" y="13043"/>
                </a:lnTo>
                <a:lnTo>
                  <a:pt x="10813" y="12872"/>
                </a:lnTo>
                <a:lnTo>
                  <a:pt x="11156" y="12700"/>
                </a:lnTo>
                <a:lnTo>
                  <a:pt x="11628" y="12314"/>
                </a:lnTo>
                <a:lnTo>
                  <a:pt x="12100" y="11928"/>
                </a:lnTo>
                <a:lnTo>
                  <a:pt x="12443" y="11456"/>
                </a:lnTo>
                <a:lnTo>
                  <a:pt x="12786" y="10984"/>
                </a:lnTo>
                <a:lnTo>
                  <a:pt x="13044" y="10469"/>
                </a:lnTo>
                <a:lnTo>
                  <a:pt x="13215" y="9911"/>
                </a:lnTo>
                <a:lnTo>
                  <a:pt x="13301" y="9310"/>
                </a:lnTo>
                <a:lnTo>
                  <a:pt x="13344" y="8753"/>
                </a:lnTo>
                <a:lnTo>
                  <a:pt x="13344" y="8281"/>
                </a:lnTo>
                <a:lnTo>
                  <a:pt x="13258" y="7809"/>
                </a:lnTo>
                <a:lnTo>
                  <a:pt x="13172" y="7380"/>
                </a:lnTo>
                <a:lnTo>
                  <a:pt x="13001" y="6951"/>
                </a:lnTo>
                <a:lnTo>
                  <a:pt x="12829" y="6565"/>
                </a:lnTo>
                <a:lnTo>
                  <a:pt x="12572" y="6178"/>
                </a:lnTo>
                <a:lnTo>
                  <a:pt x="12314" y="5792"/>
                </a:lnTo>
                <a:lnTo>
                  <a:pt x="12014" y="5449"/>
                </a:lnTo>
                <a:lnTo>
                  <a:pt x="11714" y="5192"/>
                </a:lnTo>
                <a:lnTo>
                  <a:pt x="11413" y="4934"/>
                </a:lnTo>
                <a:lnTo>
                  <a:pt x="11070" y="4720"/>
                </a:lnTo>
                <a:lnTo>
                  <a:pt x="10727" y="4548"/>
                </a:lnTo>
                <a:lnTo>
                  <a:pt x="10384" y="4419"/>
                </a:lnTo>
                <a:lnTo>
                  <a:pt x="9997" y="4291"/>
                </a:lnTo>
                <a:lnTo>
                  <a:pt x="9611" y="4205"/>
                </a:lnTo>
                <a:lnTo>
                  <a:pt x="9225" y="4119"/>
                </a:lnTo>
                <a:lnTo>
                  <a:pt x="9225" y="3089"/>
                </a:lnTo>
                <a:close/>
                <a:moveTo>
                  <a:pt x="8753" y="1030"/>
                </a:moveTo>
                <a:lnTo>
                  <a:pt x="9525" y="1073"/>
                </a:lnTo>
                <a:lnTo>
                  <a:pt x="10298" y="1201"/>
                </a:lnTo>
                <a:lnTo>
                  <a:pt x="11027" y="1373"/>
                </a:lnTo>
                <a:lnTo>
                  <a:pt x="11714" y="1630"/>
                </a:lnTo>
                <a:lnTo>
                  <a:pt x="12400" y="1974"/>
                </a:lnTo>
                <a:lnTo>
                  <a:pt x="13044" y="2360"/>
                </a:lnTo>
                <a:lnTo>
                  <a:pt x="13601" y="2789"/>
                </a:lnTo>
                <a:lnTo>
                  <a:pt x="14159" y="3304"/>
                </a:lnTo>
                <a:lnTo>
                  <a:pt x="14674" y="3819"/>
                </a:lnTo>
                <a:lnTo>
                  <a:pt x="15103" y="4419"/>
                </a:lnTo>
                <a:lnTo>
                  <a:pt x="15489" y="5063"/>
                </a:lnTo>
                <a:lnTo>
                  <a:pt x="15790" y="5706"/>
                </a:lnTo>
                <a:lnTo>
                  <a:pt x="16047" y="6436"/>
                </a:lnTo>
                <a:lnTo>
                  <a:pt x="16262" y="7165"/>
                </a:lnTo>
                <a:lnTo>
                  <a:pt x="16390" y="7938"/>
                </a:lnTo>
                <a:lnTo>
                  <a:pt x="16433" y="8710"/>
                </a:lnTo>
                <a:lnTo>
                  <a:pt x="16390" y="9439"/>
                </a:lnTo>
                <a:lnTo>
                  <a:pt x="16262" y="10211"/>
                </a:lnTo>
                <a:lnTo>
                  <a:pt x="16090" y="10898"/>
                </a:lnTo>
                <a:lnTo>
                  <a:pt x="15875" y="11584"/>
                </a:lnTo>
                <a:lnTo>
                  <a:pt x="15575" y="12271"/>
                </a:lnTo>
                <a:lnTo>
                  <a:pt x="15232" y="12872"/>
                </a:lnTo>
                <a:lnTo>
                  <a:pt x="14803" y="13472"/>
                </a:lnTo>
                <a:lnTo>
                  <a:pt x="14331" y="13987"/>
                </a:lnTo>
                <a:lnTo>
                  <a:pt x="13816" y="14502"/>
                </a:lnTo>
                <a:lnTo>
                  <a:pt x="13258" y="14931"/>
                </a:lnTo>
                <a:lnTo>
                  <a:pt x="12700" y="15317"/>
                </a:lnTo>
                <a:lnTo>
                  <a:pt x="12057" y="15660"/>
                </a:lnTo>
                <a:lnTo>
                  <a:pt x="11370" y="15961"/>
                </a:lnTo>
                <a:lnTo>
                  <a:pt x="10684" y="16175"/>
                </a:lnTo>
                <a:lnTo>
                  <a:pt x="9955" y="16347"/>
                </a:lnTo>
                <a:lnTo>
                  <a:pt x="9225" y="16433"/>
                </a:lnTo>
                <a:lnTo>
                  <a:pt x="9225" y="15403"/>
                </a:lnTo>
                <a:lnTo>
                  <a:pt x="9869" y="15317"/>
                </a:lnTo>
                <a:lnTo>
                  <a:pt x="10469" y="15189"/>
                </a:lnTo>
                <a:lnTo>
                  <a:pt x="11070" y="14974"/>
                </a:lnTo>
                <a:lnTo>
                  <a:pt x="11671" y="14717"/>
                </a:lnTo>
                <a:lnTo>
                  <a:pt x="12186" y="14416"/>
                </a:lnTo>
                <a:lnTo>
                  <a:pt x="12700" y="14073"/>
                </a:lnTo>
                <a:lnTo>
                  <a:pt x="13172" y="13687"/>
                </a:lnTo>
                <a:lnTo>
                  <a:pt x="13601" y="13258"/>
                </a:lnTo>
                <a:lnTo>
                  <a:pt x="14031" y="12786"/>
                </a:lnTo>
                <a:lnTo>
                  <a:pt x="14374" y="12271"/>
                </a:lnTo>
                <a:lnTo>
                  <a:pt x="14674" y="11756"/>
                </a:lnTo>
                <a:lnTo>
                  <a:pt x="14932" y="11198"/>
                </a:lnTo>
                <a:lnTo>
                  <a:pt x="15146" y="10598"/>
                </a:lnTo>
                <a:lnTo>
                  <a:pt x="15275" y="9997"/>
                </a:lnTo>
                <a:lnTo>
                  <a:pt x="15361" y="9353"/>
                </a:lnTo>
                <a:lnTo>
                  <a:pt x="15404" y="8667"/>
                </a:lnTo>
                <a:lnTo>
                  <a:pt x="15361" y="8023"/>
                </a:lnTo>
                <a:lnTo>
                  <a:pt x="15275" y="7337"/>
                </a:lnTo>
                <a:lnTo>
                  <a:pt x="15103" y="6736"/>
                </a:lnTo>
                <a:lnTo>
                  <a:pt x="14846" y="6135"/>
                </a:lnTo>
                <a:lnTo>
                  <a:pt x="14588" y="5535"/>
                </a:lnTo>
                <a:lnTo>
                  <a:pt x="14245" y="4977"/>
                </a:lnTo>
                <a:lnTo>
                  <a:pt x="13859" y="4505"/>
                </a:lnTo>
                <a:lnTo>
                  <a:pt x="13430" y="4033"/>
                </a:lnTo>
                <a:lnTo>
                  <a:pt x="12958" y="3604"/>
                </a:lnTo>
                <a:lnTo>
                  <a:pt x="12443" y="3218"/>
                </a:lnTo>
                <a:lnTo>
                  <a:pt x="11928" y="2875"/>
                </a:lnTo>
                <a:lnTo>
                  <a:pt x="11327" y="2574"/>
                </a:lnTo>
                <a:lnTo>
                  <a:pt x="10727" y="2360"/>
                </a:lnTo>
                <a:lnTo>
                  <a:pt x="10083" y="2188"/>
                </a:lnTo>
                <a:lnTo>
                  <a:pt x="9440" y="2102"/>
                </a:lnTo>
                <a:lnTo>
                  <a:pt x="8753" y="2059"/>
                </a:lnTo>
                <a:lnTo>
                  <a:pt x="8110" y="2059"/>
                </a:lnTo>
                <a:lnTo>
                  <a:pt x="7466" y="2188"/>
                </a:lnTo>
                <a:lnTo>
                  <a:pt x="6865" y="2317"/>
                </a:lnTo>
                <a:lnTo>
                  <a:pt x="6265" y="2531"/>
                </a:lnTo>
                <a:lnTo>
                  <a:pt x="5707" y="2789"/>
                </a:lnTo>
                <a:lnTo>
                  <a:pt x="5149" y="3089"/>
                </a:lnTo>
                <a:lnTo>
                  <a:pt x="4634" y="3432"/>
                </a:lnTo>
                <a:lnTo>
                  <a:pt x="4205" y="3819"/>
                </a:lnTo>
                <a:lnTo>
                  <a:pt x="3733" y="4248"/>
                </a:lnTo>
                <a:lnTo>
                  <a:pt x="3347" y="4763"/>
                </a:lnTo>
                <a:lnTo>
                  <a:pt x="3004" y="5234"/>
                </a:lnTo>
                <a:lnTo>
                  <a:pt x="2704" y="5792"/>
                </a:lnTo>
                <a:lnTo>
                  <a:pt x="2489" y="6350"/>
                </a:lnTo>
                <a:lnTo>
                  <a:pt x="2274" y="6951"/>
                </a:lnTo>
                <a:lnTo>
                  <a:pt x="2146" y="7594"/>
                </a:lnTo>
                <a:lnTo>
                  <a:pt x="2060" y="8238"/>
                </a:lnTo>
                <a:lnTo>
                  <a:pt x="1030" y="8238"/>
                </a:lnTo>
                <a:lnTo>
                  <a:pt x="1116" y="7466"/>
                </a:lnTo>
                <a:lnTo>
                  <a:pt x="1288" y="6779"/>
                </a:lnTo>
                <a:lnTo>
                  <a:pt x="1502" y="6050"/>
                </a:lnTo>
                <a:lnTo>
                  <a:pt x="1760" y="5406"/>
                </a:lnTo>
                <a:lnTo>
                  <a:pt x="2103" y="4763"/>
                </a:lnTo>
                <a:lnTo>
                  <a:pt x="2532" y="4162"/>
                </a:lnTo>
                <a:lnTo>
                  <a:pt x="2961" y="3604"/>
                </a:lnTo>
                <a:lnTo>
                  <a:pt x="3476" y="3132"/>
                </a:lnTo>
                <a:lnTo>
                  <a:pt x="3991" y="2660"/>
                </a:lnTo>
                <a:lnTo>
                  <a:pt x="4591" y="2231"/>
                </a:lnTo>
                <a:lnTo>
                  <a:pt x="5192" y="1888"/>
                </a:lnTo>
                <a:lnTo>
                  <a:pt x="5836" y="1588"/>
                </a:lnTo>
                <a:lnTo>
                  <a:pt x="6522" y="1330"/>
                </a:lnTo>
                <a:lnTo>
                  <a:pt x="7251" y="1158"/>
                </a:lnTo>
                <a:lnTo>
                  <a:pt x="7981" y="1073"/>
                </a:lnTo>
                <a:lnTo>
                  <a:pt x="8753" y="1030"/>
                </a:lnTo>
                <a:close/>
                <a:moveTo>
                  <a:pt x="8710" y="0"/>
                </a:moveTo>
                <a:lnTo>
                  <a:pt x="7852" y="43"/>
                </a:lnTo>
                <a:lnTo>
                  <a:pt x="6994" y="172"/>
                </a:lnTo>
                <a:lnTo>
                  <a:pt x="6179" y="386"/>
                </a:lnTo>
                <a:lnTo>
                  <a:pt x="5364" y="686"/>
                </a:lnTo>
                <a:lnTo>
                  <a:pt x="4591" y="1030"/>
                </a:lnTo>
                <a:lnTo>
                  <a:pt x="3862" y="1459"/>
                </a:lnTo>
                <a:lnTo>
                  <a:pt x="3175" y="1974"/>
                </a:lnTo>
                <a:lnTo>
                  <a:pt x="2532" y="2574"/>
                </a:lnTo>
                <a:lnTo>
                  <a:pt x="1974" y="3218"/>
                </a:lnTo>
                <a:lnTo>
                  <a:pt x="1459" y="3904"/>
                </a:lnTo>
                <a:lnTo>
                  <a:pt x="1030" y="4634"/>
                </a:lnTo>
                <a:lnTo>
                  <a:pt x="644" y="5406"/>
                </a:lnTo>
                <a:lnTo>
                  <a:pt x="344" y="6178"/>
                </a:lnTo>
                <a:lnTo>
                  <a:pt x="172" y="7036"/>
                </a:lnTo>
                <a:lnTo>
                  <a:pt x="43" y="7852"/>
                </a:lnTo>
                <a:lnTo>
                  <a:pt x="0" y="8753"/>
                </a:lnTo>
                <a:lnTo>
                  <a:pt x="43" y="8924"/>
                </a:lnTo>
                <a:lnTo>
                  <a:pt x="129" y="9096"/>
                </a:lnTo>
                <a:lnTo>
                  <a:pt x="301" y="9225"/>
                </a:lnTo>
                <a:lnTo>
                  <a:pt x="2746" y="9225"/>
                </a:lnTo>
                <a:lnTo>
                  <a:pt x="2918" y="9096"/>
                </a:lnTo>
                <a:lnTo>
                  <a:pt x="3004" y="8924"/>
                </a:lnTo>
                <a:lnTo>
                  <a:pt x="3047" y="8753"/>
                </a:lnTo>
                <a:lnTo>
                  <a:pt x="3090" y="8195"/>
                </a:lnTo>
                <a:lnTo>
                  <a:pt x="3175" y="7637"/>
                </a:lnTo>
                <a:lnTo>
                  <a:pt x="3304" y="7122"/>
                </a:lnTo>
                <a:lnTo>
                  <a:pt x="3476" y="6650"/>
                </a:lnTo>
                <a:lnTo>
                  <a:pt x="3690" y="6178"/>
                </a:lnTo>
                <a:lnTo>
                  <a:pt x="3948" y="5706"/>
                </a:lnTo>
                <a:lnTo>
                  <a:pt x="4205" y="5320"/>
                </a:lnTo>
                <a:lnTo>
                  <a:pt x="4548" y="4891"/>
                </a:lnTo>
                <a:lnTo>
                  <a:pt x="4935" y="4548"/>
                </a:lnTo>
                <a:lnTo>
                  <a:pt x="5321" y="4205"/>
                </a:lnTo>
                <a:lnTo>
                  <a:pt x="5750" y="3947"/>
                </a:lnTo>
                <a:lnTo>
                  <a:pt x="6179" y="3690"/>
                </a:lnTo>
                <a:lnTo>
                  <a:pt x="6651" y="3475"/>
                </a:lnTo>
                <a:lnTo>
                  <a:pt x="7166" y="3304"/>
                </a:lnTo>
                <a:lnTo>
                  <a:pt x="7681" y="3175"/>
                </a:lnTo>
                <a:lnTo>
                  <a:pt x="8195" y="3089"/>
                </a:lnTo>
                <a:lnTo>
                  <a:pt x="8195" y="4119"/>
                </a:lnTo>
                <a:lnTo>
                  <a:pt x="7809" y="4205"/>
                </a:lnTo>
                <a:lnTo>
                  <a:pt x="7423" y="4291"/>
                </a:lnTo>
                <a:lnTo>
                  <a:pt x="7080" y="4419"/>
                </a:lnTo>
                <a:lnTo>
                  <a:pt x="6737" y="4548"/>
                </a:lnTo>
                <a:lnTo>
                  <a:pt x="6393" y="4720"/>
                </a:lnTo>
                <a:lnTo>
                  <a:pt x="6050" y="4934"/>
                </a:lnTo>
                <a:lnTo>
                  <a:pt x="5750" y="5192"/>
                </a:lnTo>
                <a:lnTo>
                  <a:pt x="5449" y="5449"/>
                </a:lnTo>
                <a:lnTo>
                  <a:pt x="5321" y="5621"/>
                </a:lnTo>
                <a:lnTo>
                  <a:pt x="5278" y="5749"/>
                </a:lnTo>
                <a:lnTo>
                  <a:pt x="5321" y="5921"/>
                </a:lnTo>
                <a:lnTo>
                  <a:pt x="5364" y="6050"/>
                </a:lnTo>
                <a:lnTo>
                  <a:pt x="5449" y="6178"/>
                </a:lnTo>
                <a:lnTo>
                  <a:pt x="6865" y="7637"/>
                </a:lnTo>
                <a:lnTo>
                  <a:pt x="7037" y="7723"/>
                </a:lnTo>
                <a:lnTo>
                  <a:pt x="7251" y="7766"/>
                </a:lnTo>
                <a:lnTo>
                  <a:pt x="7423" y="7723"/>
                </a:lnTo>
                <a:lnTo>
                  <a:pt x="7595" y="7637"/>
                </a:lnTo>
                <a:lnTo>
                  <a:pt x="7852" y="7423"/>
                </a:lnTo>
                <a:lnTo>
                  <a:pt x="8152" y="7294"/>
                </a:lnTo>
                <a:lnTo>
                  <a:pt x="8453" y="7208"/>
                </a:lnTo>
                <a:lnTo>
                  <a:pt x="8753" y="7165"/>
                </a:lnTo>
                <a:lnTo>
                  <a:pt x="9054" y="7208"/>
                </a:lnTo>
                <a:lnTo>
                  <a:pt x="9354" y="7294"/>
                </a:lnTo>
                <a:lnTo>
                  <a:pt x="9568" y="7423"/>
                </a:lnTo>
                <a:lnTo>
                  <a:pt x="9826" y="7594"/>
                </a:lnTo>
                <a:lnTo>
                  <a:pt x="9997" y="7809"/>
                </a:lnTo>
                <a:lnTo>
                  <a:pt x="10126" y="8066"/>
                </a:lnTo>
                <a:lnTo>
                  <a:pt x="10255" y="8324"/>
                </a:lnTo>
                <a:lnTo>
                  <a:pt x="10298" y="8624"/>
                </a:lnTo>
                <a:lnTo>
                  <a:pt x="10255" y="8967"/>
                </a:lnTo>
                <a:lnTo>
                  <a:pt x="10169" y="9268"/>
                </a:lnTo>
                <a:lnTo>
                  <a:pt x="10040" y="9568"/>
                </a:lnTo>
                <a:lnTo>
                  <a:pt x="9869" y="9825"/>
                </a:lnTo>
                <a:lnTo>
                  <a:pt x="9611" y="9997"/>
                </a:lnTo>
                <a:lnTo>
                  <a:pt x="9354" y="10169"/>
                </a:lnTo>
                <a:lnTo>
                  <a:pt x="9054" y="10254"/>
                </a:lnTo>
                <a:lnTo>
                  <a:pt x="8710" y="10297"/>
                </a:lnTo>
                <a:lnTo>
                  <a:pt x="8539" y="10340"/>
                </a:lnTo>
                <a:lnTo>
                  <a:pt x="8367" y="10469"/>
                </a:lnTo>
                <a:lnTo>
                  <a:pt x="8238" y="10598"/>
                </a:lnTo>
                <a:lnTo>
                  <a:pt x="8195" y="10812"/>
                </a:lnTo>
                <a:lnTo>
                  <a:pt x="8195" y="12314"/>
                </a:lnTo>
                <a:lnTo>
                  <a:pt x="7638" y="12185"/>
                </a:lnTo>
                <a:lnTo>
                  <a:pt x="7123" y="11971"/>
                </a:lnTo>
                <a:lnTo>
                  <a:pt x="6608" y="11670"/>
                </a:lnTo>
                <a:lnTo>
                  <a:pt x="6179" y="11284"/>
                </a:lnTo>
                <a:lnTo>
                  <a:pt x="6007" y="11198"/>
                </a:lnTo>
                <a:lnTo>
                  <a:pt x="5793" y="11155"/>
                </a:lnTo>
                <a:lnTo>
                  <a:pt x="5621" y="11198"/>
                </a:lnTo>
                <a:lnTo>
                  <a:pt x="5449" y="11284"/>
                </a:lnTo>
                <a:lnTo>
                  <a:pt x="3991" y="12743"/>
                </a:lnTo>
                <a:lnTo>
                  <a:pt x="3862" y="12915"/>
                </a:lnTo>
                <a:lnTo>
                  <a:pt x="3862" y="13086"/>
                </a:lnTo>
                <a:lnTo>
                  <a:pt x="3862" y="13301"/>
                </a:lnTo>
                <a:lnTo>
                  <a:pt x="3991" y="13472"/>
                </a:lnTo>
                <a:lnTo>
                  <a:pt x="4420" y="13858"/>
                </a:lnTo>
                <a:lnTo>
                  <a:pt x="4892" y="14245"/>
                </a:lnTo>
                <a:lnTo>
                  <a:pt x="5407" y="14545"/>
                </a:lnTo>
                <a:lnTo>
                  <a:pt x="5921" y="14802"/>
                </a:lnTo>
                <a:lnTo>
                  <a:pt x="6479" y="15017"/>
                </a:lnTo>
                <a:lnTo>
                  <a:pt x="7037" y="15189"/>
                </a:lnTo>
                <a:lnTo>
                  <a:pt x="7595" y="15317"/>
                </a:lnTo>
                <a:lnTo>
                  <a:pt x="8195" y="15403"/>
                </a:lnTo>
                <a:lnTo>
                  <a:pt x="8195" y="16948"/>
                </a:lnTo>
                <a:lnTo>
                  <a:pt x="8238" y="17162"/>
                </a:lnTo>
                <a:lnTo>
                  <a:pt x="8367" y="17291"/>
                </a:lnTo>
                <a:lnTo>
                  <a:pt x="8496" y="17420"/>
                </a:lnTo>
                <a:lnTo>
                  <a:pt x="8710" y="17463"/>
                </a:lnTo>
                <a:lnTo>
                  <a:pt x="9568" y="17420"/>
                </a:lnTo>
                <a:lnTo>
                  <a:pt x="10426" y="17291"/>
                </a:lnTo>
                <a:lnTo>
                  <a:pt x="11242" y="17076"/>
                </a:lnTo>
                <a:lnTo>
                  <a:pt x="12057" y="16819"/>
                </a:lnTo>
                <a:lnTo>
                  <a:pt x="12829" y="16433"/>
                </a:lnTo>
                <a:lnTo>
                  <a:pt x="13559" y="16004"/>
                </a:lnTo>
                <a:lnTo>
                  <a:pt x="14245" y="15489"/>
                </a:lnTo>
                <a:lnTo>
                  <a:pt x="14889" y="14888"/>
                </a:lnTo>
                <a:lnTo>
                  <a:pt x="15489" y="14245"/>
                </a:lnTo>
                <a:lnTo>
                  <a:pt x="15961" y="13558"/>
                </a:lnTo>
                <a:lnTo>
                  <a:pt x="16433" y="12829"/>
                </a:lnTo>
                <a:lnTo>
                  <a:pt x="16776" y="12056"/>
                </a:lnTo>
                <a:lnTo>
                  <a:pt x="17077" y="11284"/>
                </a:lnTo>
                <a:lnTo>
                  <a:pt x="17291" y="10469"/>
                </a:lnTo>
                <a:lnTo>
                  <a:pt x="17420" y="9611"/>
                </a:lnTo>
                <a:lnTo>
                  <a:pt x="17463" y="8753"/>
                </a:lnTo>
                <a:lnTo>
                  <a:pt x="17420" y="7852"/>
                </a:lnTo>
                <a:lnTo>
                  <a:pt x="17291" y="7036"/>
                </a:lnTo>
                <a:lnTo>
                  <a:pt x="17077" y="6178"/>
                </a:lnTo>
                <a:lnTo>
                  <a:pt x="16776" y="5406"/>
                </a:lnTo>
                <a:lnTo>
                  <a:pt x="16433" y="4634"/>
                </a:lnTo>
                <a:lnTo>
                  <a:pt x="15961" y="3904"/>
                </a:lnTo>
                <a:lnTo>
                  <a:pt x="15489" y="3218"/>
                </a:lnTo>
                <a:lnTo>
                  <a:pt x="14889" y="2574"/>
                </a:lnTo>
                <a:lnTo>
                  <a:pt x="14245" y="1974"/>
                </a:lnTo>
                <a:lnTo>
                  <a:pt x="13559" y="1459"/>
                </a:lnTo>
                <a:lnTo>
                  <a:pt x="12829" y="1030"/>
                </a:lnTo>
                <a:lnTo>
                  <a:pt x="12057" y="686"/>
                </a:lnTo>
                <a:lnTo>
                  <a:pt x="11242" y="386"/>
                </a:lnTo>
                <a:lnTo>
                  <a:pt x="10426" y="172"/>
                </a:lnTo>
                <a:lnTo>
                  <a:pt x="9568" y="43"/>
                </a:lnTo>
                <a:lnTo>
                  <a:pt x="8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ps to Design Effective Diagrams for Education by Slidesgo">
  <a:themeElements>
    <a:clrScheme name="Simple Light">
      <a:dk1>
        <a:srgbClr val="363E59"/>
      </a:dk1>
      <a:lt1>
        <a:srgbClr val="FFFDF2"/>
      </a:lt1>
      <a:dk2>
        <a:srgbClr val="E02C5F"/>
      </a:dk2>
      <a:lt2>
        <a:srgbClr val="E61B7D"/>
      </a:lt2>
      <a:accent1>
        <a:srgbClr val="EA9ABC"/>
      </a:accent1>
      <a:accent2>
        <a:srgbClr val="FE5226"/>
      </a:accent2>
      <a:accent3>
        <a:srgbClr val="F0BE00"/>
      </a:accent3>
      <a:accent4>
        <a:srgbClr val="639D97"/>
      </a:accent4>
      <a:accent5>
        <a:srgbClr val="576AA0"/>
      </a:accent5>
      <a:accent6>
        <a:srgbClr val="9FADD4"/>
      </a:accent6>
      <a:hlink>
        <a:srgbClr val="363E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